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9"/>
  </p:notesMasterIdLst>
  <p:sldIdLst>
    <p:sldId id="257" r:id="rId5"/>
    <p:sldId id="704" r:id="rId6"/>
    <p:sldId id="699" r:id="rId7"/>
    <p:sldId id="756" r:id="rId8"/>
    <p:sldId id="754" r:id="rId9"/>
    <p:sldId id="757" r:id="rId10"/>
    <p:sldId id="755" r:id="rId11"/>
    <p:sldId id="751" r:id="rId12"/>
    <p:sldId id="701" r:id="rId13"/>
    <p:sldId id="762" r:id="rId14"/>
    <p:sldId id="770" r:id="rId15"/>
    <p:sldId id="771" r:id="rId16"/>
    <p:sldId id="753" r:id="rId17"/>
    <p:sldId id="76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im Hannan (DPC)" initials="TH( [2]" lastIdx="6" clrIdx="6">
    <p:extLst>
      <p:ext uri="{19B8F6BF-5375-455C-9EA6-DF929625EA0E}">
        <p15:presenceInfo xmlns:p15="http://schemas.microsoft.com/office/powerpoint/2012/main" userId="S::tim.hannan@dpc.vic.gov.au::5ddcf09c-1eb3-4cbf-8470-a34b8d5cc415" providerId="AD"/>
      </p:ext>
    </p:extLst>
  </p:cmAuthor>
  <p:cmAuthor id="1" name="Tim Hannan (DPC)" initials="TH(" lastIdx="2" clrIdx="0">
    <p:extLst>
      <p:ext uri="{19B8F6BF-5375-455C-9EA6-DF929625EA0E}">
        <p15:presenceInfo xmlns:p15="http://schemas.microsoft.com/office/powerpoint/2012/main" userId="S::tim.hannan@dpc.vic.gov.au::2121a753-55da-464d-978d-63d03c70e91d" providerId="AD"/>
      </p:ext>
    </p:extLst>
  </p:cmAuthor>
  <p:cmAuthor id="8" name="Megan Taylor (DHHS)" initials="MT(" lastIdx="9" clrIdx="7">
    <p:extLst>
      <p:ext uri="{19B8F6BF-5375-455C-9EA6-DF929625EA0E}">
        <p15:presenceInfo xmlns:p15="http://schemas.microsoft.com/office/powerpoint/2012/main" userId="S::Megan.Taylor@familysafety.vic.gov.au::c4669ca5-a721-45c0-8859-575f648d395d" providerId="AD"/>
      </p:ext>
    </p:extLst>
  </p:cmAuthor>
  <p:cmAuthor id="2" name="Chiara Varazzani (DPC)" initials="CV(" lastIdx="5" clrIdx="1">
    <p:extLst>
      <p:ext uri="{19B8F6BF-5375-455C-9EA6-DF929625EA0E}">
        <p15:presenceInfo xmlns:p15="http://schemas.microsoft.com/office/powerpoint/2012/main" userId="S::chiara.varazzani@dpc.vic.gov.au::5cc6e69e-869f-4c79-81ca-77e1daad7c52" providerId="AD"/>
      </p:ext>
    </p:extLst>
  </p:cmAuthor>
  <p:cmAuthor id="9" name="Donna x Thompson (DHHS)" initials="D(" lastIdx="4" clrIdx="8">
    <p:extLst>
      <p:ext uri="{19B8F6BF-5375-455C-9EA6-DF929625EA0E}">
        <p15:presenceInfo xmlns:p15="http://schemas.microsoft.com/office/powerpoint/2012/main" userId="S::donna.x.thompson_familysafety.vic.gov.au#ext#@vicgov.onmicrosoft.com::013ff957-9683-4ef2-a880-6587de4179c2" providerId="AD"/>
      </p:ext>
    </p:extLst>
  </p:cmAuthor>
  <p:cmAuthor id="3" name="Gwen Cruise (DPC)" initials="GC(" lastIdx="22" clrIdx="2">
    <p:extLst>
      <p:ext uri="{19B8F6BF-5375-455C-9EA6-DF929625EA0E}">
        <p15:presenceInfo xmlns:p15="http://schemas.microsoft.com/office/powerpoint/2012/main" userId="S::gwen.cruise@dpc.vic.gov.au::39c75b4d-4b7a-476f-91d0-4c2b1cb5b705" providerId="AD"/>
      </p:ext>
    </p:extLst>
  </p:cmAuthor>
  <p:cmAuthor id="10" name="Jenny Liao (DPC)" initials="JL(" lastIdx="3" clrIdx="9">
    <p:extLst>
      <p:ext uri="{19B8F6BF-5375-455C-9EA6-DF929625EA0E}">
        <p15:presenceInfo xmlns:p15="http://schemas.microsoft.com/office/powerpoint/2012/main" userId="S::jenny.liao@dpc.vic.gov.au::d278f580-e968-4a6c-bca2-a8e8e4bf2eec" providerId="AD"/>
      </p:ext>
    </p:extLst>
  </p:cmAuthor>
  <p:cmAuthor id="4" name="Robyn Miller (DPC)" initials="R(" lastIdx="6" clrIdx="3">
    <p:extLst>
      <p:ext uri="{19B8F6BF-5375-455C-9EA6-DF929625EA0E}">
        <p15:presenceInfo xmlns:p15="http://schemas.microsoft.com/office/powerpoint/2012/main" userId="S::robyn.miller@dpc.vic.gov.au::f36b4bc7-13c4-44bf-acc1-7766edfc66fe" providerId="AD"/>
      </p:ext>
    </p:extLst>
  </p:cmAuthor>
  <p:cmAuthor id="5" name="Kate Phillips (DPC)" initials="KP(" lastIdx="1" clrIdx="4">
    <p:extLst>
      <p:ext uri="{19B8F6BF-5375-455C-9EA6-DF929625EA0E}">
        <p15:presenceInfo xmlns:p15="http://schemas.microsoft.com/office/powerpoint/2012/main" userId="S::kate.phillips@dpc.vic.gov.au::e47133fb-cfce-410a-847d-eb8690be83b0" providerId="AD"/>
      </p:ext>
    </p:extLst>
  </p:cmAuthor>
  <p:cmAuthor id="6" name="Fiona Grinwald (DPC)" initials="F(" lastIdx="7" clrIdx="5">
    <p:extLst>
      <p:ext uri="{19B8F6BF-5375-455C-9EA6-DF929625EA0E}">
        <p15:presenceInfo xmlns:p15="http://schemas.microsoft.com/office/powerpoint/2012/main" userId="S::fiona.grinwald@dpc.vic.gov.au::aed701ea-a86c-4777-b498-c007b8d266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9EA"/>
    <a:srgbClr val="DCDDDF"/>
    <a:srgbClr val="DE8DEE"/>
    <a:srgbClr val="D9D9D9"/>
    <a:srgbClr val="F2F2F2"/>
    <a:srgbClr val="00C1D0"/>
    <a:srgbClr val="0072CE"/>
    <a:srgbClr val="00569B"/>
    <a:srgbClr val="FCC106"/>
    <a:srgbClr val="FFBA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32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Liao (DPC)" userId="d278f580-e968-4a6c-bca2-a8e8e4bf2eec" providerId="ADAL" clId="{9E92A6B5-9857-4923-8A07-7AE0E38F72BD}"/>
    <pc:docChg chg="custSel modSld">
      <pc:chgData name="Jenny Liao (DPC)" userId="d278f580-e968-4a6c-bca2-a8e8e4bf2eec" providerId="ADAL" clId="{9E92A6B5-9857-4923-8A07-7AE0E38F72BD}" dt="2020-11-27T03:35:55.416" v="7"/>
      <pc:docMkLst>
        <pc:docMk/>
      </pc:docMkLst>
      <pc:sldChg chg="addCm modCm">
        <pc:chgData name="Jenny Liao (DPC)" userId="d278f580-e968-4a6c-bca2-a8e8e4bf2eec" providerId="ADAL" clId="{9E92A6B5-9857-4923-8A07-7AE0E38F72BD}" dt="2020-11-27T03:35:00.587" v="5" actId="1589"/>
        <pc:sldMkLst>
          <pc:docMk/>
          <pc:sldMk cId="4171537061" sldId="756"/>
        </pc:sldMkLst>
      </pc:sldChg>
      <pc:sldChg chg="addCm modCm">
        <pc:chgData name="Jenny Liao (DPC)" userId="d278f580-e968-4a6c-bca2-a8e8e4bf2eec" providerId="ADAL" clId="{9E92A6B5-9857-4923-8A07-7AE0E38F72BD}" dt="2020-11-27T03:35:55.416" v="7"/>
        <pc:sldMkLst>
          <pc:docMk/>
          <pc:sldMk cId="3142146314" sldId="770"/>
        </pc:sldMkLst>
      </pc:sldChg>
    </pc:docChg>
  </pc:docChgLst>
  <pc:docChgLst>
    <pc:chgData name="Emily Dunstan" userId="S::emily.dunstan_sustainability.vic.gov.au#ext#@vicgov.onmicrosoft.com::8191d235-c0c9-421a-82bc-159d5b1c6abf" providerId="AD" clId="Web-{3857588D-8D77-4B55-5FCC-ABDDB418412E}"/>
    <pc:docChg chg="modSld">
      <pc:chgData name="Emily Dunstan" userId="S::emily.dunstan_sustainability.vic.gov.au#ext#@vicgov.onmicrosoft.com::8191d235-c0c9-421a-82bc-159d5b1c6abf" providerId="AD" clId="Web-{3857588D-8D77-4B55-5FCC-ABDDB418412E}" dt="2020-11-27T03:05:35.104" v="239" actId="1076"/>
      <pc:docMkLst>
        <pc:docMk/>
      </pc:docMkLst>
      <pc:sldChg chg="addSp delSp modSp">
        <pc:chgData name="Emily Dunstan" userId="S::emily.dunstan_sustainability.vic.gov.au#ext#@vicgov.onmicrosoft.com::8191d235-c0c9-421a-82bc-159d5b1c6abf" providerId="AD" clId="Web-{3857588D-8D77-4B55-5FCC-ABDDB418412E}" dt="2020-11-27T03:04:28.930" v="238" actId="20577"/>
        <pc:sldMkLst>
          <pc:docMk/>
          <pc:sldMk cId="2335778511" sldId="260"/>
        </pc:sldMkLst>
        <pc:spChg chg="del mod">
          <ac:chgData name="Emily Dunstan" userId="S::emily.dunstan_sustainability.vic.gov.au#ext#@vicgov.onmicrosoft.com::8191d235-c0c9-421a-82bc-159d5b1c6abf" providerId="AD" clId="Web-{3857588D-8D77-4B55-5FCC-ABDDB418412E}" dt="2020-11-27T03:02:17.506" v="190"/>
          <ac:spMkLst>
            <pc:docMk/>
            <pc:sldMk cId="2335778511" sldId="260"/>
            <ac:spMk id="2" creationId="{D8A9CF84-E095-4880-B5ED-20C7EE0EFEE0}"/>
          </ac:spMkLst>
        </pc:spChg>
        <pc:spChg chg="mod">
          <ac:chgData name="Emily Dunstan" userId="S::emily.dunstan_sustainability.vic.gov.au#ext#@vicgov.onmicrosoft.com::8191d235-c0c9-421a-82bc-159d5b1c6abf" providerId="AD" clId="Web-{3857588D-8D77-4B55-5FCC-ABDDB418412E}" dt="2020-11-27T03:02:54.507" v="206" actId="1076"/>
          <ac:spMkLst>
            <pc:docMk/>
            <pc:sldMk cId="2335778511" sldId="260"/>
            <ac:spMk id="13" creationId="{512ED43A-8847-4C1C-803A-5670BE427D21}"/>
          </ac:spMkLst>
        </pc:spChg>
        <pc:spChg chg="mod ord">
          <ac:chgData name="Emily Dunstan" userId="S::emily.dunstan_sustainability.vic.gov.au#ext#@vicgov.onmicrosoft.com::8191d235-c0c9-421a-82bc-159d5b1c6abf" providerId="AD" clId="Web-{3857588D-8D77-4B55-5FCC-ABDDB418412E}" dt="2020-11-27T03:04:28.930" v="238" actId="20577"/>
          <ac:spMkLst>
            <pc:docMk/>
            <pc:sldMk cId="2335778511" sldId="260"/>
            <ac:spMk id="14" creationId="{40A4000B-C7D3-4490-A938-75399D151CB6}"/>
          </ac:spMkLst>
        </pc:spChg>
        <pc:spChg chg="add mod ord">
          <ac:chgData name="Emily Dunstan" userId="S::emily.dunstan_sustainability.vic.gov.au#ext#@vicgov.onmicrosoft.com::8191d235-c0c9-421a-82bc-159d5b1c6abf" providerId="AD" clId="Web-{3857588D-8D77-4B55-5FCC-ABDDB418412E}" dt="2020-11-27T03:02:54.491" v="205" actId="1076"/>
          <ac:spMkLst>
            <pc:docMk/>
            <pc:sldMk cId="2335778511" sldId="260"/>
            <ac:spMk id="15" creationId="{AF9733FB-CAC0-49E9-ABEB-83217BB8BF75}"/>
          </ac:spMkLst>
        </pc:spChg>
        <pc:spChg chg="mod">
          <ac:chgData name="Emily Dunstan" userId="S::emily.dunstan_sustainability.vic.gov.au#ext#@vicgov.onmicrosoft.com::8191d235-c0c9-421a-82bc-159d5b1c6abf" providerId="AD" clId="Web-{3857588D-8D77-4B55-5FCC-ABDDB418412E}" dt="2020-11-27T03:02:45.397" v="204" actId="14100"/>
          <ac:spMkLst>
            <pc:docMk/>
            <pc:sldMk cId="2335778511" sldId="260"/>
            <ac:spMk id="16" creationId="{F9AC4A73-1616-4AF7-9381-BD8E9BA3B82D}"/>
          </ac:spMkLst>
        </pc:spChg>
        <pc:spChg chg="add mod">
          <ac:chgData name="Emily Dunstan" userId="S::emily.dunstan_sustainability.vic.gov.au#ext#@vicgov.onmicrosoft.com::8191d235-c0c9-421a-82bc-159d5b1c6abf" providerId="AD" clId="Web-{3857588D-8D77-4B55-5FCC-ABDDB418412E}" dt="2020-11-27T03:02:54.507" v="207" actId="1076"/>
          <ac:spMkLst>
            <pc:docMk/>
            <pc:sldMk cId="2335778511" sldId="260"/>
            <ac:spMk id="18" creationId="{1852FFCA-8BCA-483D-96B4-EF2D5FA815FB}"/>
          </ac:spMkLst>
        </pc:spChg>
        <pc:spChg chg="add mod">
          <ac:chgData name="Emily Dunstan" userId="S::emily.dunstan_sustainability.vic.gov.au#ext#@vicgov.onmicrosoft.com::8191d235-c0c9-421a-82bc-159d5b1c6abf" providerId="AD" clId="Web-{3857588D-8D77-4B55-5FCC-ABDDB418412E}" dt="2020-11-27T03:02:54.522" v="208" actId="1076"/>
          <ac:spMkLst>
            <pc:docMk/>
            <pc:sldMk cId="2335778511" sldId="260"/>
            <ac:spMk id="19" creationId="{D2239AF0-2127-4B58-BCF9-BBF75090A6B4}"/>
          </ac:spMkLst>
        </pc:spChg>
        <pc:cxnChg chg="del">
          <ac:chgData name="Emily Dunstan" userId="S::emily.dunstan_sustainability.vic.gov.au#ext#@vicgov.onmicrosoft.com::8191d235-c0c9-421a-82bc-159d5b1c6abf" providerId="AD" clId="Web-{3857588D-8D77-4B55-5FCC-ABDDB418412E}" dt="2020-11-27T03:01:53.381" v="183"/>
          <ac:cxnSpMkLst>
            <pc:docMk/>
            <pc:sldMk cId="2335778511" sldId="260"/>
            <ac:cxnSpMk id="7" creationId="{B92B8F50-FB20-4273-A9F4-AD18C40C3AF4}"/>
          </ac:cxnSpMkLst>
        </pc:cxnChg>
      </pc:sldChg>
      <pc:sldChg chg="addSp delSp modSp">
        <pc:chgData name="Emily Dunstan" userId="S::emily.dunstan_sustainability.vic.gov.au#ext#@vicgov.onmicrosoft.com::8191d235-c0c9-421a-82bc-159d5b1c6abf" providerId="AD" clId="Web-{3857588D-8D77-4B55-5FCC-ABDDB418412E}" dt="2020-11-27T03:05:35.104" v="239" actId="1076"/>
        <pc:sldMkLst>
          <pc:docMk/>
          <pc:sldMk cId="4206033391" sldId="701"/>
        </pc:sldMkLst>
        <pc:graphicFrameChg chg="mod modGraphic">
          <ac:chgData name="Emily Dunstan" userId="S::emily.dunstan_sustainability.vic.gov.au#ext#@vicgov.onmicrosoft.com::8191d235-c0c9-421a-82bc-159d5b1c6abf" providerId="AD" clId="Web-{3857588D-8D77-4B55-5FCC-ABDDB418412E}" dt="2020-11-27T03:05:35.104" v="239" actId="1076"/>
          <ac:graphicFrameMkLst>
            <pc:docMk/>
            <pc:sldMk cId="4206033391" sldId="701"/>
            <ac:graphicFrameMk id="2" creationId="{FAF1794D-B69D-49B2-82D3-5EFD1B2A5E5B}"/>
          </ac:graphicFrameMkLst>
        </pc:graphicFrameChg>
        <pc:graphicFrameChg chg="add del mod">
          <ac:chgData name="Emily Dunstan" userId="S::emily.dunstan_sustainability.vic.gov.au#ext#@vicgov.onmicrosoft.com::8191d235-c0c9-421a-82bc-159d5b1c6abf" providerId="AD" clId="Web-{3857588D-8D77-4B55-5FCC-ABDDB418412E}" dt="2020-11-27T02:57:49.626" v="125"/>
          <ac:graphicFrameMkLst>
            <pc:docMk/>
            <pc:sldMk cId="4206033391" sldId="701"/>
            <ac:graphicFrameMk id="4" creationId="{AE47B631-B672-459D-97C2-BE52247DE7A1}"/>
          </ac:graphicFrameMkLst>
        </pc:graphicFrameChg>
      </pc:sldChg>
      <pc:sldChg chg="modSp">
        <pc:chgData name="Emily Dunstan" userId="S::emily.dunstan_sustainability.vic.gov.au#ext#@vicgov.onmicrosoft.com::8191d235-c0c9-421a-82bc-159d5b1c6abf" providerId="AD" clId="Web-{3857588D-8D77-4B55-5FCC-ABDDB418412E}" dt="2020-11-27T02:54:46.356" v="7"/>
        <pc:sldMkLst>
          <pc:docMk/>
          <pc:sldMk cId="4259584286" sldId="704"/>
        </pc:sldMkLst>
        <pc:graphicFrameChg chg="mod modGraphic">
          <ac:chgData name="Emily Dunstan" userId="S::emily.dunstan_sustainability.vic.gov.au#ext#@vicgov.onmicrosoft.com::8191d235-c0c9-421a-82bc-159d5b1c6abf" providerId="AD" clId="Web-{3857588D-8D77-4B55-5FCC-ABDDB418412E}" dt="2020-11-27T02:54:46.356" v="7"/>
          <ac:graphicFrameMkLst>
            <pc:docMk/>
            <pc:sldMk cId="4259584286" sldId="704"/>
            <ac:graphicFrameMk id="30" creationId="{78698A6E-810C-4A6E-B373-5F781D314B5A}"/>
          </ac:graphicFrameMkLst>
        </pc:graphicFrameChg>
      </pc:sldChg>
      <pc:sldChg chg="modSp">
        <pc:chgData name="Emily Dunstan" userId="S::emily.dunstan_sustainability.vic.gov.au#ext#@vicgov.onmicrosoft.com::8191d235-c0c9-421a-82bc-159d5b1c6abf" providerId="AD" clId="Web-{3857588D-8D77-4B55-5FCC-ABDDB418412E}" dt="2020-11-27T02:57:25.344" v="115" actId="20577"/>
        <pc:sldMkLst>
          <pc:docMk/>
          <pc:sldMk cId="214642052" sldId="751"/>
        </pc:sldMkLst>
        <pc:spChg chg="mod">
          <ac:chgData name="Emily Dunstan" userId="S::emily.dunstan_sustainability.vic.gov.au#ext#@vicgov.onmicrosoft.com::8191d235-c0c9-421a-82bc-159d5b1c6abf" providerId="AD" clId="Web-{3857588D-8D77-4B55-5FCC-ABDDB418412E}" dt="2020-11-27T02:57:25.344" v="115" actId="20577"/>
          <ac:spMkLst>
            <pc:docMk/>
            <pc:sldMk cId="214642052" sldId="751"/>
            <ac:spMk id="6" creationId="{D101966C-0CB4-4A75-959A-167F54540CEC}"/>
          </ac:spMkLst>
        </pc:spChg>
      </pc:sldChg>
      <pc:sldChg chg="modSp">
        <pc:chgData name="Emily Dunstan" userId="S::emily.dunstan_sustainability.vic.gov.au#ext#@vicgov.onmicrosoft.com::8191d235-c0c9-421a-82bc-159d5b1c6abf" providerId="AD" clId="Web-{3857588D-8D77-4B55-5FCC-ABDDB418412E}" dt="2020-11-27T02:56:12.311" v="91" actId="20577"/>
        <pc:sldMkLst>
          <pc:docMk/>
          <pc:sldMk cId="4250813711" sldId="754"/>
        </pc:sldMkLst>
        <pc:spChg chg="mod">
          <ac:chgData name="Emily Dunstan" userId="S::emily.dunstan_sustainability.vic.gov.au#ext#@vicgov.onmicrosoft.com::8191d235-c0c9-421a-82bc-159d5b1c6abf" providerId="AD" clId="Web-{3857588D-8D77-4B55-5FCC-ABDDB418412E}" dt="2020-11-27T02:56:12.311" v="91" actId="20577"/>
          <ac:spMkLst>
            <pc:docMk/>
            <pc:sldMk cId="4250813711" sldId="754"/>
            <ac:spMk id="6" creationId="{D101966C-0CB4-4A75-959A-167F54540CEC}"/>
          </ac:spMkLst>
        </pc:spChg>
      </pc:sldChg>
      <pc:sldChg chg="modSp">
        <pc:chgData name="Emily Dunstan" userId="S::emily.dunstan_sustainability.vic.gov.au#ext#@vicgov.onmicrosoft.com::8191d235-c0c9-421a-82bc-159d5b1c6abf" providerId="AD" clId="Web-{3857588D-8D77-4B55-5FCC-ABDDB418412E}" dt="2020-11-27T02:57:22.172" v="112" actId="20577"/>
        <pc:sldMkLst>
          <pc:docMk/>
          <pc:sldMk cId="1808610196" sldId="755"/>
        </pc:sldMkLst>
        <pc:spChg chg="mod">
          <ac:chgData name="Emily Dunstan" userId="S::emily.dunstan_sustainability.vic.gov.au#ext#@vicgov.onmicrosoft.com::8191d235-c0c9-421a-82bc-159d5b1c6abf" providerId="AD" clId="Web-{3857588D-8D77-4B55-5FCC-ABDDB418412E}" dt="2020-11-27T02:57:22.172" v="112" actId="20577"/>
          <ac:spMkLst>
            <pc:docMk/>
            <pc:sldMk cId="1808610196" sldId="755"/>
            <ac:spMk id="13" creationId="{D2589B32-AA7B-4A64-9619-6D8EA256B5DF}"/>
          </ac:spMkLst>
        </pc:spChg>
      </pc:sldChg>
      <pc:sldChg chg="modSp">
        <pc:chgData name="Emily Dunstan" userId="S::emily.dunstan_sustainability.vic.gov.au#ext#@vicgov.onmicrosoft.com::8191d235-c0c9-421a-82bc-159d5b1c6abf" providerId="AD" clId="Web-{3857588D-8D77-4B55-5FCC-ABDDB418412E}" dt="2020-11-27T02:56:06.764" v="88" actId="20577"/>
        <pc:sldMkLst>
          <pc:docMk/>
          <pc:sldMk cId="4171537061" sldId="756"/>
        </pc:sldMkLst>
        <pc:spChg chg="mod">
          <ac:chgData name="Emily Dunstan" userId="S::emily.dunstan_sustainability.vic.gov.au#ext#@vicgov.onmicrosoft.com::8191d235-c0c9-421a-82bc-159d5b1c6abf" providerId="AD" clId="Web-{3857588D-8D77-4B55-5FCC-ABDDB418412E}" dt="2020-11-27T02:55:23.013" v="21" actId="20577"/>
          <ac:spMkLst>
            <pc:docMk/>
            <pc:sldMk cId="4171537061" sldId="756"/>
            <ac:spMk id="7" creationId="{A8D5415D-9BED-48CF-9A36-2004C90F871C}"/>
          </ac:spMkLst>
        </pc:spChg>
        <pc:spChg chg="mod">
          <ac:chgData name="Emily Dunstan" userId="S::emily.dunstan_sustainability.vic.gov.au#ext#@vicgov.onmicrosoft.com::8191d235-c0c9-421a-82bc-159d5b1c6abf" providerId="AD" clId="Web-{3857588D-8D77-4B55-5FCC-ABDDB418412E}" dt="2020-11-27T02:54:55.294" v="16" actId="20577"/>
          <ac:spMkLst>
            <pc:docMk/>
            <pc:sldMk cId="4171537061" sldId="756"/>
            <ac:spMk id="10" creationId="{E293FAC1-0BBF-43FE-B056-34FF83FBDC76}"/>
          </ac:spMkLst>
        </pc:spChg>
        <pc:spChg chg="mod">
          <ac:chgData name="Emily Dunstan" userId="S::emily.dunstan_sustainability.vic.gov.au#ext#@vicgov.onmicrosoft.com::8191d235-c0c9-421a-82bc-159d5b1c6abf" providerId="AD" clId="Web-{3857588D-8D77-4B55-5FCC-ABDDB418412E}" dt="2020-11-27T02:55:28.076" v="27" actId="14100"/>
          <ac:spMkLst>
            <pc:docMk/>
            <pc:sldMk cId="4171537061" sldId="756"/>
            <ac:spMk id="22" creationId="{8CB2028E-1735-4A53-9D02-6BA3F4681F39}"/>
          </ac:spMkLst>
        </pc:spChg>
        <pc:spChg chg="mod">
          <ac:chgData name="Emily Dunstan" userId="S::emily.dunstan_sustainability.vic.gov.au#ext#@vicgov.onmicrosoft.com::8191d235-c0c9-421a-82bc-159d5b1c6abf" providerId="AD" clId="Web-{3857588D-8D77-4B55-5FCC-ABDDB418412E}" dt="2020-11-27T02:56:06.764" v="88" actId="20577"/>
          <ac:spMkLst>
            <pc:docMk/>
            <pc:sldMk cId="4171537061" sldId="756"/>
            <ac:spMk id="28" creationId="{1E0FC51F-2DA9-43B9-9880-159936CB91C6}"/>
          </ac:spMkLst>
        </pc:spChg>
      </pc:sldChg>
      <pc:sldChg chg="modSp">
        <pc:chgData name="Emily Dunstan" userId="S::emily.dunstan_sustainability.vic.gov.au#ext#@vicgov.onmicrosoft.com::8191d235-c0c9-421a-82bc-159d5b1c6abf" providerId="AD" clId="Web-{3857588D-8D77-4B55-5FCC-ABDDB418412E}" dt="2020-11-27T02:56:19.389" v="98" actId="20577"/>
        <pc:sldMkLst>
          <pc:docMk/>
          <pc:sldMk cId="201666054" sldId="757"/>
        </pc:sldMkLst>
        <pc:spChg chg="mod">
          <ac:chgData name="Emily Dunstan" userId="S::emily.dunstan_sustainability.vic.gov.au#ext#@vicgov.onmicrosoft.com::8191d235-c0c9-421a-82bc-159d5b1c6abf" providerId="AD" clId="Web-{3857588D-8D77-4B55-5FCC-ABDDB418412E}" dt="2020-11-27T02:56:19.389" v="98" actId="20577"/>
          <ac:spMkLst>
            <pc:docMk/>
            <pc:sldMk cId="201666054" sldId="757"/>
            <ac:spMk id="6" creationId="{D101966C-0CB4-4A75-959A-167F54540CEC}"/>
          </ac:spMkLst>
        </pc:spChg>
      </pc:sldChg>
      <pc:sldChg chg="addSp delSp modSp">
        <pc:chgData name="Emily Dunstan" userId="S::emily.dunstan_sustainability.vic.gov.au#ext#@vicgov.onmicrosoft.com::8191d235-c0c9-421a-82bc-159d5b1c6abf" providerId="AD" clId="Web-{3857588D-8D77-4B55-5FCC-ABDDB418412E}" dt="2020-11-27T03:04:06.508" v="236" actId="20577"/>
        <pc:sldMkLst>
          <pc:docMk/>
          <pc:sldMk cId="3787556956" sldId="768"/>
        </pc:sldMkLst>
        <pc:spChg chg="add mod ord">
          <ac:chgData name="Emily Dunstan" userId="S::emily.dunstan_sustainability.vic.gov.au#ext#@vicgov.onmicrosoft.com::8191d235-c0c9-421a-82bc-159d5b1c6abf" providerId="AD" clId="Web-{3857588D-8D77-4B55-5FCC-ABDDB418412E}" dt="2020-11-27T03:03:41.805" v="224"/>
          <ac:spMkLst>
            <pc:docMk/>
            <pc:sldMk cId="3787556956" sldId="768"/>
            <ac:spMk id="3" creationId="{01CA717A-3FBE-45D4-9063-66D358EC7D05}"/>
          </ac:spMkLst>
        </pc:spChg>
        <pc:spChg chg="mod">
          <ac:chgData name="Emily Dunstan" userId="S::emily.dunstan_sustainability.vic.gov.au#ext#@vicgov.onmicrosoft.com::8191d235-c0c9-421a-82bc-159d5b1c6abf" providerId="AD" clId="Web-{3857588D-8D77-4B55-5FCC-ABDDB418412E}" dt="2020-11-27T03:03:08.476" v="211" actId="14100"/>
          <ac:spMkLst>
            <pc:docMk/>
            <pc:sldMk cId="3787556956" sldId="768"/>
            <ac:spMk id="16" creationId="{F9AC4A73-1616-4AF7-9381-BD8E9BA3B82D}"/>
          </ac:spMkLst>
        </pc:spChg>
        <pc:spChg chg="add mod ord">
          <ac:chgData name="Emily Dunstan" userId="S::emily.dunstan_sustainability.vic.gov.au#ext#@vicgov.onmicrosoft.com::8191d235-c0c9-421a-82bc-159d5b1c6abf" providerId="AD" clId="Web-{3857588D-8D77-4B55-5FCC-ABDDB418412E}" dt="2020-11-27T03:03:53.899" v="228"/>
          <ac:spMkLst>
            <pc:docMk/>
            <pc:sldMk cId="3787556956" sldId="768"/>
            <ac:spMk id="18" creationId="{C832056D-D7C1-4A45-BAC4-F1215E27FEF6}"/>
          </ac:spMkLst>
        </pc:spChg>
        <pc:spChg chg="mod">
          <ac:chgData name="Emily Dunstan" userId="S::emily.dunstan_sustainability.vic.gov.au#ext#@vicgov.onmicrosoft.com::8191d235-c0c9-421a-82bc-159d5b1c6abf" providerId="AD" clId="Web-{3857588D-8D77-4B55-5FCC-ABDDB418412E}" dt="2020-11-27T03:03:22.664" v="218" actId="20577"/>
          <ac:spMkLst>
            <pc:docMk/>
            <pc:sldMk cId="3787556956" sldId="768"/>
            <ac:spMk id="22" creationId="{304F9F65-63C2-4933-988D-E6D529E7497D}"/>
          </ac:spMkLst>
        </pc:spChg>
        <pc:spChg chg="mod">
          <ac:chgData name="Emily Dunstan" userId="S::emily.dunstan_sustainability.vic.gov.au#ext#@vicgov.onmicrosoft.com::8191d235-c0c9-421a-82bc-159d5b1c6abf" providerId="AD" clId="Web-{3857588D-8D77-4B55-5FCC-ABDDB418412E}" dt="2020-11-27T03:04:06.508" v="236" actId="20577"/>
          <ac:spMkLst>
            <pc:docMk/>
            <pc:sldMk cId="3787556956" sldId="768"/>
            <ac:spMk id="25" creationId="{FF51B434-931A-46DF-83EA-16076DCB61E5}"/>
          </ac:spMkLst>
        </pc:spChg>
        <pc:picChg chg="mod">
          <ac:chgData name="Emily Dunstan" userId="S::emily.dunstan_sustainability.vic.gov.au#ext#@vicgov.onmicrosoft.com::8191d235-c0c9-421a-82bc-159d5b1c6abf" providerId="AD" clId="Web-{3857588D-8D77-4B55-5FCC-ABDDB418412E}" dt="2020-11-27T03:03:44.586" v="225" actId="1076"/>
          <ac:picMkLst>
            <pc:docMk/>
            <pc:sldMk cId="3787556956" sldId="768"/>
            <ac:picMk id="2" creationId="{10A9A4EE-C915-48C4-A7DC-E2E7ECB06340}"/>
          </ac:picMkLst>
        </pc:picChg>
        <pc:cxnChg chg="del">
          <ac:chgData name="Emily Dunstan" userId="S::emily.dunstan_sustainability.vic.gov.au#ext#@vicgov.onmicrosoft.com::8191d235-c0c9-421a-82bc-159d5b1c6abf" providerId="AD" clId="Web-{3857588D-8D77-4B55-5FCC-ABDDB418412E}" dt="2020-11-27T03:03:36.367" v="221"/>
          <ac:cxnSpMkLst>
            <pc:docMk/>
            <pc:sldMk cId="3787556956" sldId="768"/>
            <ac:cxnSpMk id="7" creationId="{B92B8F50-FB20-4273-A9F4-AD18C40C3AF4}"/>
          </ac:cxnSpMkLst>
        </pc:cxnChg>
      </pc:sldChg>
      <pc:sldChg chg="modSp">
        <pc:chgData name="Emily Dunstan" userId="S::emily.dunstan_sustainability.vic.gov.au#ext#@vicgov.onmicrosoft.com::8191d235-c0c9-421a-82bc-159d5b1c6abf" providerId="AD" clId="Web-{3857588D-8D77-4B55-5FCC-ABDDB418412E}" dt="2020-11-27T03:00:52.004" v="174" actId="20577"/>
        <pc:sldMkLst>
          <pc:docMk/>
          <pc:sldMk cId="3142146314" sldId="770"/>
        </pc:sldMkLst>
        <pc:spChg chg="mod">
          <ac:chgData name="Emily Dunstan" userId="S::emily.dunstan_sustainability.vic.gov.au#ext#@vicgov.onmicrosoft.com::8191d235-c0c9-421a-82bc-159d5b1c6abf" providerId="AD" clId="Web-{3857588D-8D77-4B55-5FCC-ABDDB418412E}" dt="2020-11-27T03:00:33.379" v="164" actId="20577"/>
          <ac:spMkLst>
            <pc:docMk/>
            <pc:sldMk cId="3142146314" sldId="770"/>
            <ac:spMk id="6" creationId="{D101966C-0CB4-4A75-959A-167F54540CEC}"/>
          </ac:spMkLst>
        </pc:spChg>
        <pc:spChg chg="mod">
          <ac:chgData name="Emily Dunstan" userId="S::emily.dunstan_sustainability.vic.gov.au#ext#@vicgov.onmicrosoft.com::8191d235-c0c9-421a-82bc-159d5b1c6abf" providerId="AD" clId="Web-{3857588D-8D77-4B55-5FCC-ABDDB418412E}" dt="2020-11-27T02:59:29.565" v="145" actId="20577"/>
          <ac:spMkLst>
            <pc:docMk/>
            <pc:sldMk cId="3142146314" sldId="770"/>
            <ac:spMk id="9" creationId="{09C09C9B-296B-472F-95E5-B6DBCE99CF6F}"/>
          </ac:spMkLst>
        </pc:spChg>
        <pc:spChg chg="mod">
          <ac:chgData name="Emily Dunstan" userId="S::emily.dunstan_sustainability.vic.gov.au#ext#@vicgov.onmicrosoft.com::8191d235-c0c9-421a-82bc-159d5b1c6abf" providerId="AD" clId="Web-{3857588D-8D77-4B55-5FCC-ABDDB418412E}" dt="2020-11-27T03:00:52.004" v="174" actId="20577"/>
          <ac:spMkLst>
            <pc:docMk/>
            <pc:sldMk cId="3142146314" sldId="770"/>
            <ac:spMk id="31" creationId="{9DF86C1D-40C2-48F9-B91E-B25ADA6D4A44}"/>
          </ac:spMkLst>
        </pc:spChg>
        <pc:spChg chg="mod">
          <ac:chgData name="Emily Dunstan" userId="S::emily.dunstan_sustainability.vic.gov.au#ext#@vicgov.onmicrosoft.com::8191d235-c0c9-421a-82bc-159d5b1c6abf" providerId="AD" clId="Web-{3857588D-8D77-4B55-5FCC-ABDDB418412E}" dt="2020-11-27T02:59:12.393" v="141"/>
          <ac:spMkLst>
            <pc:docMk/>
            <pc:sldMk cId="3142146314" sldId="770"/>
            <ac:spMk id="36" creationId="{F4996118-60C4-44EF-8E9A-84483C864E86}"/>
          </ac:spMkLst>
        </pc:spChg>
        <pc:spChg chg="mod">
          <ac:chgData name="Emily Dunstan" userId="S::emily.dunstan_sustainability.vic.gov.au#ext#@vicgov.onmicrosoft.com::8191d235-c0c9-421a-82bc-159d5b1c6abf" providerId="AD" clId="Web-{3857588D-8D77-4B55-5FCC-ABDDB418412E}" dt="2020-11-27T02:59:07.846" v="140"/>
          <ac:spMkLst>
            <pc:docMk/>
            <pc:sldMk cId="3142146314" sldId="770"/>
            <ac:spMk id="37" creationId="{3530396D-5C55-41F2-903E-F00AE8BB4C56}"/>
          </ac:spMkLst>
        </pc:spChg>
        <pc:spChg chg="mod">
          <ac:chgData name="Emily Dunstan" userId="S::emily.dunstan_sustainability.vic.gov.au#ext#@vicgov.onmicrosoft.com::8191d235-c0c9-421a-82bc-159d5b1c6abf" providerId="AD" clId="Web-{3857588D-8D77-4B55-5FCC-ABDDB418412E}" dt="2020-11-27T03:00:46.989" v="170" actId="20577"/>
          <ac:spMkLst>
            <pc:docMk/>
            <pc:sldMk cId="3142146314" sldId="770"/>
            <ac:spMk id="39" creationId="{4BDC8F48-8966-406E-AE4F-D1C51B42F908}"/>
          </ac:spMkLst>
        </pc:spChg>
        <pc:spChg chg="mod">
          <ac:chgData name="Emily Dunstan" userId="S::emily.dunstan_sustainability.vic.gov.au#ext#@vicgov.onmicrosoft.com::8191d235-c0c9-421a-82bc-159d5b1c6abf" providerId="AD" clId="Web-{3857588D-8D77-4B55-5FCC-ABDDB418412E}" dt="2020-11-27T03:00:05.441" v="160" actId="20577"/>
          <ac:spMkLst>
            <pc:docMk/>
            <pc:sldMk cId="3142146314" sldId="770"/>
            <ac:spMk id="40" creationId="{6DC86EEB-274A-48F8-A874-E388BA85BB8E}"/>
          </ac:spMkLst>
        </pc:spChg>
      </pc:sldChg>
      <pc:sldChg chg="modSp">
        <pc:chgData name="Emily Dunstan" userId="S::emily.dunstan_sustainability.vic.gov.au#ext#@vicgov.onmicrosoft.com::8191d235-c0c9-421a-82bc-159d5b1c6abf" providerId="AD" clId="Web-{3857588D-8D77-4B55-5FCC-ABDDB418412E}" dt="2020-11-27T03:01:00.286" v="177" actId="14100"/>
        <pc:sldMkLst>
          <pc:docMk/>
          <pc:sldMk cId="1042043818" sldId="771"/>
        </pc:sldMkLst>
        <pc:spChg chg="mod">
          <ac:chgData name="Emily Dunstan" userId="S::emily.dunstan_sustainability.vic.gov.au#ext#@vicgov.onmicrosoft.com::8191d235-c0c9-421a-82bc-159d5b1c6abf" providerId="AD" clId="Web-{3857588D-8D77-4B55-5FCC-ABDDB418412E}" dt="2020-11-27T03:01:00.286" v="177" actId="14100"/>
          <ac:spMkLst>
            <pc:docMk/>
            <pc:sldMk cId="1042043818" sldId="771"/>
            <ac:spMk id="18" creationId="{DA2A11F0-FDC1-41EA-9BD3-F5688841C069}"/>
          </ac:spMkLst>
        </pc:spChg>
      </pc:sldChg>
      <pc:sldChg chg="modSp">
        <pc:chgData name="Emily Dunstan" userId="S::emily.dunstan_sustainability.vic.gov.au#ext#@vicgov.onmicrosoft.com::8191d235-c0c9-421a-82bc-159d5b1c6abf" providerId="AD" clId="Web-{3857588D-8D77-4B55-5FCC-ABDDB418412E}" dt="2020-11-27T03:04:15.555" v="237" actId="1076"/>
        <pc:sldMkLst>
          <pc:docMk/>
          <pc:sldMk cId="3667912218" sldId="772"/>
        </pc:sldMkLst>
        <pc:spChg chg="mod">
          <ac:chgData name="Emily Dunstan" userId="S::emily.dunstan_sustainability.vic.gov.au#ext#@vicgov.onmicrosoft.com::8191d235-c0c9-421a-82bc-159d5b1c6abf" providerId="AD" clId="Web-{3857588D-8D77-4B55-5FCC-ABDDB418412E}" dt="2020-11-27T03:04:15.555" v="237" actId="1076"/>
          <ac:spMkLst>
            <pc:docMk/>
            <pc:sldMk cId="3667912218" sldId="772"/>
            <ac:spMk id="3" creationId="{DBF103B8-E266-479F-95B4-108B45AAE92C}"/>
          </ac:spMkLst>
        </pc:spChg>
      </pc:sldChg>
    </pc:docChg>
  </pc:docChgLst>
  <pc:docChgLst>
    <pc:chgData name="Gwen Cruise (DPC)" userId="S::gwen.cruise@dpc.vic.gov.au::39c75b4d-4b7a-476f-91d0-4c2b1cb5b705" providerId="AD" clId="Web-{E315BF34-57C9-3558-54B8-5CDA021A4179}"/>
    <pc:docChg chg="modSld">
      <pc:chgData name="Gwen Cruise (DPC)" userId="S::gwen.cruise@dpc.vic.gov.au::39c75b4d-4b7a-476f-91d0-4c2b1cb5b705" providerId="AD" clId="Web-{E315BF34-57C9-3558-54B8-5CDA021A4179}" dt="2020-12-08T11:11:34.764" v="20" actId="20577"/>
      <pc:docMkLst>
        <pc:docMk/>
      </pc:docMkLst>
      <pc:sldChg chg="modSp">
        <pc:chgData name="Gwen Cruise (DPC)" userId="S::gwen.cruise@dpc.vic.gov.au::39c75b4d-4b7a-476f-91d0-4c2b1cb5b705" providerId="AD" clId="Web-{E315BF34-57C9-3558-54B8-5CDA021A4179}" dt="2020-12-08T11:11:34.764" v="20" actId="20577"/>
        <pc:sldMkLst>
          <pc:docMk/>
          <pc:sldMk cId="3787556956" sldId="768"/>
        </pc:sldMkLst>
        <pc:spChg chg="mod">
          <ac:chgData name="Gwen Cruise (DPC)" userId="S::gwen.cruise@dpc.vic.gov.au::39c75b4d-4b7a-476f-91d0-4c2b1cb5b705" providerId="AD" clId="Web-{E315BF34-57C9-3558-54B8-5CDA021A4179}" dt="2020-12-08T11:11:34.764" v="20" actId="20577"/>
          <ac:spMkLst>
            <pc:docMk/>
            <pc:sldMk cId="3787556956" sldId="768"/>
            <ac:spMk id="25" creationId="{FF51B434-931A-46DF-83EA-16076DCB61E5}"/>
          </ac:spMkLst>
        </pc:spChg>
      </pc:sldChg>
    </pc:docChg>
  </pc:docChgLst>
  <pc:docChgLst>
    <pc:chgData name="Gwen Cruise (DPC)" userId="S::gwen.cruise@dpc.vic.gov.au::39c75b4d-4b7a-476f-91d0-4c2b1cb5b705" providerId="AD" clId="Web-{4E2C0459-6E60-B5BA-77B8-97869EB1F72F}"/>
    <pc:docChg chg="modSld">
      <pc:chgData name="Gwen Cruise (DPC)" userId="S::gwen.cruise@dpc.vic.gov.au::39c75b4d-4b7a-476f-91d0-4c2b1cb5b705" providerId="AD" clId="Web-{4E2C0459-6E60-B5BA-77B8-97869EB1F72F}" dt="2020-11-20T00:23:30.596" v="1" actId="20577"/>
      <pc:docMkLst>
        <pc:docMk/>
      </pc:docMkLst>
      <pc:sldChg chg="modSp">
        <pc:chgData name="Gwen Cruise (DPC)" userId="S::gwen.cruise@dpc.vic.gov.au::39c75b4d-4b7a-476f-91d0-4c2b1cb5b705" providerId="AD" clId="Web-{4E2C0459-6E60-B5BA-77B8-97869EB1F72F}" dt="2020-11-20T00:23:30.596" v="1" actId="20577"/>
        <pc:sldMkLst>
          <pc:docMk/>
          <pc:sldMk cId="2101504651" sldId="257"/>
        </pc:sldMkLst>
        <pc:spChg chg="mod">
          <ac:chgData name="Gwen Cruise (DPC)" userId="S::gwen.cruise@dpc.vic.gov.au::39c75b4d-4b7a-476f-91d0-4c2b1cb5b705" providerId="AD" clId="Web-{4E2C0459-6E60-B5BA-77B8-97869EB1F72F}" dt="2020-11-20T00:23:30.596" v="1" actId="20577"/>
          <ac:spMkLst>
            <pc:docMk/>
            <pc:sldMk cId="2101504651" sldId="257"/>
            <ac:spMk id="7" creationId="{C1D43EB7-FD53-4327-841A-C5A3F019F5E9}"/>
          </ac:spMkLst>
        </pc:spChg>
      </pc:sldChg>
    </pc:docChg>
  </pc:docChgLst>
  <pc:docChgLst>
    <pc:chgData name="Gwen Cruise (DPC)" userId="S::gwen.cruise@dpc.vic.gov.au::39c75b4d-4b7a-476f-91d0-4c2b1cb5b705" providerId="AD" clId="Web-{864EF5A6-95F9-84C7-91DD-153461945719}"/>
    <pc:docChg chg="modSld">
      <pc:chgData name="Gwen Cruise (DPC)" userId="S::gwen.cruise@dpc.vic.gov.au::39c75b4d-4b7a-476f-91d0-4c2b1cb5b705" providerId="AD" clId="Web-{864EF5A6-95F9-84C7-91DD-153461945719}" dt="2020-11-25T23:21:19.018" v="2" actId="14100"/>
      <pc:docMkLst>
        <pc:docMk/>
      </pc:docMkLst>
      <pc:sldChg chg="modSp">
        <pc:chgData name="Gwen Cruise (DPC)" userId="S::gwen.cruise@dpc.vic.gov.au::39c75b4d-4b7a-476f-91d0-4c2b1cb5b705" providerId="AD" clId="Web-{864EF5A6-95F9-84C7-91DD-153461945719}" dt="2020-11-25T23:21:19.018" v="2" actId="14100"/>
        <pc:sldMkLst>
          <pc:docMk/>
          <pc:sldMk cId="3787556956" sldId="768"/>
        </pc:sldMkLst>
        <pc:spChg chg="mod">
          <ac:chgData name="Gwen Cruise (DPC)" userId="S::gwen.cruise@dpc.vic.gov.au::39c75b4d-4b7a-476f-91d0-4c2b1cb5b705" providerId="AD" clId="Web-{864EF5A6-95F9-84C7-91DD-153461945719}" dt="2020-11-25T23:21:19.018" v="2" actId="14100"/>
          <ac:spMkLst>
            <pc:docMk/>
            <pc:sldMk cId="3787556956" sldId="768"/>
            <ac:spMk id="13" creationId="{A75E3E1D-6480-4A31-A906-2E13DE045A8D}"/>
          </ac:spMkLst>
        </pc:spChg>
      </pc:sldChg>
    </pc:docChg>
  </pc:docChgLst>
  <pc:docChgLst>
    <pc:chgData name="Gwen Cruise (DPC)" userId="39c75b4d-4b7a-476f-91d0-4c2b1cb5b705" providerId="ADAL" clId="{7F3BCEFA-CAAD-47F2-961A-14CB0358BB81}"/>
    <pc:docChg chg="undo custSel addSld delSld modSld sldOrd">
      <pc:chgData name="Gwen Cruise (DPC)" userId="39c75b4d-4b7a-476f-91d0-4c2b1cb5b705" providerId="ADAL" clId="{7F3BCEFA-CAAD-47F2-961A-14CB0358BB81}" dt="2020-11-30T08:39:22.668" v="3941" actId="20577"/>
      <pc:docMkLst>
        <pc:docMk/>
      </pc:docMkLst>
      <pc:sldChg chg="modSp">
        <pc:chgData name="Gwen Cruise (DPC)" userId="39c75b4d-4b7a-476f-91d0-4c2b1cb5b705" providerId="ADAL" clId="{7F3BCEFA-CAAD-47F2-961A-14CB0358BB81}" dt="2020-11-30T06:56:39.384" v="3501" actId="20577"/>
        <pc:sldMkLst>
          <pc:docMk/>
          <pc:sldMk cId="2101504651" sldId="257"/>
        </pc:sldMkLst>
        <pc:spChg chg="mod">
          <ac:chgData name="Gwen Cruise (DPC)" userId="39c75b4d-4b7a-476f-91d0-4c2b1cb5b705" providerId="ADAL" clId="{7F3BCEFA-CAAD-47F2-961A-14CB0358BB81}" dt="2020-11-30T06:56:39.384" v="3501" actId="20577"/>
          <ac:spMkLst>
            <pc:docMk/>
            <pc:sldMk cId="2101504651" sldId="257"/>
            <ac:spMk id="7" creationId="{C1D43EB7-FD53-4327-841A-C5A3F019F5E9}"/>
          </ac:spMkLst>
        </pc:spChg>
      </pc:sldChg>
      <pc:sldChg chg="addSp delSp modSp del">
        <pc:chgData name="Gwen Cruise (DPC)" userId="39c75b4d-4b7a-476f-91d0-4c2b1cb5b705" providerId="ADAL" clId="{7F3BCEFA-CAAD-47F2-961A-14CB0358BB81}" dt="2020-11-30T08:15:49.646" v="3804" actId="2696"/>
        <pc:sldMkLst>
          <pc:docMk/>
          <pc:sldMk cId="2335778511" sldId="260"/>
        </pc:sldMkLst>
        <pc:spChg chg="mod">
          <ac:chgData name="Gwen Cruise (DPC)" userId="39c75b4d-4b7a-476f-91d0-4c2b1cb5b705" providerId="ADAL" clId="{7F3BCEFA-CAAD-47F2-961A-14CB0358BB81}" dt="2020-11-20T03:41:49.352" v="1254" actId="20577"/>
          <ac:spMkLst>
            <pc:docMk/>
            <pc:sldMk cId="2335778511" sldId="260"/>
            <ac:spMk id="2" creationId="{D8A9CF84-E095-4880-B5ED-20C7EE0EFEE0}"/>
          </ac:spMkLst>
        </pc:spChg>
        <pc:spChg chg="mod">
          <ac:chgData name="Gwen Cruise (DPC)" userId="39c75b4d-4b7a-476f-91d0-4c2b1cb5b705" providerId="ADAL" clId="{7F3BCEFA-CAAD-47F2-961A-14CB0358BB81}" dt="2020-11-20T03:41:56.724" v="1263" actId="20577"/>
          <ac:spMkLst>
            <pc:docMk/>
            <pc:sldMk cId="2335778511" sldId="260"/>
            <ac:spMk id="13" creationId="{512ED43A-8847-4C1C-803A-5670BE427D21}"/>
          </ac:spMkLst>
        </pc:spChg>
        <pc:spChg chg="add mod">
          <ac:chgData name="Gwen Cruise (DPC)" userId="39c75b4d-4b7a-476f-91d0-4c2b1cb5b705" providerId="ADAL" clId="{7F3BCEFA-CAAD-47F2-961A-14CB0358BB81}" dt="2020-11-25T06:49:09.907" v="3437" actId="20577"/>
          <ac:spMkLst>
            <pc:docMk/>
            <pc:sldMk cId="2335778511" sldId="260"/>
            <ac:spMk id="14" creationId="{40A4000B-C7D3-4490-A938-75399D151CB6}"/>
          </ac:spMkLst>
        </pc:spChg>
        <pc:spChg chg="mod">
          <ac:chgData name="Gwen Cruise (DPC)" userId="39c75b4d-4b7a-476f-91d0-4c2b1cb5b705" providerId="ADAL" clId="{7F3BCEFA-CAAD-47F2-961A-14CB0358BB81}" dt="2020-11-30T07:12:48.945" v="3785" actId="20577"/>
          <ac:spMkLst>
            <pc:docMk/>
            <pc:sldMk cId="2335778511" sldId="260"/>
            <ac:spMk id="16" creationId="{F9AC4A73-1616-4AF7-9381-BD8E9BA3B82D}"/>
          </ac:spMkLst>
        </pc:spChg>
        <pc:spChg chg="add">
          <ac:chgData name="Gwen Cruise (DPC)" userId="39c75b4d-4b7a-476f-91d0-4c2b1cb5b705" providerId="ADAL" clId="{7F3BCEFA-CAAD-47F2-961A-14CB0358BB81}" dt="2020-11-20T03:15:43.566" v="296"/>
          <ac:spMkLst>
            <pc:docMk/>
            <pc:sldMk cId="2335778511" sldId="260"/>
            <ac:spMk id="17" creationId="{5900CBF6-FEC5-446E-A6E7-222FDE3E0B89}"/>
          </ac:spMkLst>
        </pc:spChg>
        <pc:spChg chg="mod">
          <ac:chgData name="Gwen Cruise (DPC)" userId="39c75b4d-4b7a-476f-91d0-4c2b1cb5b705" providerId="ADAL" clId="{7F3BCEFA-CAAD-47F2-961A-14CB0358BB81}" dt="2020-11-20T03:42:56.041" v="1332"/>
          <ac:spMkLst>
            <pc:docMk/>
            <pc:sldMk cId="2335778511" sldId="260"/>
            <ac:spMk id="30" creationId="{C309DE64-EA75-4CA0-9BDD-0263DBEF89E4}"/>
          </ac:spMkLst>
        </pc:spChg>
        <pc:spChg chg="del">
          <ac:chgData name="Gwen Cruise (DPC)" userId="39c75b4d-4b7a-476f-91d0-4c2b1cb5b705" providerId="ADAL" clId="{7F3BCEFA-CAAD-47F2-961A-14CB0358BB81}" dt="2020-11-20T03:15:43.212" v="295" actId="478"/>
          <ac:spMkLst>
            <pc:docMk/>
            <pc:sldMk cId="2335778511" sldId="260"/>
            <ac:spMk id="33" creationId="{81177A37-C68E-4A0F-9E61-E0C87E0D1790}"/>
          </ac:spMkLst>
        </pc:spChg>
        <pc:picChg chg="del">
          <ac:chgData name="Gwen Cruise (DPC)" userId="39c75b4d-4b7a-476f-91d0-4c2b1cb5b705" providerId="ADAL" clId="{7F3BCEFA-CAAD-47F2-961A-14CB0358BB81}" dt="2020-11-20T03:41:58.013" v="1264" actId="478"/>
          <ac:picMkLst>
            <pc:docMk/>
            <pc:sldMk cId="2335778511" sldId="260"/>
            <ac:picMk id="3" creationId="{155A4AFE-45E6-4EC8-9D51-C36674DDFF31}"/>
          </ac:picMkLst>
        </pc:picChg>
        <pc:picChg chg="del">
          <ac:chgData name="Gwen Cruise (DPC)" userId="39c75b4d-4b7a-476f-91d0-4c2b1cb5b705" providerId="ADAL" clId="{7F3BCEFA-CAAD-47F2-961A-14CB0358BB81}" dt="2020-11-20T03:41:50.341" v="1255" actId="478"/>
          <ac:picMkLst>
            <pc:docMk/>
            <pc:sldMk cId="2335778511" sldId="260"/>
            <ac:picMk id="14" creationId="{8B882E87-E5CF-4193-B0EF-AFA60DF12791}"/>
          </ac:picMkLst>
        </pc:picChg>
        <pc:picChg chg="del">
          <ac:chgData name="Gwen Cruise (DPC)" userId="39c75b4d-4b7a-476f-91d0-4c2b1cb5b705" providerId="ADAL" clId="{7F3BCEFA-CAAD-47F2-961A-14CB0358BB81}" dt="2020-11-20T03:41:51.742" v="1256" actId="478"/>
          <ac:picMkLst>
            <pc:docMk/>
            <pc:sldMk cId="2335778511" sldId="260"/>
            <ac:picMk id="21" creationId="{E1430A9C-63C3-4FE3-9CF7-2F06F3629784}"/>
          </ac:picMkLst>
        </pc:picChg>
      </pc:sldChg>
      <pc:sldChg chg="addSp delSp modSp modNotesTx">
        <pc:chgData name="Gwen Cruise (DPC)" userId="39c75b4d-4b7a-476f-91d0-4c2b1cb5b705" providerId="ADAL" clId="{7F3BCEFA-CAAD-47F2-961A-14CB0358BB81}" dt="2020-11-30T07:03:52.056" v="3720" actId="20577"/>
        <pc:sldMkLst>
          <pc:docMk/>
          <pc:sldMk cId="4206033391" sldId="701"/>
        </pc:sldMkLst>
        <pc:spChg chg="mod">
          <ac:chgData name="Gwen Cruise (DPC)" userId="39c75b4d-4b7a-476f-91d0-4c2b1cb5b705" providerId="ADAL" clId="{7F3BCEFA-CAAD-47F2-961A-14CB0358BB81}" dt="2020-11-20T03:41:04.053" v="1240" actId="20577"/>
          <ac:spMkLst>
            <pc:docMk/>
            <pc:sldMk cId="4206033391" sldId="701"/>
            <ac:spMk id="6" creationId="{D101966C-0CB4-4A75-959A-167F54540CEC}"/>
          </ac:spMkLst>
        </pc:spChg>
        <pc:spChg chg="del">
          <ac:chgData name="Gwen Cruise (DPC)" userId="39c75b4d-4b7a-476f-91d0-4c2b1cb5b705" providerId="ADAL" clId="{7F3BCEFA-CAAD-47F2-961A-14CB0358BB81}" dt="2020-11-20T03:40:34.013" v="1179" actId="478"/>
          <ac:spMkLst>
            <pc:docMk/>
            <pc:sldMk cId="4206033391" sldId="701"/>
            <ac:spMk id="7" creationId="{FB77049F-202D-4731-B858-51226D187AEA}"/>
          </ac:spMkLst>
        </pc:spChg>
        <pc:spChg chg="del">
          <ac:chgData name="Gwen Cruise (DPC)" userId="39c75b4d-4b7a-476f-91d0-4c2b1cb5b705" providerId="ADAL" clId="{7F3BCEFA-CAAD-47F2-961A-14CB0358BB81}" dt="2020-11-20T03:40:27.116" v="1177" actId="478"/>
          <ac:spMkLst>
            <pc:docMk/>
            <pc:sldMk cId="4206033391" sldId="701"/>
            <ac:spMk id="8" creationId="{4214CCB6-9857-4EBC-B56E-2732F36DF893}"/>
          </ac:spMkLst>
        </pc:spChg>
        <pc:spChg chg="del">
          <ac:chgData name="Gwen Cruise (DPC)" userId="39c75b4d-4b7a-476f-91d0-4c2b1cb5b705" providerId="ADAL" clId="{7F3BCEFA-CAAD-47F2-961A-14CB0358BB81}" dt="2020-11-20T03:40:32.590" v="1178" actId="478"/>
          <ac:spMkLst>
            <pc:docMk/>
            <pc:sldMk cId="4206033391" sldId="701"/>
            <ac:spMk id="19" creationId="{CB7402D7-5D5A-431D-B9DC-49D4F9DBFB36}"/>
          </ac:spMkLst>
        </pc:spChg>
        <pc:graphicFrameChg chg="mod modGraphic">
          <ac:chgData name="Gwen Cruise (DPC)" userId="39c75b4d-4b7a-476f-91d0-4c2b1cb5b705" providerId="ADAL" clId="{7F3BCEFA-CAAD-47F2-961A-14CB0358BB81}" dt="2020-11-30T07:03:52.056" v="3720" actId="20577"/>
          <ac:graphicFrameMkLst>
            <pc:docMk/>
            <pc:sldMk cId="4206033391" sldId="701"/>
            <ac:graphicFrameMk id="2" creationId="{FAF1794D-B69D-49B2-82D3-5EFD1B2A5E5B}"/>
          </ac:graphicFrameMkLst>
        </pc:graphicFrameChg>
        <pc:picChg chg="add del">
          <ac:chgData name="Gwen Cruise (DPC)" userId="39c75b4d-4b7a-476f-91d0-4c2b1cb5b705" providerId="ADAL" clId="{7F3BCEFA-CAAD-47F2-961A-14CB0358BB81}" dt="2020-11-25T05:39:43.854" v="1584"/>
          <ac:picMkLst>
            <pc:docMk/>
            <pc:sldMk cId="4206033391" sldId="701"/>
            <ac:picMk id="1026" creationId="{6F04D723-7245-4754-B041-3A17726343D0}"/>
          </ac:picMkLst>
        </pc:picChg>
      </pc:sldChg>
      <pc:sldChg chg="delSp modSp">
        <pc:chgData name="Gwen Cruise (DPC)" userId="39c75b4d-4b7a-476f-91d0-4c2b1cb5b705" providerId="ADAL" clId="{7F3BCEFA-CAAD-47F2-961A-14CB0358BB81}" dt="2020-11-20T03:14:32.308" v="273" actId="313"/>
        <pc:sldMkLst>
          <pc:docMk/>
          <pc:sldMk cId="4259584286" sldId="704"/>
        </pc:sldMkLst>
        <pc:spChg chg="mod">
          <ac:chgData name="Gwen Cruise (DPC)" userId="39c75b4d-4b7a-476f-91d0-4c2b1cb5b705" providerId="ADAL" clId="{7F3BCEFA-CAAD-47F2-961A-14CB0358BB81}" dt="2020-11-20T02:46:42.578" v="268" actId="1035"/>
          <ac:spMkLst>
            <pc:docMk/>
            <pc:sldMk cId="4259584286" sldId="704"/>
            <ac:spMk id="7" creationId="{BACFD155-6D6C-4C1D-98C8-DC9925F442F0}"/>
          </ac:spMkLst>
        </pc:spChg>
        <pc:spChg chg="mod">
          <ac:chgData name="Gwen Cruise (DPC)" userId="39c75b4d-4b7a-476f-91d0-4c2b1cb5b705" providerId="ADAL" clId="{7F3BCEFA-CAAD-47F2-961A-14CB0358BB81}" dt="2020-11-20T02:46:42.578" v="268" actId="1035"/>
          <ac:spMkLst>
            <pc:docMk/>
            <pc:sldMk cId="4259584286" sldId="704"/>
            <ac:spMk id="12" creationId="{2EC594E5-65C5-4C79-A92D-1AFA4C04DFFC}"/>
          </ac:spMkLst>
        </pc:spChg>
        <pc:spChg chg="mod">
          <ac:chgData name="Gwen Cruise (DPC)" userId="39c75b4d-4b7a-476f-91d0-4c2b1cb5b705" providerId="ADAL" clId="{7F3BCEFA-CAAD-47F2-961A-14CB0358BB81}" dt="2020-11-20T02:46:42.578" v="268" actId="1035"/>
          <ac:spMkLst>
            <pc:docMk/>
            <pc:sldMk cId="4259584286" sldId="704"/>
            <ac:spMk id="13" creationId="{B552991D-C1E9-45EE-8E61-6B955E07F7CB}"/>
          </ac:spMkLst>
        </pc:spChg>
        <pc:spChg chg="mod">
          <ac:chgData name="Gwen Cruise (DPC)" userId="39c75b4d-4b7a-476f-91d0-4c2b1cb5b705" providerId="ADAL" clId="{7F3BCEFA-CAAD-47F2-961A-14CB0358BB81}" dt="2020-11-20T02:46:49.587" v="271" actId="14100"/>
          <ac:spMkLst>
            <pc:docMk/>
            <pc:sldMk cId="4259584286" sldId="704"/>
            <ac:spMk id="48" creationId="{4D2CBF8B-4788-45B3-9D2C-4576CE3CFA3A}"/>
          </ac:spMkLst>
        </pc:spChg>
        <pc:grpChg chg="mod">
          <ac:chgData name="Gwen Cruise (DPC)" userId="39c75b4d-4b7a-476f-91d0-4c2b1cb5b705" providerId="ADAL" clId="{7F3BCEFA-CAAD-47F2-961A-14CB0358BB81}" dt="2020-11-20T02:46:42.578" v="268" actId="1035"/>
          <ac:grpSpMkLst>
            <pc:docMk/>
            <pc:sldMk cId="4259584286" sldId="704"/>
            <ac:grpSpMk id="14" creationId="{D7634CC8-D2D9-4CCE-BB17-523B81F971C4}"/>
          </ac:grpSpMkLst>
        </pc:grpChg>
        <pc:grpChg chg="mod">
          <ac:chgData name="Gwen Cruise (DPC)" userId="39c75b4d-4b7a-476f-91d0-4c2b1cb5b705" providerId="ADAL" clId="{7F3BCEFA-CAAD-47F2-961A-14CB0358BB81}" dt="2020-11-20T02:46:42.578" v="268" actId="1035"/>
          <ac:grpSpMkLst>
            <pc:docMk/>
            <pc:sldMk cId="4259584286" sldId="704"/>
            <ac:grpSpMk id="16" creationId="{D1A0E6FE-F06E-44BF-A4BC-CEABEAE00D55}"/>
          </ac:grpSpMkLst>
        </pc:grpChg>
        <pc:grpChg chg="del">
          <ac:chgData name="Gwen Cruise (DPC)" userId="39c75b4d-4b7a-476f-91d0-4c2b1cb5b705" providerId="ADAL" clId="{7F3BCEFA-CAAD-47F2-961A-14CB0358BB81}" dt="2020-11-20T02:45:45.790" v="43" actId="478"/>
          <ac:grpSpMkLst>
            <pc:docMk/>
            <pc:sldMk cId="4259584286" sldId="704"/>
            <ac:grpSpMk id="17" creationId="{B33AB735-106E-422A-8BFD-DAF54629A141}"/>
          </ac:grpSpMkLst>
        </pc:grpChg>
        <pc:grpChg chg="del">
          <ac:chgData name="Gwen Cruise (DPC)" userId="39c75b4d-4b7a-476f-91d0-4c2b1cb5b705" providerId="ADAL" clId="{7F3BCEFA-CAAD-47F2-961A-14CB0358BB81}" dt="2020-11-20T02:45:50.944" v="44" actId="478"/>
          <ac:grpSpMkLst>
            <pc:docMk/>
            <pc:sldMk cId="4259584286" sldId="704"/>
            <ac:grpSpMk id="18" creationId="{FF519958-9ABB-4982-B4A4-8E6D31BA4E26}"/>
          </ac:grpSpMkLst>
        </pc:grpChg>
        <pc:grpChg chg="mod">
          <ac:chgData name="Gwen Cruise (DPC)" userId="39c75b4d-4b7a-476f-91d0-4c2b1cb5b705" providerId="ADAL" clId="{7F3BCEFA-CAAD-47F2-961A-14CB0358BB81}" dt="2020-11-20T02:46:42.578" v="268" actId="1035"/>
          <ac:grpSpMkLst>
            <pc:docMk/>
            <pc:sldMk cId="4259584286" sldId="704"/>
            <ac:grpSpMk id="19" creationId="{F3F1B6D9-A198-4D8C-8A06-1B835821BAC0}"/>
          </ac:grpSpMkLst>
        </pc:grpChg>
        <pc:grpChg chg="mod">
          <ac:chgData name="Gwen Cruise (DPC)" userId="39c75b4d-4b7a-476f-91d0-4c2b1cb5b705" providerId="ADAL" clId="{7F3BCEFA-CAAD-47F2-961A-14CB0358BB81}" dt="2020-11-20T02:46:42.578" v="268" actId="1035"/>
          <ac:grpSpMkLst>
            <pc:docMk/>
            <pc:sldMk cId="4259584286" sldId="704"/>
            <ac:grpSpMk id="47" creationId="{8D645712-60E4-4DD7-9FF9-1FBFE5B161A9}"/>
          </ac:grpSpMkLst>
        </pc:grpChg>
        <pc:graphicFrameChg chg="mod modGraphic">
          <ac:chgData name="Gwen Cruise (DPC)" userId="39c75b4d-4b7a-476f-91d0-4c2b1cb5b705" providerId="ADAL" clId="{7F3BCEFA-CAAD-47F2-961A-14CB0358BB81}" dt="2020-11-20T03:14:32.308" v="273" actId="313"/>
          <ac:graphicFrameMkLst>
            <pc:docMk/>
            <pc:sldMk cId="4259584286" sldId="704"/>
            <ac:graphicFrameMk id="30" creationId="{78698A6E-810C-4A6E-B373-5F781D314B5A}"/>
          </ac:graphicFrameMkLst>
        </pc:graphicFrameChg>
        <pc:picChg chg="mod">
          <ac:chgData name="Gwen Cruise (DPC)" userId="39c75b4d-4b7a-476f-91d0-4c2b1cb5b705" providerId="ADAL" clId="{7F3BCEFA-CAAD-47F2-961A-14CB0358BB81}" dt="2020-11-20T02:46:42.578" v="268" actId="1035"/>
          <ac:picMkLst>
            <pc:docMk/>
            <pc:sldMk cId="4259584286" sldId="704"/>
            <ac:picMk id="15" creationId="{11B1FC62-511A-4C3F-9F08-49BBF94C5A7D}"/>
          </ac:picMkLst>
        </pc:picChg>
      </pc:sldChg>
      <pc:sldChg chg="delSp del">
        <pc:chgData name="Gwen Cruise (DPC)" userId="39c75b4d-4b7a-476f-91d0-4c2b1cb5b705" providerId="ADAL" clId="{7F3BCEFA-CAAD-47F2-961A-14CB0358BB81}" dt="2020-11-25T05:47:15.581" v="2007" actId="2696"/>
        <pc:sldMkLst>
          <pc:docMk/>
          <pc:sldMk cId="1149696667" sldId="750"/>
        </pc:sldMkLst>
        <pc:picChg chg="del">
          <ac:chgData name="Gwen Cruise (DPC)" userId="39c75b4d-4b7a-476f-91d0-4c2b1cb5b705" providerId="ADAL" clId="{7F3BCEFA-CAAD-47F2-961A-14CB0358BB81}" dt="2020-11-25T05:32:05.778" v="1580" actId="478"/>
          <ac:picMkLst>
            <pc:docMk/>
            <pc:sldMk cId="1149696667" sldId="750"/>
            <ac:picMk id="5" creationId="{7B5A4D87-9CA6-442F-BE88-3C6D546347DE}"/>
          </ac:picMkLst>
        </pc:picChg>
        <pc:picChg chg="del">
          <ac:chgData name="Gwen Cruise (DPC)" userId="39c75b4d-4b7a-476f-91d0-4c2b1cb5b705" providerId="ADAL" clId="{7F3BCEFA-CAAD-47F2-961A-14CB0358BB81}" dt="2020-11-25T05:32:03.936" v="1579" actId="478"/>
          <ac:picMkLst>
            <pc:docMk/>
            <pc:sldMk cId="1149696667" sldId="750"/>
            <ac:picMk id="70" creationId="{334D6A0D-D996-49C5-AC36-0980CB5B54C3}"/>
          </ac:picMkLst>
        </pc:picChg>
      </pc:sldChg>
      <pc:sldChg chg="del">
        <pc:chgData name="Gwen Cruise (DPC)" userId="39c75b4d-4b7a-476f-91d0-4c2b1cb5b705" providerId="ADAL" clId="{7F3BCEFA-CAAD-47F2-961A-14CB0358BB81}" dt="2020-11-20T03:15:12.769" v="282" actId="2696"/>
        <pc:sldMkLst>
          <pc:docMk/>
          <pc:sldMk cId="1437801764" sldId="750"/>
        </pc:sldMkLst>
      </pc:sldChg>
      <pc:sldChg chg="addSp delSp">
        <pc:chgData name="Gwen Cruise (DPC)" userId="39c75b4d-4b7a-476f-91d0-4c2b1cb5b705" providerId="ADAL" clId="{7F3BCEFA-CAAD-47F2-961A-14CB0358BB81}" dt="2020-11-20T03:38:19.745" v="1169"/>
        <pc:sldMkLst>
          <pc:docMk/>
          <pc:sldMk cId="214642052" sldId="751"/>
        </pc:sldMkLst>
        <pc:picChg chg="add del">
          <ac:chgData name="Gwen Cruise (DPC)" userId="39c75b4d-4b7a-476f-91d0-4c2b1cb5b705" providerId="ADAL" clId="{7F3BCEFA-CAAD-47F2-961A-14CB0358BB81}" dt="2020-11-20T03:38:19.745" v="1169"/>
          <ac:picMkLst>
            <pc:docMk/>
            <pc:sldMk cId="214642052" sldId="751"/>
            <ac:picMk id="1026" creationId="{EA5BAACD-EC31-4807-947C-1EC932C8064B}"/>
          </ac:picMkLst>
        </pc:picChg>
      </pc:sldChg>
      <pc:sldChg chg="del">
        <pc:chgData name="Gwen Cruise (DPC)" userId="39c75b4d-4b7a-476f-91d0-4c2b1cb5b705" providerId="ADAL" clId="{7F3BCEFA-CAAD-47F2-961A-14CB0358BB81}" dt="2020-11-20T03:15:30.547" v="292" actId="2696"/>
        <pc:sldMkLst>
          <pc:docMk/>
          <pc:sldMk cId="3525916493" sldId="752"/>
        </pc:sldMkLst>
      </pc:sldChg>
      <pc:sldChg chg="modSp">
        <pc:chgData name="Gwen Cruise (DPC)" userId="39c75b4d-4b7a-476f-91d0-4c2b1cb5b705" providerId="ADAL" clId="{7F3BCEFA-CAAD-47F2-961A-14CB0358BB81}" dt="2020-11-20T03:35:58.402" v="880" actId="6549"/>
        <pc:sldMkLst>
          <pc:docMk/>
          <pc:sldMk cId="4250813711" sldId="754"/>
        </pc:sldMkLst>
        <pc:spChg chg="mod">
          <ac:chgData name="Gwen Cruise (DPC)" userId="39c75b4d-4b7a-476f-91d0-4c2b1cb5b705" providerId="ADAL" clId="{7F3BCEFA-CAAD-47F2-961A-14CB0358BB81}" dt="2020-11-20T03:35:58.402" v="880" actId="6549"/>
          <ac:spMkLst>
            <pc:docMk/>
            <pc:sldMk cId="4250813711" sldId="754"/>
            <ac:spMk id="6" creationId="{D101966C-0CB4-4A75-959A-167F54540CEC}"/>
          </ac:spMkLst>
        </pc:spChg>
      </pc:sldChg>
      <pc:sldChg chg="addSp delSp modSp">
        <pc:chgData name="Gwen Cruise (DPC)" userId="39c75b4d-4b7a-476f-91d0-4c2b1cb5b705" providerId="ADAL" clId="{7F3BCEFA-CAAD-47F2-961A-14CB0358BB81}" dt="2020-11-30T06:57:28.543" v="3568" actId="20577"/>
        <pc:sldMkLst>
          <pc:docMk/>
          <pc:sldMk cId="1808610196" sldId="755"/>
        </pc:sldMkLst>
        <pc:spChg chg="add">
          <ac:chgData name="Gwen Cruise (DPC)" userId="39c75b4d-4b7a-476f-91d0-4c2b1cb5b705" providerId="ADAL" clId="{7F3BCEFA-CAAD-47F2-961A-14CB0358BB81}" dt="2020-11-20T03:14:59.377" v="281"/>
          <ac:spMkLst>
            <pc:docMk/>
            <pc:sldMk cId="1808610196" sldId="755"/>
            <ac:spMk id="8" creationId="{3F8D891C-739A-4F2B-9D58-16F3B9D20213}"/>
          </ac:spMkLst>
        </pc:spChg>
        <pc:spChg chg="mod">
          <ac:chgData name="Gwen Cruise (DPC)" userId="39c75b4d-4b7a-476f-91d0-4c2b1cb5b705" providerId="ADAL" clId="{7F3BCEFA-CAAD-47F2-961A-14CB0358BB81}" dt="2020-11-30T06:57:28.543" v="3568" actId="20577"/>
          <ac:spMkLst>
            <pc:docMk/>
            <pc:sldMk cId="1808610196" sldId="755"/>
            <ac:spMk id="13" creationId="{D2589B32-AA7B-4A64-9619-6D8EA256B5DF}"/>
          </ac:spMkLst>
        </pc:spChg>
        <pc:spChg chg="del">
          <ac:chgData name="Gwen Cruise (DPC)" userId="39c75b4d-4b7a-476f-91d0-4c2b1cb5b705" providerId="ADAL" clId="{7F3BCEFA-CAAD-47F2-961A-14CB0358BB81}" dt="2020-11-20T03:14:59.113" v="280" actId="478"/>
          <ac:spMkLst>
            <pc:docMk/>
            <pc:sldMk cId="1808610196" sldId="755"/>
            <ac:spMk id="18" creationId="{AB4272A0-4853-49E7-93A4-6F3CCBA57216}"/>
          </ac:spMkLst>
        </pc:spChg>
      </pc:sldChg>
      <pc:sldChg chg="addSp delSp modSp delCm modNotesTx">
        <pc:chgData name="Gwen Cruise (DPC)" userId="39c75b4d-4b7a-476f-91d0-4c2b1cb5b705" providerId="ADAL" clId="{7F3BCEFA-CAAD-47F2-961A-14CB0358BB81}" dt="2020-11-30T08:37:37.186" v="3805" actId="1592"/>
        <pc:sldMkLst>
          <pc:docMk/>
          <pc:sldMk cId="4171537061" sldId="756"/>
        </pc:sldMkLst>
        <pc:spChg chg="mod">
          <ac:chgData name="Gwen Cruise (DPC)" userId="39c75b4d-4b7a-476f-91d0-4c2b1cb5b705" providerId="ADAL" clId="{7F3BCEFA-CAAD-47F2-961A-14CB0358BB81}" dt="2020-11-30T06:56:53.879" v="3520" actId="20577"/>
          <ac:spMkLst>
            <pc:docMk/>
            <pc:sldMk cId="4171537061" sldId="756"/>
            <ac:spMk id="7" creationId="{A8D5415D-9BED-48CF-9A36-2004C90F871C}"/>
          </ac:spMkLst>
        </pc:spChg>
        <pc:spChg chg="mod">
          <ac:chgData name="Gwen Cruise (DPC)" userId="39c75b4d-4b7a-476f-91d0-4c2b1cb5b705" providerId="ADAL" clId="{7F3BCEFA-CAAD-47F2-961A-14CB0358BB81}" dt="2020-11-20T03:28:51.413" v="309" actId="20577"/>
          <ac:spMkLst>
            <pc:docMk/>
            <pc:sldMk cId="4171537061" sldId="756"/>
            <ac:spMk id="10" creationId="{E293FAC1-0BBF-43FE-B056-34FF83FBDC76}"/>
          </ac:spMkLst>
        </pc:spChg>
        <pc:spChg chg="mod">
          <ac:chgData name="Gwen Cruise (DPC)" userId="39c75b4d-4b7a-476f-91d0-4c2b1cb5b705" providerId="ADAL" clId="{7F3BCEFA-CAAD-47F2-961A-14CB0358BB81}" dt="2020-11-20T03:30:34.736" v="444" actId="20577"/>
          <ac:spMkLst>
            <pc:docMk/>
            <pc:sldMk cId="4171537061" sldId="756"/>
            <ac:spMk id="12" creationId="{CB1B2C55-2B37-40EF-A5A5-7DA2489F3228}"/>
          </ac:spMkLst>
        </pc:spChg>
        <pc:spChg chg="add">
          <ac:chgData name="Gwen Cruise (DPC)" userId="39c75b4d-4b7a-476f-91d0-4c2b1cb5b705" providerId="ADAL" clId="{7F3BCEFA-CAAD-47F2-961A-14CB0358BB81}" dt="2020-11-20T03:14:46.008" v="275"/>
          <ac:spMkLst>
            <pc:docMk/>
            <pc:sldMk cId="4171537061" sldId="756"/>
            <ac:spMk id="19" creationId="{46645E36-ADF6-4A87-B67D-D5B206E2F9E4}"/>
          </ac:spMkLst>
        </pc:spChg>
        <pc:spChg chg="mod">
          <ac:chgData name="Gwen Cruise (DPC)" userId="39c75b4d-4b7a-476f-91d0-4c2b1cb5b705" providerId="ADAL" clId="{7F3BCEFA-CAAD-47F2-961A-14CB0358BB81}" dt="2020-11-20T03:31:30.476" v="610" actId="20577"/>
          <ac:spMkLst>
            <pc:docMk/>
            <pc:sldMk cId="4171537061" sldId="756"/>
            <ac:spMk id="22" creationId="{8CB2028E-1735-4A53-9D02-6BA3F4681F39}"/>
          </ac:spMkLst>
        </pc:spChg>
        <pc:spChg chg="del">
          <ac:chgData name="Gwen Cruise (DPC)" userId="39c75b4d-4b7a-476f-91d0-4c2b1cb5b705" providerId="ADAL" clId="{7F3BCEFA-CAAD-47F2-961A-14CB0358BB81}" dt="2020-11-20T03:29:38.822" v="369" actId="478"/>
          <ac:spMkLst>
            <pc:docMk/>
            <pc:sldMk cId="4171537061" sldId="756"/>
            <ac:spMk id="26" creationId="{2130DF61-6DD5-4D91-95FF-AB600219201F}"/>
          </ac:spMkLst>
        </pc:spChg>
        <pc:spChg chg="mod">
          <ac:chgData name="Gwen Cruise (DPC)" userId="39c75b4d-4b7a-476f-91d0-4c2b1cb5b705" providerId="ADAL" clId="{7F3BCEFA-CAAD-47F2-961A-14CB0358BB81}" dt="2020-11-30T07:02:39.255" v="3669" actId="1036"/>
          <ac:spMkLst>
            <pc:docMk/>
            <pc:sldMk cId="4171537061" sldId="756"/>
            <ac:spMk id="28" creationId="{1E0FC51F-2DA9-43B9-9880-159936CB91C6}"/>
          </ac:spMkLst>
        </pc:spChg>
        <pc:spChg chg="del">
          <ac:chgData name="Gwen Cruise (DPC)" userId="39c75b4d-4b7a-476f-91d0-4c2b1cb5b705" providerId="ADAL" clId="{7F3BCEFA-CAAD-47F2-961A-14CB0358BB81}" dt="2020-11-20T03:14:45.592" v="274" actId="478"/>
          <ac:spMkLst>
            <pc:docMk/>
            <pc:sldMk cId="4171537061" sldId="756"/>
            <ac:spMk id="44" creationId="{E49830F2-DAC5-4CAD-8980-4D1B7BD091F7}"/>
          </ac:spMkLst>
        </pc:spChg>
        <pc:picChg chg="del">
          <ac:chgData name="Gwen Cruise (DPC)" userId="39c75b4d-4b7a-476f-91d0-4c2b1cb5b705" providerId="ADAL" clId="{7F3BCEFA-CAAD-47F2-961A-14CB0358BB81}" dt="2020-11-20T03:29:39.780" v="370" actId="478"/>
          <ac:picMkLst>
            <pc:docMk/>
            <pc:sldMk cId="4171537061" sldId="756"/>
            <ac:picMk id="25" creationId="{0903C54F-F8BC-4C0D-830A-4E080AF84D43}"/>
          </ac:picMkLst>
        </pc:picChg>
        <pc:picChg chg="mod">
          <ac:chgData name="Gwen Cruise (DPC)" userId="39c75b4d-4b7a-476f-91d0-4c2b1cb5b705" providerId="ADAL" clId="{7F3BCEFA-CAAD-47F2-961A-14CB0358BB81}" dt="2020-11-30T07:02:39.255" v="3669" actId="1036"/>
          <ac:picMkLst>
            <pc:docMk/>
            <pc:sldMk cId="4171537061" sldId="756"/>
            <ac:picMk id="27" creationId="{E7E65C98-81F0-46E2-A631-FF64A3A14F4D}"/>
          </ac:picMkLst>
        </pc:picChg>
      </pc:sldChg>
      <pc:sldChg chg="addSp delSp modSp modNotesTx">
        <pc:chgData name="Gwen Cruise (DPC)" userId="39c75b4d-4b7a-476f-91d0-4c2b1cb5b705" providerId="ADAL" clId="{7F3BCEFA-CAAD-47F2-961A-14CB0358BB81}" dt="2020-11-30T06:57:12.447" v="3536" actId="20577"/>
        <pc:sldMkLst>
          <pc:docMk/>
          <pc:sldMk cId="201666054" sldId="757"/>
        </pc:sldMkLst>
        <pc:spChg chg="add">
          <ac:chgData name="Gwen Cruise (DPC)" userId="39c75b4d-4b7a-476f-91d0-4c2b1cb5b705" providerId="ADAL" clId="{7F3BCEFA-CAAD-47F2-961A-14CB0358BB81}" dt="2020-11-20T03:14:56.247" v="279"/>
          <ac:spMkLst>
            <pc:docMk/>
            <pc:sldMk cId="201666054" sldId="757"/>
            <ac:spMk id="22" creationId="{EA7E5B8C-9D0E-493B-A175-7D146BCD6D01}"/>
          </ac:spMkLst>
        </pc:spChg>
        <pc:spChg chg="mod">
          <ac:chgData name="Gwen Cruise (DPC)" userId="39c75b4d-4b7a-476f-91d0-4c2b1cb5b705" providerId="ADAL" clId="{7F3BCEFA-CAAD-47F2-961A-14CB0358BB81}" dt="2020-11-30T06:57:12.447" v="3536" actId="20577"/>
          <ac:spMkLst>
            <pc:docMk/>
            <pc:sldMk cId="201666054" sldId="757"/>
            <ac:spMk id="27" creationId="{BFE0190E-BF58-41B9-9BC1-6A1E5C7FBE64}"/>
          </ac:spMkLst>
        </pc:spChg>
        <pc:spChg chg="del">
          <ac:chgData name="Gwen Cruise (DPC)" userId="39c75b4d-4b7a-476f-91d0-4c2b1cb5b705" providerId="ADAL" clId="{7F3BCEFA-CAAD-47F2-961A-14CB0358BB81}" dt="2020-11-20T03:14:55.922" v="278" actId="478"/>
          <ac:spMkLst>
            <pc:docMk/>
            <pc:sldMk cId="201666054" sldId="757"/>
            <ac:spMk id="35" creationId="{8FE55DF5-BAD6-4E6C-9ECD-B796FE4CCD25}"/>
          </ac:spMkLst>
        </pc:spChg>
      </pc:sldChg>
      <pc:sldChg chg="del">
        <pc:chgData name="Gwen Cruise (DPC)" userId="39c75b4d-4b7a-476f-91d0-4c2b1cb5b705" providerId="ADAL" clId="{7F3BCEFA-CAAD-47F2-961A-14CB0358BB81}" dt="2020-11-20T03:15:12.803" v="283" actId="2696"/>
        <pc:sldMkLst>
          <pc:docMk/>
          <pc:sldMk cId="1806752431" sldId="758"/>
        </pc:sldMkLst>
      </pc:sldChg>
      <pc:sldChg chg="del">
        <pc:chgData name="Gwen Cruise (DPC)" userId="39c75b4d-4b7a-476f-91d0-4c2b1cb5b705" providerId="ADAL" clId="{7F3BCEFA-CAAD-47F2-961A-14CB0358BB81}" dt="2020-11-20T03:15:12.835" v="284" actId="2696"/>
        <pc:sldMkLst>
          <pc:docMk/>
          <pc:sldMk cId="2441531898" sldId="759"/>
        </pc:sldMkLst>
      </pc:sldChg>
      <pc:sldChg chg="del">
        <pc:chgData name="Gwen Cruise (DPC)" userId="39c75b4d-4b7a-476f-91d0-4c2b1cb5b705" providerId="ADAL" clId="{7F3BCEFA-CAAD-47F2-961A-14CB0358BB81}" dt="2020-11-20T03:15:12.835" v="285" actId="2696"/>
        <pc:sldMkLst>
          <pc:docMk/>
          <pc:sldMk cId="96438823" sldId="761"/>
        </pc:sldMkLst>
      </pc:sldChg>
      <pc:sldChg chg="addSp delSp modSp add del modNotesTx">
        <pc:chgData name="Gwen Cruise (DPC)" userId="39c75b4d-4b7a-476f-91d0-4c2b1cb5b705" providerId="ADAL" clId="{7F3BCEFA-CAAD-47F2-961A-14CB0358BB81}" dt="2020-11-25T05:42:33.430" v="1924" actId="313"/>
        <pc:sldMkLst>
          <pc:docMk/>
          <pc:sldMk cId="3756388161" sldId="762"/>
        </pc:sldMkLst>
        <pc:spChg chg="mod">
          <ac:chgData name="Gwen Cruise (DPC)" userId="39c75b4d-4b7a-476f-91d0-4c2b1cb5b705" providerId="ADAL" clId="{7F3BCEFA-CAAD-47F2-961A-14CB0358BB81}" dt="2020-11-25T05:40:18.835" v="1603" actId="20577"/>
          <ac:spMkLst>
            <pc:docMk/>
            <pc:sldMk cId="3756388161" sldId="762"/>
            <ac:spMk id="14" creationId="{BDD06CBC-C482-42E6-A397-BB1B24B98FD4}"/>
          </ac:spMkLst>
        </pc:spChg>
        <pc:spChg chg="add">
          <ac:chgData name="Gwen Cruise (DPC)" userId="39c75b4d-4b7a-476f-91d0-4c2b1cb5b705" providerId="ADAL" clId="{7F3BCEFA-CAAD-47F2-961A-14CB0358BB81}" dt="2020-11-20T03:15:17.862" v="287"/>
          <ac:spMkLst>
            <pc:docMk/>
            <pc:sldMk cId="3756388161" sldId="762"/>
            <ac:spMk id="16" creationId="{4C8F0139-E4D7-46BD-B4A4-D5781F760D6A}"/>
          </ac:spMkLst>
        </pc:spChg>
        <pc:spChg chg="mod">
          <ac:chgData name="Gwen Cruise (DPC)" userId="39c75b4d-4b7a-476f-91d0-4c2b1cb5b705" providerId="ADAL" clId="{7F3BCEFA-CAAD-47F2-961A-14CB0358BB81}" dt="2020-11-25T05:42:33.430" v="1924" actId="313"/>
          <ac:spMkLst>
            <pc:docMk/>
            <pc:sldMk cId="3756388161" sldId="762"/>
            <ac:spMk id="18" creationId="{DA2A11F0-FDC1-41EA-9BD3-F5688841C069}"/>
          </ac:spMkLst>
        </pc:spChg>
        <pc:spChg chg="mod">
          <ac:chgData name="Gwen Cruise (DPC)" userId="39c75b4d-4b7a-476f-91d0-4c2b1cb5b705" providerId="ADAL" clId="{7F3BCEFA-CAAD-47F2-961A-14CB0358BB81}" dt="2020-11-25T05:41:18.130" v="1711" actId="20577"/>
          <ac:spMkLst>
            <pc:docMk/>
            <pc:sldMk cId="3756388161" sldId="762"/>
            <ac:spMk id="19" creationId="{BCD772FC-2898-4E13-8BEA-EE8BAB065838}"/>
          </ac:spMkLst>
        </pc:spChg>
        <pc:spChg chg="del">
          <ac:chgData name="Gwen Cruise (DPC)" userId="39c75b4d-4b7a-476f-91d0-4c2b1cb5b705" providerId="ADAL" clId="{7F3BCEFA-CAAD-47F2-961A-14CB0358BB81}" dt="2020-11-20T03:15:17.514" v="286" actId="478"/>
          <ac:spMkLst>
            <pc:docMk/>
            <pc:sldMk cId="3756388161" sldId="762"/>
            <ac:spMk id="22" creationId="{76565737-FD3D-4A42-8EE7-FD2C86E3CCF1}"/>
          </ac:spMkLst>
        </pc:spChg>
        <pc:picChg chg="add del">
          <ac:chgData name="Gwen Cruise (DPC)" userId="39c75b4d-4b7a-476f-91d0-4c2b1cb5b705" providerId="ADAL" clId="{7F3BCEFA-CAAD-47F2-961A-14CB0358BB81}" dt="2020-11-20T03:38:58.220" v="1173"/>
          <ac:picMkLst>
            <pc:docMk/>
            <pc:sldMk cId="3756388161" sldId="762"/>
            <ac:picMk id="2050" creationId="{14C4BF23-2299-40BB-B035-7DB8E2400E89}"/>
          </ac:picMkLst>
        </pc:picChg>
      </pc:sldChg>
      <pc:sldChg chg="addSp delSp del modNotesTx">
        <pc:chgData name="Gwen Cruise (DPC)" userId="39c75b4d-4b7a-476f-91d0-4c2b1cb5b705" providerId="ADAL" clId="{7F3BCEFA-CAAD-47F2-961A-14CB0358BB81}" dt="2020-11-20T03:39:34.143" v="1175" actId="2696"/>
        <pc:sldMkLst>
          <pc:docMk/>
          <pc:sldMk cId="3000878147" sldId="763"/>
        </pc:sldMkLst>
        <pc:spChg chg="add">
          <ac:chgData name="Gwen Cruise (DPC)" userId="39c75b4d-4b7a-476f-91d0-4c2b1cb5b705" providerId="ADAL" clId="{7F3BCEFA-CAAD-47F2-961A-14CB0358BB81}" dt="2020-11-20T03:15:20.927" v="289"/>
          <ac:spMkLst>
            <pc:docMk/>
            <pc:sldMk cId="3000878147" sldId="763"/>
            <ac:spMk id="24" creationId="{764E6BEF-AC16-44D3-8F2F-C20E4163B8D4}"/>
          </ac:spMkLst>
        </pc:spChg>
        <pc:spChg chg="del">
          <ac:chgData name="Gwen Cruise (DPC)" userId="39c75b4d-4b7a-476f-91d0-4c2b1cb5b705" providerId="ADAL" clId="{7F3BCEFA-CAAD-47F2-961A-14CB0358BB81}" dt="2020-11-20T03:15:20.602" v="288" actId="478"/>
          <ac:spMkLst>
            <pc:docMk/>
            <pc:sldMk cId="3000878147" sldId="763"/>
            <ac:spMk id="41" creationId="{9E8BF480-F8AE-4EE0-ACDD-02D5AC0781AE}"/>
          </ac:spMkLst>
        </pc:spChg>
        <pc:picChg chg="add del">
          <ac:chgData name="Gwen Cruise (DPC)" userId="39c75b4d-4b7a-476f-91d0-4c2b1cb5b705" providerId="ADAL" clId="{7F3BCEFA-CAAD-47F2-961A-14CB0358BB81}" dt="2020-11-20T03:38:57.229" v="1172"/>
          <ac:picMkLst>
            <pc:docMk/>
            <pc:sldMk cId="3000878147" sldId="763"/>
            <ac:picMk id="3074" creationId="{1C5A917F-EFE9-40C0-84B5-1FB21D84A188}"/>
          </ac:picMkLst>
        </pc:picChg>
      </pc:sldChg>
      <pc:sldChg chg="addSp delSp del modNotesTx">
        <pc:chgData name="Gwen Cruise (DPC)" userId="39c75b4d-4b7a-476f-91d0-4c2b1cb5b705" providerId="ADAL" clId="{7F3BCEFA-CAAD-47F2-961A-14CB0358BB81}" dt="2020-11-20T03:39:34.150" v="1176" actId="2696"/>
        <pc:sldMkLst>
          <pc:docMk/>
          <pc:sldMk cId="4190077596" sldId="764"/>
        </pc:sldMkLst>
        <pc:spChg chg="add">
          <ac:chgData name="Gwen Cruise (DPC)" userId="39c75b4d-4b7a-476f-91d0-4c2b1cb5b705" providerId="ADAL" clId="{7F3BCEFA-CAAD-47F2-961A-14CB0358BB81}" dt="2020-11-20T03:15:24.400" v="291"/>
          <ac:spMkLst>
            <pc:docMk/>
            <pc:sldMk cId="4190077596" sldId="764"/>
            <ac:spMk id="19" creationId="{0DEDD276-886D-4330-BB22-8FD95A3994A5}"/>
          </ac:spMkLst>
        </pc:spChg>
        <pc:spChg chg="del">
          <ac:chgData name="Gwen Cruise (DPC)" userId="39c75b4d-4b7a-476f-91d0-4c2b1cb5b705" providerId="ADAL" clId="{7F3BCEFA-CAAD-47F2-961A-14CB0358BB81}" dt="2020-11-20T03:15:24.162" v="290" actId="478"/>
          <ac:spMkLst>
            <pc:docMk/>
            <pc:sldMk cId="4190077596" sldId="764"/>
            <ac:spMk id="43" creationId="{217FD8C8-F503-4093-BEC7-C45ACF48EB06}"/>
          </ac:spMkLst>
        </pc:spChg>
      </pc:sldChg>
      <pc:sldChg chg="del">
        <pc:chgData name="Gwen Cruise (DPC)" userId="39c75b4d-4b7a-476f-91d0-4c2b1cb5b705" providerId="ADAL" clId="{7F3BCEFA-CAAD-47F2-961A-14CB0358BB81}" dt="2020-11-20T03:15:30.573" v="293" actId="2696"/>
        <pc:sldMkLst>
          <pc:docMk/>
          <pc:sldMk cId="1346535419" sldId="765"/>
        </pc:sldMkLst>
      </pc:sldChg>
      <pc:sldChg chg="del">
        <pc:chgData name="Gwen Cruise (DPC)" userId="39c75b4d-4b7a-476f-91d0-4c2b1cb5b705" providerId="ADAL" clId="{7F3BCEFA-CAAD-47F2-961A-14CB0358BB81}" dt="2020-11-20T03:15:30.582" v="294" actId="2696"/>
        <pc:sldMkLst>
          <pc:docMk/>
          <pc:sldMk cId="3043512686" sldId="767"/>
        </pc:sldMkLst>
      </pc:sldChg>
      <pc:sldChg chg="addSp delSp modSp">
        <pc:chgData name="Gwen Cruise (DPC)" userId="39c75b4d-4b7a-476f-91d0-4c2b1cb5b705" providerId="ADAL" clId="{7F3BCEFA-CAAD-47F2-961A-14CB0358BB81}" dt="2020-11-30T08:39:22.668" v="3941" actId="20577"/>
        <pc:sldMkLst>
          <pc:docMk/>
          <pc:sldMk cId="3787556956" sldId="768"/>
        </pc:sldMkLst>
        <pc:spChg chg="add del mod">
          <ac:chgData name="Gwen Cruise (DPC)" userId="39c75b4d-4b7a-476f-91d0-4c2b1cb5b705" providerId="ADAL" clId="{7F3BCEFA-CAAD-47F2-961A-14CB0358BB81}" dt="2020-11-30T08:38:40.204" v="3834" actId="478"/>
          <ac:spMkLst>
            <pc:docMk/>
            <pc:sldMk cId="3787556956" sldId="768"/>
            <ac:spMk id="13" creationId="{A75E3E1D-6480-4A31-A906-2E13DE045A8D}"/>
          </ac:spMkLst>
        </pc:spChg>
        <pc:spChg chg="add">
          <ac:chgData name="Gwen Cruise (DPC)" userId="39c75b4d-4b7a-476f-91d0-4c2b1cb5b705" providerId="ADAL" clId="{7F3BCEFA-CAAD-47F2-961A-14CB0358BB81}" dt="2020-11-20T03:15:46.424" v="298"/>
          <ac:spMkLst>
            <pc:docMk/>
            <pc:sldMk cId="3787556956" sldId="768"/>
            <ac:spMk id="15" creationId="{D249EB02-68AE-433D-ABE7-C24A951A17A8}"/>
          </ac:spMkLst>
        </pc:spChg>
        <pc:spChg chg="mod">
          <ac:chgData name="Gwen Cruise (DPC)" userId="39c75b4d-4b7a-476f-91d0-4c2b1cb5b705" providerId="ADAL" clId="{7F3BCEFA-CAAD-47F2-961A-14CB0358BB81}" dt="2020-11-30T07:12:57.131" v="3801" actId="20577"/>
          <ac:spMkLst>
            <pc:docMk/>
            <pc:sldMk cId="3787556956" sldId="768"/>
            <ac:spMk id="16" creationId="{F9AC4A73-1616-4AF7-9381-BD8E9BA3B82D}"/>
          </ac:spMkLst>
        </pc:spChg>
        <pc:spChg chg="mod">
          <ac:chgData name="Gwen Cruise (DPC)" userId="39c75b4d-4b7a-476f-91d0-4c2b1cb5b705" providerId="ADAL" clId="{7F3BCEFA-CAAD-47F2-961A-14CB0358BB81}" dt="2020-11-25T23:22:32.306" v="3480" actId="255"/>
          <ac:spMkLst>
            <pc:docMk/>
            <pc:sldMk cId="3787556956" sldId="768"/>
            <ac:spMk id="22" creationId="{304F9F65-63C2-4933-988D-E6D529E7497D}"/>
          </ac:spMkLst>
        </pc:spChg>
        <pc:spChg chg="mod">
          <ac:chgData name="Gwen Cruise (DPC)" userId="39c75b4d-4b7a-476f-91d0-4c2b1cb5b705" providerId="ADAL" clId="{7F3BCEFA-CAAD-47F2-961A-14CB0358BB81}" dt="2020-11-30T08:39:22.668" v="3941" actId="20577"/>
          <ac:spMkLst>
            <pc:docMk/>
            <pc:sldMk cId="3787556956" sldId="768"/>
            <ac:spMk id="25" creationId="{FF51B434-931A-46DF-83EA-16076DCB61E5}"/>
          </ac:spMkLst>
        </pc:spChg>
        <pc:spChg chg="mod">
          <ac:chgData name="Gwen Cruise (DPC)" userId="39c75b4d-4b7a-476f-91d0-4c2b1cb5b705" providerId="ADAL" clId="{7F3BCEFA-CAAD-47F2-961A-14CB0358BB81}" dt="2020-11-20T03:43:00.274" v="1333"/>
          <ac:spMkLst>
            <pc:docMk/>
            <pc:sldMk cId="3787556956" sldId="768"/>
            <ac:spMk id="34" creationId="{3F5719BC-297A-4E56-A22A-FE31ABF5C25A}"/>
          </ac:spMkLst>
        </pc:spChg>
        <pc:spChg chg="del">
          <ac:chgData name="Gwen Cruise (DPC)" userId="39c75b4d-4b7a-476f-91d0-4c2b1cb5b705" providerId="ADAL" clId="{7F3BCEFA-CAAD-47F2-961A-14CB0358BB81}" dt="2020-11-20T03:15:46.179" v="297" actId="478"/>
          <ac:spMkLst>
            <pc:docMk/>
            <pc:sldMk cId="3787556956" sldId="768"/>
            <ac:spMk id="37" creationId="{5B029BAF-B1C9-4039-81A3-55FD801F72A0}"/>
          </ac:spMkLst>
        </pc:spChg>
        <pc:picChg chg="add mod">
          <ac:chgData name="Gwen Cruise (DPC)" userId="39c75b4d-4b7a-476f-91d0-4c2b1cb5b705" providerId="ADAL" clId="{7F3BCEFA-CAAD-47F2-961A-14CB0358BB81}" dt="2020-11-25T23:23:07.348" v="3485" actId="208"/>
          <ac:picMkLst>
            <pc:docMk/>
            <pc:sldMk cId="3787556956" sldId="768"/>
            <ac:picMk id="2" creationId="{10A9A4EE-C915-48C4-A7DC-E2E7ECB06340}"/>
          </ac:picMkLst>
        </pc:picChg>
        <pc:picChg chg="del">
          <ac:chgData name="Gwen Cruise (DPC)" userId="39c75b4d-4b7a-476f-91d0-4c2b1cb5b705" providerId="ADAL" clId="{7F3BCEFA-CAAD-47F2-961A-14CB0358BB81}" dt="2020-11-20T03:43:33.149" v="1349" actId="478"/>
          <ac:picMkLst>
            <pc:docMk/>
            <pc:sldMk cId="3787556956" sldId="768"/>
            <ac:picMk id="26" creationId="{9E0677E5-93EA-4542-A3C2-C57814CF803D}"/>
          </ac:picMkLst>
        </pc:picChg>
        <pc:picChg chg="del">
          <ac:chgData name="Gwen Cruise (DPC)" userId="39c75b4d-4b7a-476f-91d0-4c2b1cb5b705" providerId="ADAL" clId="{7F3BCEFA-CAAD-47F2-961A-14CB0358BB81}" dt="2020-11-20T03:43:34.196" v="1350" actId="478"/>
          <ac:picMkLst>
            <pc:docMk/>
            <pc:sldMk cId="3787556956" sldId="768"/>
            <ac:picMk id="27" creationId="{A4F9667E-7C46-434E-A972-407C1E29E4E8}"/>
          </ac:picMkLst>
        </pc:picChg>
      </pc:sldChg>
      <pc:sldChg chg="addSp delSp del">
        <pc:chgData name="Gwen Cruise (DPC)" userId="39c75b4d-4b7a-476f-91d0-4c2b1cb5b705" providerId="ADAL" clId="{7F3BCEFA-CAAD-47F2-961A-14CB0358BB81}" dt="2020-11-20T03:43:04.091" v="1334" actId="2696"/>
        <pc:sldMkLst>
          <pc:docMk/>
          <pc:sldMk cId="3587522170" sldId="769"/>
        </pc:sldMkLst>
        <pc:spChg chg="add">
          <ac:chgData name="Gwen Cruise (DPC)" userId="39c75b4d-4b7a-476f-91d0-4c2b1cb5b705" providerId="ADAL" clId="{7F3BCEFA-CAAD-47F2-961A-14CB0358BB81}" dt="2020-11-20T03:15:49.677" v="300"/>
          <ac:spMkLst>
            <pc:docMk/>
            <pc:sldMk cId="3587522170" sldId="769"/>
            <ac:spMk id="15" creationId="{41E47F38-B139-491A-B825-4AB6804C45AD}"/>
          </ac:spMkLst>
        </pc:spChg>
        <pc:spChg chg="del">
          <ac:chgData name="Gwen Cruise (DPC)" userId="39c75b4d-4b7a-476f-91d0-4c2b1cb5b705" providerId="ADAL" clId="{7F3BCEFA-CAAD-47F2-961A-14CB0358BB81}" dt="2020-11-20T03:15:49.418" v="299" actId="478"/>
          <ac:spMkLst>
            <pc:docMk/>
            <pc:sldMk cId="3587522170" sldId="769"/>
            <ac:spMk id="27" creationId="{2917B2DE-D6AF-4810-96F0-58EDBABFF723}"/>
          </ac:spMkLst>
        </pc:spChg>
      </pc:sldChg>
      <pc:sldChg chg="delSp modSp ord delCm">
        <pc:chgData name="Gwen Cruise (DPC)" userId="39c75b4d-4b7a-476f-91d0-4c2b1cb5b705" providerId="ADAL" clId="{7F3BCEFA-CAAD-47F2-961A-14CB0358BB81}" dt="2020-11-30T08:37:54.846" v="3806" actId="1592"/>
        <pc:sldMkLst>
          <pc:docMk/>
          <pc:sldMk cId="3142146314" sldId="770"/>
        </pc:sldMkLst>
        <pc:spChg chg="del">
          <ac:chgData name="Gwen Cruise (DPC)" userId="39c75b4d-4b7a-476f-91d0-4c2b1cb5b705" providerId="ADAL" clId="{7F3BCEFA-CAAD-47F2-961A-14CB0358BB81}" dt="2020-11-25T06:03:56.907" v="2456" actId="478"/>
          <ac:spMkLst>
            <pc:docMk/>
            <pc:sldMk cId="3142146314" sldId="770"/>
            <ac:spMk id="2" creationId="{0D70D1A4-F9E3-43B9-A4A9-76494421A228}"/>
          </ac:spMkLst>
        </pc:spChg>
        <pc:spChg chg="mod">
          <ac:chgData name="Gwen Cruise (DPC)" userId="39c75b4d-4b7a-476f-91d0-4c2b1cb5b705" providerId="ADAL" clId="{7F3BCEFA-CAAD-47F2-961A-14CB0358BB81}" dt="2020-11-25T05:45:34.764" v="2006" actId="20577"/>
          <ac:spMkLst>
            <pc:docMk/>
            <pc:sldMk cId="3142146314" sldId="770"/>
            <ac:spMk id="6" creationId="{D101966C-0CB4-4A75-959A-167F54540CEC}"/>
          </ac:spMkLst>
        </pc:spChg>
        <pc:spChg chg="del">
          <ac:chgData name="Gwen Cruise (DPC)" userId="39c75b4d-4b7a-476f-91d0-4c2b1cb5b705" providerId="ADAL" clId="{7F3BCEFA-CAAD-47F2-961A-14CB0358BB81}" dt="2020-11-25T06:03:41.899" v="2455" actId="478"/>
          <ac:spMkLst>
            <pc:docMk/>
            <pc:sldMk cId="3142146314" sldId="770"/>
            <ac:spMk id="8" creationId="{9BAF5702-AAA9-4462-8E11-77E80F90703A}"/>
          </ac:spMkLst>
        </pc:spChg>
        <pc:spChg chg="mod">
          <ac:chgData name="Gwen Cruise (DPC)" userId="39c75b4d-4b7a-476f-91d0-4c2b1cb5b705" providerId="ADAL" clId="{7F3BCEFA-CAAD-47F2-961A-14CB0358BB81}" dt="2020-11-25T06:16:54.549" v="2657" actId="1037"/>
          <ac:spMkLst>
            <pc:docMk/>
            <pc:sldMk cId="3142146314" sldId="770"/>
            <ac:spMk id="9" creationId="{09C09C9B-296B-472F-95E5-B6DBCE99CF6F}"/>
          </ac:spMkLst>
        </pc:spChg>
        <pc:spChg chg="mod">
          <ac:chgData name="Gwen Cruise (DPC)" userId="39c75b4d-4b7a-476f-91d0-4c2b1cb5b705" providerId="ADAL" clId="{7F3BCEFA-CAAD-47F2-961A-14CB0358BB81}" dt="2020-11-25T06:25:57.666" v="3139" actId="1076"/>
          <ac:spMkLst>
            <pc:docMk/>
            <pc:sldMk cId="3142146314" sldId="770"/>
            <ac:spMk id="11" creationId="{BC391B57-129C-4265-91AF-0D0FE9EF9B58}"/>
          </ac:spMkLst>
        </pc:spChg>
        <pc:spChg chg="mod">
          <ac:chgData name="Gwen Cruise (DPC)" userId="39c75b4d-4b7a-476f-91d0-4c2b1cb5b705" providerId="ADAL" clId="{7F3BCEFA-CAAD-47F2-961A-14CB0358BB81}" dt="2020-11-25T06:25:33.386" v="3137" actId="20577"/>
          <ac:spMkLst>
            <pc:docMk/>
            <pc:sldMk cId="3142146314" sldId="770"/>
            <ac:spMk id="31" creationId="{9DF86C1D-40C2-48F9-B91E-B25ADA6D4A44}"/>
          </ac:spMkLst>
        </pc:spChg>
        <pc:spChg chg="del mod">
          <ac:chgData name="Gwen Cruise (DPC)" userId="39c75b4d-4b7a-476f-91d0-4c2b1cb5b705" providerId="ADAL" clId="{7F3BCEFA-CAAD-47F2-961A-14CB0358BB81}" dt="2020-11-25T06:14:42.404" v="2489" actId="478"/>
          <ac:spMkLst>
            <pc:docMk/>
            <pc:sldMk cId="3142146314" sldId="770"/>
            <ac:spMk id="35" creationId="{3075971A-2B48-45A5-805C-203BF3F8F990}"/>
          </ac:spMkLst>
        </pc:spChg>
        <pc:spChg chg="mod">
          <ac:chgData name="Gwen Cruise (DPC)" userId="39c75b4d-4b7a-476f-91d0-4c2b1cb5b705" providerId="ADAL" clId="{7F3BCEFA-CAAD-47F2-961A-14CB0358BB81}" dt="2020-11-25T06:15:19.219" v="2622" actId="1038"/>
          <ac:spMkLst>
            <pc:docMk/>
            <pc:sldMk cId="3142146314" sldId="770"/>
            <ac:spMk id="36" creationId="{F4996118-60C4-44EF-8E9A-84483C864E86}"/>
          </ac:spMkLst>
        </pc:spChg>
        <pc:spChg chg="mod">
          <ac:chgData name="Gwen Cruise (DPC)" userId="39c75b4d-4b7a-476f-91d0-4c2b1cb5b705" providerId="ADAL" clId="{7F3BCEFA-CAAD-47F2-961A-14CB0358BB81}" dt="2020-11-25T06:26:06.882" v="3171" actId="1037"/>
          <ac:spMkLst>
            <pc:docMk/>
            <pc:sldMk cId="3142146314" sldId="770"/>
            <ac:spMk id="37" creationId="{3530396D-5C55-41F2-903E-F00AE8BB4C56}"/>
          </ac:spMkLst>
        </pc:spChg>
        <pc:spChg chg="del mod">
          <ac:chgData name="Gwen Cruise (DPC)" userId="39c75b4d-4b7a-476f-91d0-4c2b1cb5b705" providerId="ADAL" clId="{7F3BCEFA-CAAD-47F2-961A-14CB0358BB81}" dt="2020-11-25T06:14:46.699" v="2491" actId="478"/>
          <ac:spMkLst>
            <pc:docMk/>
            <pc:sldMk cId="3142146314" sldId="770"/>
            <ac:spMk id="38" creationId="{61E7F3EC-045B-46A8-93CA-52DFC6195918}"/>
          </ac:spMkLst>
        </pc:spChg>
        <pc:spChg chg="mod">
          <ac:chgData name="Gwen Cruise (DPC)" userId="39c75b4d-4b7a-476f-91d0-4c2b1cb5b705" providerId="ADAL" clId="{7F3BCEFA-CAAD-47F2-961A-14CB0358BB81}" dt="2020-11-30T07:11:33.738" v="3736" actId="20577"/>
          <ac:spMkLst>
            <pc:docMk/>
            <pc:sldMk cId="3142146314" sldId="770"/>
            <ac:spMk id="39" creationId="{4BDC8F48-8966-406E-AE4F-D1C51B42F908}"/>
          </ac:spMkLst>
        </pc:spChg>
        <pc:spChg chg="mod">
          <ac:chgData name="Gwen Cruise (DPC)" userId="39c75b4d-4b7a-476f-91d0-4c2b1cb5b705" providerId="ADAL" clId="{7F3BCEFA-CAAD-47F2-961A-14CB0358BB81}" dt="2020-11-30T07:12:35.833" v="3768" actId="20577"/>
          <ac:spMkLst>
            <pc:docMk/>
            <pc:sldMk cId="3142146314" sldId="770"/>
            <ac:spMk id="40" creationId="{6DC86EEB-274A-48F8-A874-E388BA85BB8E}"/>
          </ac:spMkLst>
        </pc:spChg>
        <pc:spChg chg="mod">
          <ac:chgData name="Gwen Cruise (DPC)" userId="39c75b4d-4b7a-476f-91d0-4c2b1cb5b705" providerId="ADAL" clId="{7F3BCEFA-CAAD-47F2-961A-14CB0358BB81}" dt="2020-11-25T06:26:06.882" v="3171" actId="1037"/>
          <ac:spMkLst>
            <pc:docMk/>
            <pc:sldMk cId="3142146314" sldId="770"/>
            <ac:spMk id="41" creationId="{FF555D0B-88B9-4F15-931C-5D5AA37CACE4}"/>
          </ac:spMkLst>
        </pc:spChg>
        <pc:spChg chg="mod">
          <ac:chgData name="Gwen Cruise (DPC)" userId="39c75b4d-4b7a-476f-91d0-4c2b1cb5b705" providerId="ADAL" clId="{7F3BCEFA-CAAD-47F2-961A-14CB0358BB81}" dt="2020-11-25T06:15:19.219" v="2622" actId="1038"/>
          <ac:spMkLst>
            <pc:docMk/>
            <pc:sldMk cId="3142146314" sldId="770"/>
            <ac:spMk id="42" creationId="{BCB9717B-32F1-4A5F-918D-5197ADF8DFBC}"/>
          </ac:spMkLst>
        </pc:spChg>
        <pc:spChg chg="mod">
          <ac:chgData name="Gwen Cruise (DPC)" userId="39c75b4d-4b7a-476f-91d0-4c2b1cb5b705" providerId="ADAL" clId="{7F3BCEFA-CAAD-47F2-961A-14CB0358BB81}" dt="2020-11-25T06:16:54.549" v="2657" actId="1037"/>
          <ac:spMkLst>
            <pc:docMk/>
            <pc:sldMk cId="3142146314" sldId="770"/>
            <ac:spMk id="43" creationId="{306CEFB1-FF1A-41C3-B16B-EAD0DA69F409}"/>
          </ac:spMkLst>
        </pc:spChg>
        <pc:spChg chg="del mod">
          <ac:chgData name="Gwen Cruise (DPC)" userId="39c75b4d-4b7a-476f-91d0-4c2b1cb5b705" providerId="ADAL" clId="{7F3BCEFA-CAAD-47F2-961A-14CB0358BB81}" dt="2020-11-25T06:14:44.700" v="2490" actId="478"/>
          <ac:spMkLst>
            <pc:docMk/>
            <pc:sldMk cId="3142146314" sldId="770"/>
            <ac:spMk id="44" creationId="{565BD4DD-EC9D-4C4D-9304-AD81E07B95CB}"/>
          </ac:spMkLst>
        </pc:spChg>
        <pc:spChg chg="mod">
          <ac:chgData name="Gwen Cruise (DPC)" userId="39c75b4d-4b7a-476f-91d0-4c2b1cb5b705" providerId="ADAL" clId="{7F3BCEFA-CAAD-47F2-961A-14CB0358BB81}" dt="2020-11-25T06:17:58.302" v="2679" actId="14100"/>
          <ac:spMkLst>
            <pc:docMk/>
            <pc:sldMk cId="3142146314" sldId="770"/>
            <ac:spMk id="46" creationId="{F58E21AF-C3B2-46E3-881E-1387305EBDAD}"/>
          </ac:spMkLst>
        </pc:spChg>
        <pc:spChg chg="mod">
          <ac:chgData name="Gwen Cruise (DPC)" userId="39c75b4d-4b7a-476f-91d0-4c2b1cb5b705" providerId="ADAL" clId="{7F3BCEFA-CAAD-47F2-961A-14CB0358BB81}" dt="2020-11-25T06:16:46.835" v="2634" actId="14100"/>
          <ac:spMkLst>
            <pc:docMk/>
            <pc:sldMk cId="3142146314" sldId="770"/>
            <ac:spMk id="49" creationId="{9745F209-85E1-4E1B-88BD-D6F0240C4E70}"/>
          </ac:spMkLst>
        </pc:spChg>
        <pc:spChg chg="del mod">
          <ac:chgData name="Gwen Cruise (DPC)" userId="39c75b4d-4b7a-476f-91d0-4c2b1cb5b705" providerId="ADAL" clId="{7F3BCEFA-CAAD-47F2-961A-14CB0358BB81}" dt="2020-11-25T06:14:42.404" v="2489" actId="478"/>
          <ac:spMkLst>
            <pc:docMk/>
            <pc:sldMk cId="3142146314" sldId="770"/>
            <ac:spMk id="52" creationId="{B008EE7A-F687-4FBE-9242-56074E1429D1}"/>
          </ac:spMkLst>
        </pc:spChg>
        <pc:picChg chg="del">
          <ac:chgData name="Gwen Cruise (DPC)" userId="39c75b4d-4b7a-476f-91d0-4c2b1cb5b705" providerId="ADAL" clId="{7F3BCEFA-CAAD-47F2-961A-14CB0358BB81}" dt="2020-11-25T05:32:18.728" v="1582" actId="478"/>
          <ac:picMkLst>
            <pc:docMk/>
            <pc:sldMk cId="3142146314" sldId="770"/>
            <ac:picMk id="3" creationId="{63201FFC-2857-4DB1-B428-153411DB7F9C}"/>
          </ac:picMkLst>
        </pc:picChg>
        <pc:picChg chg="del">
          <ac:chgData name="Gwen Cruise (DPC)" userId="39c75b4d-4b7a-476f-91d0-4c2b1cb5b705" providerId="ADAL" clId="{7F3BCEFA-CAAD-47F2-961A-14CB0358BB81}" dt="2020-11-25T05:32:17.536" v="1581" actId="478"/>
          <ac:picMkLst>
            <pc:docMk/>
            <pc:sldMk cId="3142146314" sldId="770"/>
            <ac:picMk id="4" creationId="{500586E3-A82B-4F7F-81A2-E35937F5E217}"/>
          </ac:picMkLst>
        </pc:picChg>
      </pc:sldChg>
      <pc:sldChg chg="modSp add">
        <pc:chgData name="Gwen Cruise (DPC)" userId="39c75b4d-4b7a-476f-91d0-4c2b1cb5b705" providerId="ADAL" clId="{7F3BCEFA-CAAD-47F2-961A-14CB0358BB81}" dt="2020-11-25T06:56:50.524" v="3473" actId="14100"/>
        <pc:sldMkLst>
          <pc:docMk/>
          <pc:sldMk cId="1042043818" sldId="771"/>
        </pc:sldMkLst>
        <pc:spChg chg="mod">
          <ac:chgData name="Gwen Cruise (DPC)" userId="39c75b4d-4b7a-476f-91d0-4c2b1cb5b705" providerId="ADAL" clId="{7F3BCEFA-CAAD-47F2-961A-14CB0358BB81}" dt="2020-11-25T06:56:50.524" v="3473" actId="14100"/>
          <ac:spMkLst>
            <pc:docMk/>
            <pc:sldMk cId="1042043818" sldId="771"/>
            <ac:spMk id="18" creationId="{DA2A11F0-FDC1-41EA-9BD3-F5688841C069}"/>
          </ac:spMkLst>
        </pc:spChg>
        <pc:grpChg chg="mod">
          <ac:chgData name="Gwen Cruise (DPC)" userId="39c75b4d-4b7a-476f-91d0-4c2b1cb5b705" providerId="ADAL" clId="{7F3BCEFA-CAAD-47F2-961A-14CB0358BB81}" dt="2020-11-25T05:42:59.458" v="1928" actId="1076"/>
          <ac:grpSpMkLst>
            <pc:docMk/>
            <pc:sldMk cId="1042043818" sldId="771"/>
            <ac:grpSpMk id="3" creationId="{0DB6D751-1D13-47F1-9017-733281DE3EAF}"/>
          </ac:grpSpMkLst>
        </pc:grpChg>
      </pc:sldChg>
      <pc:sldChg chg="addSp modSp add del">
        <pc:chgData name="Gwen Cruise (DPC)" userId="39c75b4d-4b7a-476f-91d0-4c2b1cb5b705" providerId="ADAL" clId="{7F3BCEFA-CAAD-47F2-961A-14CB0358BB81}" dt="2020-11-30T08:38:08.346" v="3807" actId="2696"/>
        <pc:sldMkLst>
          <pc:docMk/>
          <pc:sldMk cId="3667912218" sldId="772"/>
        </pc:sldMkLst>
        <pc:spChg chg="add mod">
          <ac:chgData name="Gwen Cruise (DPC)" userId="39c75b4d-4b7a-476f-91d0-4c2b1cb5b705" providerId="ADAL" clId="{7F3BCEFA-CAAD-47F2-961A-14CB0358BB81}" dt="2020-11-25T06:48:38.980" v="3338" actId="403"/>
          <ac:spMkLst>
            <pc:docMk/>
            <pc:sldMk cId="3667912218" sldId="772"/>
            <ac:spMk id="3" creationId="{DBF103B8-E266-479F-95B4-108B45AAE92C}"/>
          </ac:spMkLst>
        </pc:spChg>
      </pc:sldChg>
      <pc:sldChg chg="addSp delSp del">
        <pc:chgData name="Gwen Cruise (DPC)" userId="39c75b4d-4b7a-476f-91d0-4c2b1cb5b705" providerId="ADAL" clId="{7F3BCEFA-CAAD-47F2-961A-14CB0358BB81}" dt="2020-11-20T03:32:06.840" v="712" actId="2696"/>
        <pc:sldMkLst>
          <pc:docMk/>
          <pc:sldMk cId="4239406947" sldId="772"/>
        </pc:sldMkLst>
        <pc:spChg chg="add">
          <ac:chgData name="Gwen Cruise (DPC)" userId="39c75b4d-4b7a-476f-91d0-4c2b1cb5b705" providerId="ADAL" clId="{7F3BCEFA-CAAD-47F2-961A-14CB0358BB81}" dt="2020-11-20T03:14:50.462" v="277"/>
          <ac:spMkLst>
            <pc:docMk/>
            <pc:sldMk cId="4239406947" sldId="772"/>
            <ac:spMk id="66" creationId="{4A7B2C1A-0C57-4E8F-B652-A8986E097B1A}"/>
          </ac:spMkLst>
        </pc:spChg>
        <pc:spChg chg="del">
          <ac:chgData name="Gwen Cruise (DPC)" userId="39c75b4d-4b7a-476f-91d0-4c2b1cb5b705" providerId="ADAL" clId="{7F3BCEFA-CAAD-47F2-961A-14CB0358BB81}" dt="2020-11-20T03:14:50.210" v="276" actId="478"/>
          <ac:spMkLst>
            <pc:docMk/>
            <pc:sldMk cId="4239406947" sldId="772"/>
            <ac:spMk id="118" creationId="{C7255EBE-6166-41F0-BAEE-D00D0D4EBA41}"/>
          </ac:spMkLst>
        </pc:spChg>
      </pc:sldChg>
      <pc:sldChg chg="add del">
        <pc:chgData name="Gwen Cruise (DPC)" userId="39c75b4d-4b7a-476f-91d0-4c2b1cb5b705" providerId="ADAL" clId="{7F3BCEFA-CAAD-47F2-961A-14CB0358BB81}" dt="2020-11-30T08:15:49.628" v="3803" actId="2696"/>
        <pc:sldMkLst>
          <pc:docMk/>
          <pc:sldMk cId="157405459" sldId="782"/>
        </pc:sldMkLst>
      </pc:sldChg>
    </pc:docChg>
  </pc:docChgLst>
  <pc:docChgLst>
    <pc:chgData name="Tim Hannan (DPC)" userId="5ddcf09c-1eb3-4cbf-8470-a34b8d5cc415" providerId="ADAL" clId="{60420A27-546D-4AC1-B09A-399441570B33}"/>
    <pc:docChg chg="custSel modSld modMainMaster">
      <pc:chgData name="Tim Hannan (DPC)" userId="5ddcf09c-1eb3-4cbf-8470-a34b8d5cc415" providerId="ADAL" clId="{60420A27-546D-4AC1-B09A-399441570B33}" dt="2020-12-21T21:46:05.147" v="11" actId="1038"/>
      <pc:docMkLst>
        <pc:docMk/>
      </pc:docMkLst>
      <pc:sldChg chg="delSp">
        <pc:chgData name="Tim Hannan (DPC)" userId="5ddcf09c-1eb3-4cbf-8470-a34b8d5cc415" providerId="ADAL" clId="{60420A27-546D-4AC1-B09A-399441570B33}" dt="2020-12-21T21:44:51.183" v="0" actId="478"/>
        <pc:sldMkLst>
          <pc:docMk/>
          <pc:sldMk cId="2101504651" sldId="257"/>
        </pc:sldMkLst>
        <pc:spChg chg="del">
          <ac:chgData name="Tim Hannan (DPC)" userId="5ddcf09c-1eb3-4cbf-8470-a34b8d5cc415" providerId="ADAL" clId="{60420A27-546D-4AC1-B09A-399441570B33}" dt="2020-12-21T21:44:51.183" v="0" actId="478"/>
          <ac:spMkLst>
            <pc:docMk/>
            <pc:sldMk cId="2101504651" sldId="257"/>
            <ac:spMk id="6" creationId="{99F858D4-AB7D-47EE-AD98-EDC5E5F8FB8D}"/>
          </ac:spMkLst>
        </pc:spChg>
      </pc:sldChg>
      <pc:sldChg chg="delSp">
        <pc:chgData name="Tim Hannan (DPC)" userId="5ddcf09c-1eb3-4cbf-8470-a34b8d5cc415" providerId="ADAL" clId="{60420A27-546D-4AC1-B09A-399441570B33}" dt="2020-12-21T21:45:06.875" v="2" actId="478"/>
        <pc:sldMkLst>
          <pc:docMk/>
          <pc:sldMk cId="1102988947" sldId="699"/>
        </pc:sldMkLst>
        <pc:spChg chg="del">
          <ac:chgData name="Tim Hannan (DPC)" userId="5ddcf09c-1eb3-4cbf-8470-a34b8d5cc415" providerId="ADAL" clId="{60420A27-546D-4AC1-B09A-399441570B33}" dt="2020-12-21T21:45:06.875" v="2" actId="478"/>
          <ac:spMkLst>
            <pc:docMk/>
            <pc:sldMk cId="1102988947" sldId="699"/>
            <ac:spMk id="4" creationId="{1D3D5BC5-8EFF-43CF-A11A-3ABC239E5E44}"/>
          </ac:spMkLst>
        </pc:spChg>
      </pc:sldChg>
      <pc:sldChg chg="delSp">
        <pc:chgData name="Tim Hannan (DPC)" userId="5ddcf09c-1eb3-4cbf-8470-a34b8d5cc415" providerId="ADAL" clId="{60420A27-546D-4AC1-B09A-399441570B33}" dt="2020-12-21T21:45:20.331" v="5" actId="478"/>
        <pc:sldMkLst>
          <pc:docMk/>
          <pc:sldMk cId="214642052" sldId="751"/>
        </pc:sldMkLst>
        <pc:spChg chg="del">
          <ac:chgData name="Tim Hannan (DPC)" userId="5ddcf09c-1eb3-4cbf-8470-a34b8d5cc415" providerId="ADAL" clId="{60420A27-546D-4AC1-B09A-399441570B33}" dt="2020-12-21T21:45:20.331" v="5" actId="478"/>
          <ac:spMkLst>
            <pc:docMk/>
            <pc:sldMk cId="214642052" sldId="751"/>
            <ac:spMk id="4" creationId="{1D3D5BC5-8EFF-43CF-A11A-3ABC239E5E44}"/>
          </ac:spMkLst>
        </pc:spChg>
      </pc:sldChg>
      <pc:sldChg chg="delSp">
        <pc:chgData name="Tim Hannan (DPC)" userId="5ddcf09c-1eb3-4cbf-8470-a34b8d5cc415" providerId="ADAL" clId="{60420A27-546D-4AC1-B09A-399441570B33}" dt="2020-12-21T21:45:27.355" v="6" actId="478"/>
        <pc:sldMkLst>
          <pc:docMk/>
          <pc:sldMk cId="2454304639" sldId="753"/>
        </pc:sldMkLst>
        <pc:spChg chg="del">
          <ac:chgData name="Tim Hannan (DPC)" userId="5ddcf09c-1eb3-4cbf-8470-a34b8d5cc415" providerId="ADAL" clId="{60420A27-546D-4AC1-B09A-399441570B33}" dt="2020-12-21T21:45:27.355" v="6" actId="478"/>
          <ac:spMkLst>
            <pc:docMk/>
            <pc:sldMk cId="2454304639" sldId="753"/>
            <ac:spMk id="4" creationId="{1D3D5BC5-8EFF-43CF-A11A-3ABC239E5E44}"/>
          </ac:spMkLst>
        </pc:spChg>
      </pc:sldChg>
      <pc:sldChg chg="delSp modSp">
        <pc:chgData name="Tim Hannan (DPC)" userId="5ddcf09c-1eb3-4cbf-8470-a34b8d5cc415" providerId="ADAL" clId="{60420A27-546D-4AC1-B09A-399441570B33}" dt="2020-12-21T21:45:14.367" v="4" actId="478"/>
        <pc:sldMkLst>
          <pc:docMk/>
          <pc:sldMk cId="4250813711" sldId="754"/>
        </pc:sldMkLst>
        <pc:spChg chg="del mod">
          <ac:chgData name="Tim Hannan (DPC)" userId="5ddcf09c-1eb3-4cbf-8470-a34b8d5cc415" providerId="ADAL" clId="{60420A27-546D-4AC1-B09A-399441570B33}" dt="2020-12-21T21:45:14.367" v="4" actId="478"/>
          <ac:spMkLst>
            <pc:docMk/>
            <pc:sldMk cId="4250813711" sldId="754"/>
            <ac:spMk id="4" creationId="{1D3D5BC5-8EFF-43CF-A11A-3ABC239E5E44}"/>
          </ac:spMkLst>
        </pc:spChg>
      </pc:sldChg>
      <pc:sldChg chg="modSp">
        <pc:chgData name="Tim Hannan (DPC)" userId="5ddcf09c-1eb3-4cbf-8470-a34b8d5cc415" providerId="ADAL" clId="{60420A27-546D-4AC1-B09A-399441570B33}" dt="2020-12-21T21:46:05.147" v="11" actId="1038"/>
        <pc:sldMkLst>
          <pc:docMk/>
          <pc:sldMk cId="3787556956" sldId="768"/>
        </pc:sldMkLst>
        <pc:picChg chg="mod">
          <ac:chgData name="Tim Hannan (DPC)" userId="5ddcf09c-1eb3-4cbf-8470-a34b8d5cc415" providerId="ADAL" clId="{60420A27-546D-4AC1-B09A-399441570B33}" dt="2020-12-21T21:46:05.147" v="11" actId="1038"/>
          <ac:picMkLst>
            <pc:docMk/>
            <pc:sldMk cId="3787556956" sldId="768"/>
            <ac:picMk id="2" creationId="{10A9A4EE-C915-48C4-A7DC-E2E7ECB06340}"/>
          </ac:picMkLst>
        </pc:picChg>
      </pc:sldChg>
      <pc:sldMasterChg chg="modSldLayout">
        <pc:chgData name="Tim Hannan (DPC)" userId="5ddcf09c-1eb3-4cbf-8470-a34b8d5cc415" providerId="ADAL" clId="{60420A27-546D-4AC1-B09A-399441570B33}" dt="2020-12-21T21:45:01.675" v="1" actId="478"/>
        <pc:sldMasterMkLst>
          <pc:docMk/>
          <pc:sldMasterMk cId="2115992837" sldId="2147483672"/>
        </pc:sldMasterMkLst>
        <pc:sldLayoutChg chg="delSp">
          <pc:chgData name="Tim Hannan (DPC)" userId="5ddcf09c-1eb3-4cbf-8470-a34b8d5cc415" providerId="ADAL" clId="{60420A27-546D-4AC1-B09A-399441570B33}" dt="2020-12-21T21:45:01.675" v="1" actId="478"/>
          <pc:sldLayoutMkLst>
            <pc:docMk/>
            <pc:sldMasterMk cId="2115992837" sldId="2147483672"/>
            <pc:sldLayoutMk cId="2317081438" sldId="2147483675"/>
          </pc:sldLayoutMkLst>
          <pc:spChg chg="del">
            <ac:chgData name="Tim Hannan (DPC)" userId="5ddcf09c-1eb3-4cbf-8470-a34b8d5cc415" providerId="ADAL" clId="{60420A27-546D-4AC1-B09A-399441570B33}" dt="2020-12-21T21:45:01.675" v="1" actId="478"/>
            <ac:spMkLst>
              <pc:docMk/>
              <pc:sldMasterMk cId="2115992837" sldId="2147483672"/>
              <pc:sldLayoutMk cId="2317081438" sldId="2147483675"/>
              <ac:spMk id="8" creationId="{2367BC86-A672-49DB-A3B6-F56E6339821B}"/>
            </ac:spMkLst>
          </pc:spChg>
        </pc:sldLayoutChg>
      </pc:sldMasterChg>
    </pc:docChg>
  </pc:docChgLst>
  <pc:docChgLst>
    <pc:chgData name="Gwen Cruise (DPC)" userId="S::gwen.cruise@dpc.vic.gov.au::39c75b4d-4b7a-476f-91d0-4c2b1cb5b705" providerId="AD" clId="Web-{9ACBFAB1-CCB3-94E8-6DDF-247B990AA11C}"/>
    <pc:docChg chg="modSld">
      <pc:chgData name="Gwen Cruise (DPC)" userId="S::gwen.cruise@dpc.vic.gov.au::39c75b4d-4b7a-476f-91d0-4c2b1cb5b705" providerId="AD" clId="Web-{9ACBFAB1-CCB3-94E8-6DDF-247B990AA11C}" dt="2020-11-26T07:32:27.158" v="15"/>
      <pc:docMkLst>
        <pc:docMk/>
      </pc:docMkLst>
      <pc:sldChg chg="modSp">
        <pc:chgData name="Gwen Cruise (DPC)" userId="S::gwen.cruise@dpc.vic.gov.au::39c75b4d-4b7a-476f-91d0-4c2b1cb5b705" providerId="AD" clId="Web-{9ACBFAB1-CCB3-94E8-6DDF-247B990AA11C}" dt="2020-11-26T07:32:27.158" v="15"/>
        <pc:sldMkLst>
          <pc:docMk/>
          <pc:sldMk cId="4259584286" sldId="704"/>
        </pc:sldMkLst>
        <pc:graphicFrameChg chg="mod modGraphic">
          <ac:chgData name="Gwen Cruise (DPC)" userId="S::gwen.cruise@dpc.vic.gov.au::39c75b4d-4b7a-476f-91d0-4c2b1cb5b705" providerId="AD" clId="Web-{9ACBFAB1-CCB3-94E8-6DDF-247B990AA11C}" dt="2020-11-26T07:32:27.158" v="15"/>
          <ac:graphicFrameMkLst>
            <pc:docMk/>
            <pc:sldMk cId="4259584286" sldId="704"/>
            <ac:graphicFrameMk id="30" creationId="{78698A6E-810C-4A6E-B373-5F781D314B5A}"/>
          </ac:graphicFrameMkLst>
        </pc:graphicFrameChg>
      </pc:sldChg>
    </pc:docChg>
  </pc:docChgLst>
  <pc:docChgLst>
    <pc:chgData name="Tim Hannan (DPC)" userId="5ddcf09c-1eb3-4cbf-8470-a34b8d5cc415" providerId="ADAL" clId="{9C9B66C9-BC85-4CCC-B5DB-94049925A328}"/>
    <pc:docChg chg="modSld">
      <pc:chgData name="Tim Hannan (DPC)" userId="5ddcf09c-1eb3-4cbf-8470-a34b8d5cc415" providerId="ADAL" clId="{9C9B66C9-BC85-4CCC-B5DB-94049925A328}" dt="2021-01-14T05:56:05.526" v="0" actId="6549"/>
      <pc:docMkLst>
        <pc:docMk/>
      </pc:docMkLst>
      <pc:sldChg chg="modSp">
        <pc:chgData name="Tim Hannan (DPC)" userId="5ddcf09c-1eb3-4cbf-8470-a34b8d5cc415" providerId="ADAL" clId="{9C9B66C9-BC85-4CCC-B5DB-94049925A328}" dt="2021-01-14T05:56:05.526" v="0" actId="6549"/>
        <pc:sldMkLst>
          <pc:docMk/>
          <pc:sldMk cId="3787556956" sldId="768"/>
        </pc:sldMkLst>
        <pc:spChg chg="mod">
          <ac:chgData name="Tim Hannan (DPC)" userId="5ddcf09c-1eb3-4cbf-8470-a34b8d5cc415" providerId="ADAL" clId="{9C9B66C9-BC85-4CCC-B5DB-94049925A328}" dt="2021-01-14T05:56:05.526" v="0" actId="6549"/>
          <ac:spMkLst>
            <pc:docMk/>
            <pc:sldMk cId="3787556956" sldId="768"/>
            <ac:spMk id="25" creationId="{FF51B434-931A-46DF-83EA-16076DCB61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ABDF0-5969-4572-8FF6-1BFD9E1DEF02}" type="datetimeFigureOut">
              <a:rPr lang="en-AU" smtClean="0"/>
              <a:t>26/03/2021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AEFED-1B31-4398-B7C7-2FDECAA326C0}" type="slidenum">
              <a:rPr lang="en-AU" smtClean="0"/>
              <a:t>‹#›</a:t>
            </a:fld>
            <a:endParaRPr lang="en-AU"/>
          </a:p>
        </p:txBody>
      </p:sp>
    </p:spTree>
    <p:extLst>
      <p:ext uri="{BB962C8B-B14F-4D97-AF65-F5344CB8AC3E}">
        <p14:creationId xmlns:p14="http://schemas.microsoft.com/office/powerpoint/2010/main" val="287009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2</a:t>
            </a:fld>
            <a:endParaRPr lang="en-AU"/>
          </a:p>
        </p:txBody>
      </p:sp>
    </p:spTree>
    <p:extLst>
      <p:ext uri="{BB962C8B-B14F-4D97-AF65-F5344CB8AC3E}">
        <p14:creationId xmlns:p14="http://schemas.microsoft.com/office/powerpoint/2010/main" val="1289859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4AEFED-1B31-4398-B7C7-2FDECAA326C0}"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036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12</a:t>
            </a:fld>
            <a:endParaRPr lang="en-AU"/>
          </a:p>
        </p:txBody>
      </p:sp>
    </p:spTree>
    <p:extLst>
      <p:ext uri="{BB962C8B-B14F-4D97-AF65-F5344CB8AC3E}">
        <p14:creationId xmlns:p14="http://schemas.microsoft.com/office/powerpoint/2010/main" val="1714330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13</a:t>
            </a:fld>
            <a:endParaRPr lang="en-AU"/>
          </a:p>
        </p:txBody>
      </p:sp>
    </p:spTree>
    <p:extLst>
      <p:ext uri="{BB962C8B-B14F-4D97-AF65-F5344CB8AC3E}">
        <p14:creationId xmlns:p14="http://schemas.microsoft.com/office/powerpoint/2010/main" val="1530066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14</a:t>
            </a:fld>
            <a:endParaRPr lang="en-AU"/>
          </a:p>
        </p:txBody>
      </p:sp>
    </p:spTree>
    <p:extLst>
      <p:ext uri="{BB962C8B-B14F-4D97-AF65-F5344CB8AC3E}">
        <p14:creationId xmlns:p14="http://schemas.microsoft.com/office/powerpoint/2010/main" val="836177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3</a:t>
            </a:fld>
            <a:endParaRPr lang="en-AU"/>
          </a:p>
        </p:txBody>
      </p:sp>
    </p:spTree>
    <p:extLst>
      <p:ext uri="{BB962C8B-B14F-4D97-AF65-F5344CB8AC3E}">
        <p14:creationId xmlns:p14="http://schemas.microsoft.com/office/powerpoint/2010/main" val="2820112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4</a:t>
            </a:fld>
            <a:endParaRPr lang="en-AU"/>
          </a:p>
        </p:txBody>
      </p:sp>
    </p:spTree>
    <p:extLst>
      <p:ext uri="{BB962C8B-B14F-4D97-AF65-F5344CB8AC3E}">
        <p14:creationId xmlns:p14="http://schemas.microsoft.com/office/powerpoint/2010/main" val="192368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5</a:t>
            </a:fld>
            <a:endParaRPr lang="en-AU"/>
          </a:p>
        </p:txBody>
      </p:sp>
    </p:spTree>
    <p:extLst>
      <p:ext uri="{BB962C8B-B14F-4D97-AF65-F5344CB8AC3E}">
        <p14:creationId xmlns:p14="http://schemas.microsoft.com/office/powerpoint/2010/main" val="266631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6</a:t>
            </a:fld>
            <a:endParaRPr lang="en-AU"/>
          </a:p>
        </p:txBody>
      </p:sp>
    </p:spTree>
    <p:extLst>
      <p:ext uri="{BB962C8B-B14F-4D97-AF65-F5344CB8AC3E}">
        <p14:creationId xmlns:p14="http://schemas.microsoft.com/office/powerpoint/2010/main" val="189721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7</a:t>
            </a:fld>
            <a:endParaRPr lang="en-AU"/>
          </a:p>
        </p:txBody>
      </p:sp>
    </p:spTree>
    <p:extLst>
      <p:ext uri="{BB962C8B-B14F-4D97-AF65-F5344CB8AC3E}">
        <p14:creationId xmlns:p14="http://schemas.microsoft.com/office/powerpoint/2010/main" val="3324729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8</a:t>
            </a:fld>
            <a:endParaRPr lang="en-AU"/>
          </a:p>
        </p:txBody>
      </p:sp>
    </p:spTree>
    <p:extLst>
      <p:ext uri="{BB962C8B-B14F-4D97-AF65-F5344CB8AC3E}">
        <p14:creationId xmlns:p14="http://schemas.microsoft.com/office/powerpoint/2010/main" val="172948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4AEFED-1B31-4398-B7C7-2FDECAA326C0}"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5411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a:p>
        </p:txBody>
      </p:sp>
      <p:sp>
        <p:nvSpPr>
          <p:cNvPr id="4" name="Slide Number Placeholder 3"/>
          <p:cNvSpPr>
            <a:spLocks noGrp="1"/>
          </p:cNvSpPr>
          <p:nvPr>
            <p:ph type="sldNum" sz="quarter" idx="5"/>
          </p:nvPr>
        </p:nvSpPr>
        <p:spPr/>
        <p:txBody>
          <a:bodyPr/>
          <a:lstStyle/>
          <a:p>
            <a:fld id="{ED4AEFED-1B31-4398-B7C7-2FDECAA326C0}" type="slidenum">
              <a:rPr lang="en-AU" smtClean="0"/>
              <a:t>10</a:t>
            </a:fld>
            <a:endParaRPr lang="en-AU"/>
          </a:p>
        </p:txBody>
      </p:sp>
    </p:spTree>
    <p:extLst>
      <p:ext uri="{BB962C8B-B14F-4D97-AF65-F5344CB8AC3E}">
        <p14:creationId xmlns:p14="http://schemas.microsoft.com/office/powerpoint/2010/main" val="1524677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553" y="1412898"/>
            <a:ext cx="4608512" cy="1007992"/>
          </a:xfrm>
          <a:prstGeom prst="rect">
            <a:avLst/>
          </a:prstGeom>
        </p:spPr>
        <p:txBody>
          <a:bodyPr anchor="b">
            <a:normAutofit/>
          </a:bodyPr>
          <a:lstStyle>
            <a:lvl1pPr>
              <a:defRPr sz="1154" b="1" i="0">
                <a:solidFill>
                  <a:schemeClr val="tx2"/>
                </a:solidFill>
                <a:latin typeface="+mj-lt"/>
                <a:cs typeface="Arial"/>
              </a:defRPr>
            </a:lvl1pPr>
          </a:lstStyle>
          <a:p>
            <a:r>
              <a:rPr lang="en-US"/>
              <a:t>Click to edit Master title style</a:t>
            </a:r>
            <a:endParaRPr lang="en-AU"/>
          </a:p>
        </p:txBody>
      </p:sp>
      <p:sp>
        <p:nvSpPr>
          <p:cNvPr id="3" name="Subtitle 2"/>
          <p:cNvSpPr>
            <a:spLocks noGrp="1"/>
          </p:cNvSpPr>
          <p:nvPr>
            <p:ph type="subTitle" idx="1"/>
          </p:nvPr>
        </p:nvSpPr>
        <p:spPr>
          <a:xfrm>
            <a:off x="539552" y="2636912"/>
            <a:ext cx="4392488" cy="828000"/>
          </a:xfrm>
          <a:prstGeom prst="rect">
            <a:avLst/>
          </a:prstGeom>
        </p:spPr>
        <p:txBody>
          <a:bodyPr>
            <a:normAutofit/>
          </a:bodyPr>
          <a:lstStyle>
            <a:lvl1pPr marL="0" indent="0" algn="l">
              <a:buNone/>
              <a:defRPr sz="865" b="0">
                <a:solidFill>
                  <a:schemeClr val="tx2"/>
                </a:solidFill>
                <a:latin typeface="+mn-lt"/>
                <a:cs typeface="Arial"/>
              </a:defRPr>
            </a:lvl1pPr>
            <a:lvl2pPr marL="219926" indent="0" algn="ctr">
              <a:buNone/>
              <a:defRPr>
                <a:solidFill>
                  <a:schemeClr val="tx1">
                    <a:tint val="75000"/>
                  </a:schemeClr>
                </a:solidFill>
              </a:defRPr>
            </a:lvl2pPr>
            <a:lvl3pPr marL="439850" indent="0" algn="ctr">
              <a:buNone/>
              <a:defRPr>
                <a:solidFill>
                  <a:schemeClr val="tx1">
                    <a:tint val="75000"/>
                  </a:schemeClr>
                </a:solidFill>
              </a:defRPr>
            </a:lvl3pPr>
            <a:lvl4pPr marL="659776" indent="0" algn="ctr">
              <a:buNone/>
              <a:defRPr>
                <a:solidFill>
                  <a:schemeClr val="tx1">
                    <a:tint val="75000"/>
                  </a:schemeClr>
                </a:solidFill>
              </a:defRPr>
            </a:lvl4pPr>
            <a:lvl5pPr marL="879701" indent="0" algn="ctr">
              <a:buNone/>
              <a:defRPr>
                <a:solidFill>
                  <a:schemeClr val="tx1">
                    <a:tint val="75000"/>
                  </a:schemeClr>
                </a:solidFill>
              </a:defRPr>
            </a:lvl5pPr>
            <a:lvl6pPr marL="1099625" indent="0" algn="ctr">
              <a:buNone/>
              <a:defRPr>
                <a:solidFill>
                  <a:schemeClr val="tx1">
                    <a:tint val="75000"/>
                  </a:schemeClr>
                </a:solidFill>
              </a:defRPr>
            </a:lvl6pPr>
            <a:lvl7pPr marL="1319551" indent="0" algn="ctr">
              <a:buNone/>
              <a:defRPr>
                <a:solidFill>
                  <a:schemeClr val="tx1">
                    <a:tint val="75000"/>
                  </a:schemeClr>
                </a:solidFill>
              </a:defRPr>
            </a:lvl7pPr>
            <a:lvl8pPr marL="1539476" indent="0" algn="ctr">
              <a:buNone/>
              <a:defRPr>
                <a:solidFill>
                  <a:schemeClr val="tx1">
                    <a:tint val="75000"/>
                  </a:schemeClr>
                </a:solidFill>
              </a:defRPr>
            </a:lvl8pPr>
            <a:lvl9pPr marL="1759401" indent="0" algn="ctr">
              <a:buNone/>
              <a:defRPr>
                <a:solidFill>
                  <a:schemeClr val="tx1">
                    <a:tint val="75000"/>
                  </a:schemeClr>
                </a:solidFill>
              </a:defRPr>
            </a:lvl9pPr>
          </a:lstStyle>
          <a:p>
            <a:r>
              <a:rPr lang="en-US"/>
              <a:t>Click to edit Master subtitle style</a:t>
            </a:r>
            <a:endParaRPr lang="en-AU"/>
          </a:p>
        </p:txBody>
      </p:sp>
      <p:sp>
        <p:nvSpPr>
          <p:cNvPr id="12" name="Text Placeholder 11"/>
          <p:cNvSpPr>
            <a:spLocks noGrp="1"/>
          </p:cNvSpPr>
          <p:nvPr>
            <p:ph type="body" sz="quarter" idx="10" hasCustomPrompt="1"/>
          </p:nvPr>
        </p:nvSpPr>
        <p:spPr>
          <a:xfrm>
            <a:off x="539553" y="4941172"/>
            <a:ext cx="3312368" cy="396296"/>
          </a:xfrm>
          <a:prstGeom prst="rect">
            <a:avLst/>
          </a:prstGeom>
        </p:spPr>
        <p:txBody>
          <a:bodyPr anchor="b" anchorCtr="0">
            <a:normAutofit/>
          </a:bodyPr>
          <a:lstStyle>
            <a:lvl1pPr>
              <a:defRPr sz="530" b="1" baseline="0">
                <a:solidFill>
                  <a:schemeClr val="tx2"/>
                </a:solidFill>
                <a:latin typeface="+mj-lt"/>
              </a:defRPr>
            </a:lvl1pPr>
          </a:lstStyle>
          <a:p>
            <a:pPr lvl="0"/>
            <a:r>
              <a:rPr lang="en-AU"/>
              <a:t>Click to add presenter name</a:t>
            </a:r>
          </a:p>
        </p:txBody>
      </p:sp>
      <p:sp>
        <p:nvSpPr>
          <p:cNvPr id="14" name="Text Placeholder 13"/>
          <p:cNvSpPr>
            <a:spLocks noGrp="1"/>
          </p:cNvSpPr>
          <p:nvPr>
            <p:ph type="body" sz="quarter" idx="11" hasCustomPrompt="1"/>
          </p:nvPr>
        </p:nvSpPr>
        <p:spPr>
          <a:xfrm>
            <a:off x="539555" y="5517237"/>
            <a:ext cx="2304256" cy="360040"/>
          </a:xfrm>
          <a:prstGeom prst="rect">
            <a:avLst/>
          </a:prstGeom>
        </p:spPr>
        <p:txBody>
          <a:bodyPr>
            <a:normAutofit/>
          </a:bodyPr>
          <a:lstStyle>
            <a:lvl1pPr>
              <a:defRPr sz="481" b="0">
                <a:solidFill>
                  <a:schemeClr val="tx2"/>
                </a:solidFill>
                <a:latin typeface="+mn-lt"/>
              </a:defRPr>
            </a:lvl1pPr>
          </a:lstStyle>
          <a:p>
            <a:pPr lvl="0"/>
            <a:r>
              <a:rPr lang="en-US"/>
              <a:t>Click to add date</a:t>
            </a:r>
            <a:endParaRPr lang="en-AU"/>
          </a:p>
        </p:txBody>
      </p:sp>
      <p:sp>
        <p:nvSpPr>
          <p:cNvPr id="6" name="Text Placeholder 13"/>
          <p:cNvSpPr>
            <a:spLocks noGrp="1"/>
          </p:cNvSpPr>
          <p:nvPr>
            <p:ph type="body" sz="quarter" idx="12" hasCustomPrompt="1"/>
          </p:nvPr>
        </p:nvSpPr>
        <p:spPr>
          <a:xfrm>
            <a:off x="539552" y="6309324"/>
            <a:ext cx="3024336" cy="144016"/>
          </a:xfrm>
          <a:prstGeom prst="rect">
            <a:avLst/>
          </a:prstGeom>
        </p:spPr>
        <p:txBody>
          <a:bodyPr>
            <a:noAutofit/>
          </a:bodyPr>
          <a:lstStyle>
            <a:lvl1pPr>
              <a:defRPr sz="337" b="0">
                <a:solidFill>
                  <a:schemeClr val="tx2"/>
                </a:solidFill>
              </a:defRPr>
            </a:lvl1pPr>
          </a:lstStyle>
          <a:p>
            <a:pPr lvl="0"/>
            <a:r>
              <a:rPr lang="en-US"/>
              <a:t>Click to add TRIM ID </a:t>
            </a:r>
            <a:endParaRPr lang="en-AU"/>
          </a:p>
        </p:txBody>
      </p:sp>
    </p:spTree>
    <p:extLst>
      <p:ext uri="{BB962C8B-B14F-4D97-AF65-F5344CB8AC3E}">
        <p14:creationId xmlns:p14="http://schemas.microsoft.com/office/powerpoint/2010/main" val="39095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Introdu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2294847" y="961979"/>
            <a:ext cx="184731" cy="244362"/>
          </a:xfrm>
          <a:prstGeom prst="rect">
            <a:avLst/>
          </a:prstGeom>
          <a:noFill/>
        </p:spPr>
        <p:txBody>
          <a:bodyPr wrap="none" rtlCol="0">
            <a:spAutoFit/>
          </a:bodyPr>
          <a:lstStyle/>
          <a:p>
            <a:endParaRPr lang="en-US" sz="988"/>
          </a:p>
        </p:txBody>
      </p:sp>
      <p:sp>
        <p:nvSpPr>
          <p:cNvPr id="13" name="Title 12">
            <a:extLst>
              <a:ext uri="{FF2B5EF4-FFF2-40B4-BE49-F238E27FC236}">
                <a16:creationId xmlns:a16="http://schemas.microsoft.com/office/drawing/2014/main" id="{EE0BA278-E1E4-4F78-A2E6-DBD8D2B24CC6}"/>
              </a:ext>
            </a:extLst>
          </p:cNvPr>
          <p:cNvSpPr>
            <a:spLocks noGrp="1"/>
          </p:cNvSpPr>
          <p:nvPr>
            <p:ph type="title"/>
          </p:nvPr>
        </p:nvSpPr>
        <p:spPr>
          <a:xfrm>
            <a:off x="692744" y="326589"/>
            <a:ext cx="7758681" cy="979756"/>
          </a:xfrm>
        </p:spPr>
        <p:txBody>
          <a:bodyPr/>
          <a:lstStyle>
            <a:lvl1pPr>
              <a:defRPr>
                <a:solidFill>
                  <a:schemeClr val="tx2"/>
                </a:solidFill>
              </a:defRPr>
            </a:lvl1pPr>
          </a:lstStyle>
          <a:p>
            <a:r>
              <a:rPr lang="en-US"/>
              <a:t>Click to edit Master title style</a:t>
            </a:r>
            <a:endParaRPr lang="en-AU"/>
          </a:p>
        </p:txBody>
      </p:sp>
      <p:sp>
        <p:nvSpPr>
          <p:cNvPr id="14" name="Date Placeholder 13">
            <a:extLst>
              <a:ext uri="{FF2B5EF4-FFF2-40B4-BE49-F238E27FC236}">
                <a16:creationId xmlns:a16="http://schemas.microsoft.com/office/drawing/2014/main" id="{62197A8C-BCC4-4B0A-BDAA-8AF5319766E1}"/>
              </a:ext>
            </a:extLst>
          </p:cNvPr>
          <p:cNvSpPr>
            <a:spLocks noGrp="1"/>
          </p:cNvSpPr>
          <p:nvPr>
            <p:ph type="dt" sz="half" idx="10"/>
          </p:nvPr>
        </p:nvSpPr>
        <p:spPr>
          <a:xfrm>
            <a:off x="6157688" y="6531710"/>
            <a:ext cx="1847305" cy="180000"/>
          </a:xfrm>
        </p:spPr>
        <p:txBody>
          <a:bodyPr/>
          <a:lstStyle>
            <a:lvl1pPr>
              <a:defRPr>
                <a:solidFill>
                  <a:schemeClr val="tx1">
                    <a:lumMod val="50000"/>
                    <a:lumOff val="50000"/>
                  </a:schemeClr>
                </a:solidFill>
              </a:defRPr>
            </a:lvl1pPr>
          </a:lstStyle>
          <a:p>
            <a:endParaRPr lang="en-AU"/>
          </a:p>
        </p:txBody>
      </p:sp>
      <p:sp>
        <p:nvSpPr>
          <p:cNvPr id="15" name="Footer Placeholder 14">
            <a:extLst>
              <a:ext uri="{FF2B5EF4-FFF2-40B4-BE49-F238E27FC236}">
                <a16:creationId xmlns:a16="http://schemas.microsoft.com/office/drawing/2014/main" id="{2602F7F0-6D23-4023-B08C-16552C5BF829}"/>
              </a:ext>
            </a:extLst>
          </p:cNvPr>
          <p:cNvSpPr>
            <a:spLocks noGrp="1"/>
          </p:cNvSpPr>
          <p:nvPr>
            <p:ph type="ftr" sz="quarter" idx="11"/>
          </p:nvPr>
        </p:nvSpPr>
        <p:spPr>
          <a:xfrm>
            <a:off x="692741" y="6531710"/>
            <a:ext cx="4926147" cy="180000"/>
          </a:xfrm>
        </p:spPr>
        <p:txBody>
          <a:bodyPr/>
          <a:lstStyle/>
          <a:p>
            <a:pPr algn="l"/>
            <a:r>
              <a:rPr lang="en-AU"/>
              <a:t>Presentation title</a:t>
            </a:r>
          </a:p>
        </p:txBody>
      </p:sp>
      <p:sp>
        <p:nvSpPr>
          <p:cNvPr id="16" name="Slide Number Placeholder 15">
            <a:extLst>
              <a:ext uri="{FF2B5EF4-FFF2-40B4-BE49-F238E27FC236}">
                <a16:creationId xmlns:a16="http://schemas.microsoft.com/office/drawing/2014/main" id="{AF2B11C3-6B0B-4067-84EE-FD208F052F42}"/>
              </a:ext>
            </a:extLst>
          </p:cNvPr>
          <p:cNvSpPr>
            <a:spLocks noGrp="1"/>
          </p:cNvSpPr>
          <p:nvPr>
            <p:ph type="sldNum" sz="quarter" idx="12"/>
          </p:nvPr>
        </p:nvSpPr>
        <p:spPr>
          <a:xfrm>
            <a:off x="8143539" y="6531710"/>
            <a:ext cx="307884" cy="180000"/>
          </a:xfrm>
        </p:spPr>
        <p:txBody>
          <a:bodyPr/>
          <a:lstStyle>
            <a:lvl1pPr>
              <a:defRPr>
                <a:solidFill>
                  <a:schemeClr val="tx1">
                    <a:lumMod val="50000"/>
                    <a:lumOff val="50000"/>
                  </a:schemeClr>
                </a:solidFill>
              </a:defRPr>
            </a:lvl1pPr>
          </a:lstStyle>
          <a:p>
            <a:fld id="{636C11FB-B6ED-4826-AA49-B2A0CC68C0B4}" type="slidenum">
              <a:rPr lang="en-AU" smtClean="0"/>
              <a:pPr/>
              <a:t>‹#›</a:t>
            </a:fld>
            <a:endParaRPr lang="en-AU"/>
          </a:p>
        </p:txBody>
      </p:sp>
      <p:sp>
        <p:nvSpPr>
          <p:cNvPr id="6" name="Content Placeholder 5">
            <a:extLst>
              <a:ext uri="{FF2B5EF4-FFF2-40B4-BE49-F238E27FC236}">
                <a16:creationId xmlns:a16="http://schemas.microsoft.com/office/drawing/2014/main" id="{BBB1FFF7-B70D-4C0A-B8A4-F86D53646120}"/>
              </a:ext>
            </a:extLst>
          </p:cNvPr>
          <p:cNvSpPr>
            <a:spLocks noGrp="1"/>
          </p:cNvSpPr>
          <p:nvPr>
            <p:ph sz="quarter" idx="13"/>
          </p:nvPr>
        </p:nvSpPr>
        <p:spPr>
          <a:xfrm>
            <a:off x="692744" y="1632928"/>
            <a:ext cx="7758681" cy="4653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12900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BE017017-BBBF-4B71-88A4-7481DD7605C7}"/>
              </a:ext>
            </a:extLst>
          </p:cNvPr>
          <p:cNvSpPr>
            <a:spLocks noGrp="1"/>
          </p:cNvSpPr>
          <p:nvPr>
            <p:ph type="dt" sz="half" idx="10"/>
          </p:nvPr>
        </p:nvSpPr>
        <p:spPr/>
        <p:txBody>
          <a:bodyPr/>
          <a:lstStyle/>
          <a:p>
            <a:endParaRPr lang="en-AU"/>
          </a:p>
        </p:txBody>
      </p:sp>
      <p:sp>
        <p:nvSpPr>
          <p:cNvPr id="12" name="Footer Placeholder 11">
            <a:extLst>
              <a:ext uri="{FF2B5EF4-FFF2-40B4-BE49-F238E27FC236}">
                <a16:creationId xmlns:a16="http://schemas.microsoft.com/office/drawing/2014/main" id="{1F461E95-2A89-40F2-A95C-C2AF12DBEFDD}"/>
              </a:ext>
            </a:extLst>
          </p:cNvPr>
          <p:cNvSpPr>
            <a:spLocks noGrp="1"/>
          </p:cNvSpPr>
          <p:nvPr>
            <p:ph type="ftr" sz="quarter" idx="11"/>
          </p:nvPr>
        </p:nvSpPr>
        <p:spPr/>
        <p:txBody>
          <a:bodyPr/>
          <a:lstStyle/>
          <a:p>
            <a:pPr algn="l"/>
            <a:r>
              <a:rPr lang="en-AU"/>
              <a:t>Presentation title</a:t>
            </a:r>
          </a:p>
        </p:txBody>
      </p:sp>
      <p:sp>
        <p:nvSpPr>
          <p:cNvPr id="13" name="Slide Number Placeholder 12">
            <a:extLst>
              <a:ext uri="{FF2B5EF4-FFF2-40B4-BE49-F238E27FC236}">
                <a16:creationId xmlns:a16="http://schemas.microsoft.com/office/drawing/2014/main" id="{5E0058E6-26CB-4B83-BF0F-0E0F3C38D5CE}"/>
              </a:ext>
            </a:extLst>
          </p:cNvPr>
          <p:cNvSpPr>
            <a:spLocks noGrp="1"/>
          </p:cNvSpPr>
          <p:nvPr>
            <p:ph type="sldNum" sz="quarter" idx="12"/>
          </p:nvPr>
        </p:nvSpPr>
        <p:spPr/>
        <p:txBody>
          <a:bodyPr/>
          <a:lstStyle>
            <a:lvl1pPr>
              <a:defRPr sz="700">
                <a:latin typeface="+mj-lt"/>
              </a:defRPr>
            </a:lvl1pPr>
          </a:lstStyle>
          <a:p>
            <a:fld id="{636C11FB-B6ED-4826-AA49-B2A0CC68C0B4}" type="slidenum">
              <a:rPr lang="en-AU" smtClean="0"/>
              <a:pPr/>
              <a:t>‹#›</a:t>
            </a:fld>
            <a:endParaRPr lang="en-AU"/>
          </a:p>
        </p:txBody>
      </p:sp>
      <p:sp>
        <p:nvSpPr>
          <p:cNvPr id="14" name="Title 13">
            <a:extLst>
              <a:ext uri="{FF2B5EF4-FFF2-40B4-BE49-F238E27FC236}">
                <a16:creationId xmlns:a16="http://schemas.microsoft.com/office/drawing/2014/main" id="{76F4A9C7-6283-4836-B281-AE1F757DA89C}"/>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419BD3E-B5B3-4228-ABB5-D1004B562271}"/>
              </a:ext>
            </a:extLst>
          </p:cNvPr>
          <p:cNvSpPr>
            <a:spLocks noGrp="1"/>
          </p:cNvSpPr>
          <p:nvPr>
            <p:ph sz="quarter" idx="13"/>
          </p:nvPr>
        </p:nvSpPr>
        <p:spPr>
          <a:xfrm>
            <a:off x="692744" y="1061405"/>
            <a:ext cx="7758681" cy="52253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F0C86BB7-2A49-4BAC-84B3-A292300FF0F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630029" y="6184260"/>
            <a:ext cx="360196" cy="437450"/>
          </a:xfrm>
          <a:prstGeom prst="rect">
            <a:avLst/>
          </a:prstGeom>
        </p:spPr>
      </p:pic>
    </p:spTree>
    <p:extLst>
      <p:ext uri="{BB962C8B-B14F-4D97-AF65-F5344CB8AC3E}">
        <p14:creationId xmlns:p14="http://schemas.microsoft.com/office/powerpoint/2010/main" val="231708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High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1031412" y="2449396"/>
            <a:ext cx="7081336" cy="2939269"/>
          </a:xfrm>
          <a:prstGeom prst="rect">
            <a:avLst/>
          </a:prstGeom>
        </p:spPr>
        <p:txBody>
          <a:bodyPr vert="horz" lIns="0" tIns="0" rIns="0" bIns="0" rtlCol="0" anchor="t" anchorCtr="0">
            <a:noAutofit/>
          </a:bodyPr>
          <a:lstStyle>
            <a:lvl1pPr algn="ctr">
              <a:defRPr sz="1058" b="0" baseline="0">
                <a:solidFill>
                  <a:schemeClr val="tx2"/>
                </a:solidFill>
              </a:defRPr>
            </a:lvl1pPr>
          </a:lstStyle>
          <a:p>
            <a:r>
              <a:rPr lang="en-AU"/>
              <a:t>“Click to edit Master title style”</a:t>
            </a:r>
            <a:endParaRPr lang="en-US"/>
          </a:p>
        </p:txBody>
      </p:sp>
      <p:sp>
        <p:nvSpPr>
          <p:cNvPr id="2" name="Date Placeholder 1">
            <a:extLst>
              <a:ext uri="{FF2B5EF4-FFF2-40B4-BE49-F238E27FC236}">
                <a16:creationId xmlns:a16="http://schemas.microsoft.com/office/drawing/2014/main" id="{3E6CC509-913F-4023-9709-65F43F3C2CF9}"/>
              </a:ext>
            </a:extLst>
          </p:cNvPr>
          <p:cNvSpPr>
            <a:spLocks noGrp="1"/>
          </p:cNvSpPr>
          <p:nvPr>
            <p:ph type="dt" sz="half" idx="10"/>
          </p:nvPr>
        </p:nvSpPr>
        <p:spPr/>
        <p:txBody>
          <a:bodyPr/>
          <a:lstStyle/>
          <a:p>
            <a:endParaRPr lang="en-AU"/>
          </a:p>
        </p:txBody>
      </p:sp>
      <p:sp>
        <p:nvSpPr>
          <p:cNvPr id="3" name="Footer Placeholder 2">
            <a:extLst>
              <a:ext uri="{FF2B5EF4-FFF2-40B4-BE49-F238E27FC236}">
                <a16:creationId xmlns:a16="http://schemas.microsoft.com/office/drawing/2014/main" id="{250B8B7C-27A1-462D-97B2-0A049ADB45AE}"/>
              </a:ext>
            </a:extLst>
          </p:cNvPr>
          <p:cNvSpPr>
            <a:spLocks noGrp="1"/>
          </p:cNvSpPr>
          <p:nvPr>
            <p:ph type="ftr" sz="quarter" idx="11"/>
          </p:nvPr>
        </p:nvSpPr>
        <p:spPr/>
        <p:txBody>
          <a:bodyPr/>
          <a:lstStyle/>
          <a:p>
            <a:pPr algn="l"/>
            <a:r>
              <a:rPr lang="en-AU"/>
              <a:t>Presentation title</a:t>
            </a:r>
          </a:p>
        </p:txBody>
      </p:sp>
      <p:sp>
        <p:nvSpPr>
          <p:cNvPr id="4" name="Slide Number Placeholder 3">
            <a:extLst>
              <a:ext uri="{FF2B5EF4-FFF2-40B4-BE49-F238E27FC236}">
                <a16:creationId xmlns:a16="http://schemas.microsoft.com/office/drawing/2014/main" id="{2F1B501A-DB24-4676-8713-72879BCAE365}"/>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6" name="Rectangle 5">
            <a:extLst>
              <a:ext uri="{FF2B5EF4-FFF2-40B4-BE49-F238E27FC236}">
                <a16:creationId xmlns:a16="http://schemas.microsoft.com/office/drawing/2014/main" id="{DAB9CCB3-1678-4CE5-9BF5-0235082BD452}"/>
              </a:ext>
            </a:extLst>
          </p:cNvPr>
          <p:cNvSpPr/>
          <p:nvPr userDrawn="1"/>
        </p:nvSpPr>
        <p:spPr>
          <a:xfrm>
            <a:off x="-122662" y="6347378"/>
            <a:ext cx="1644629" cy="4031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2000" b="1">
                <a:solidFill>
                  <a:srgbClr val="FF0000">
                    <a:alpha val="61000"/>
                  </a:srgbClr>
                </a:solidFill>
                <a:latin typeface="+mj-lt"/>
              </a:rPr>
              <a:t>DRAFT</a:t>
            </a:r>
            <a:endParaRPr lang="en-AU" sz="1050" b="1">
              <a:solidFill>
                <a:srgbClr val="FF0000">
                  <a:alpha val="61000"/>
                </a:srgbClr>
              </a:solidFill>
              <a:latin typeface="+mj-lt"/>
            </a:endParaRPr>
          </a:p>
        </p:txBody>
      </p:sp>
    </p:spTree>
    <p:extLst>
      <p:ext uri="{BB962C8B-B14F-4D97-AF65-F5344CB8AC3E}">
        <p14:creationId xmlns:p14="http://schemas.microsoft.com/office/powerpoint/2010/main" val="41064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ictures, Graph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440EFAE-06B8-47F6-A6FE-574CC7AEEC0D}"/>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8DC3DBC5-40C7-4F9E-9F2F-F39D0638D707}"/>
              </a:ext>
            </a:extLst>
          </p:cNvPr>
          <p:cNvSpPr>
            <a:spLocks noGrp="1"/>
          </p:cNvSpPr>
          <p:nvPr>
            <p:ph type="ftr" sz="quarter" idx="11"/>
          </p:nvPr>
        </p:nvSpPr>
        <p:spPr/>
        <p:txBody>
          <a:bodyPr/>
          <a:lstStyle/>
          <a:p>
            <a:pPr algn="l"/>
            <a:r>
              <a:rPr lang="en-AU"/>
              <a:t>Presentation title</a:t>
            </a:r>
          </a:p>
        </p:txBody>
      </p:sp>
      <p:sp>
        <p:nvSpPr>
          <p:cNvPr id="7" name="Slide Number Placeholder 6">
            <a:extLst>
              <a:ext uri="{FF2B5EF4-FFF2-40B4-BE49-F238E27FC236}">
                <a16:creationId xmlns:a16="http://schemas.microsoft.com/office/drawing/2014/main" id="{0FB769C0-7C34-429D-BF50-499F98D013CD}"/>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8" name="Title 7">
            <a:extLst>
              <a:ext uri="{FF2B5EF4-FFF2-40B4-BE49-F238E27FC236}">
                <a16:creationId xmlns:a16="http://schemas.microsoft.com/office/drawing/2014/main" id="{4FC2ECC7-00FE-4529-97AA-37696B603AD3}"/>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20" name="Picture Placeholder 19">
            <a:extLst>
              <a:ext uri="{FF2B5EF4-FFF2-40B4-BE49-F238E27FC236}">
                <a16:creationId xmlns:a16="http://schemas.microsoft.com/office/drawing/2014/main" id="{85B3513A-B9C7-4D03-B9D1-BE9F1D641061}"/>
              </a:ext>
            </a:extLst>
          </p:cNvPr>
          <p:cNvSpPr>
            <a:spLocks noGrp="1"/>
          </p:cNvSpPr>
          <p:nvPr>
            <p:ph type="pic" sz="quarter" idx="13"/>
          </p:nvPr>
        </p:nvSpPr>
        <p:spPr>
          <a:xfrm>
            <a:off x="692744" y="1061405"/>
            <a:ext cx="7758681" cy="5225367"/>
          </a:xfrm>
        </p:spPr>
        <p:txBody>
          <a:bodyPr/>
          <a:lstStyle>
            <a:lvl1pPr>
              <a:defRPr>
                <a:solidFill>
                  <a:schemeClr val="tx2"/>
                </a:solidFill>
              </a:defRPr>
            </a:lvl1pPr>
          </a:lstStyle>
          <a:p>
            <a:r>
              <a:rPr lang="en-US"/>
              <a:t>Click icon to add picture</a:t>
            </a:r>
            <a:endParaRPr lang="en-AU"/>
          </a:p>
        </p:txBody>
      </p:sp>
    </p:spTree>
    <p:extLst>
      <p:ext uri="{BB962C8B-B14F-4D97-AF65-F5344CB8AC3E}">
        <p14:creationId xmlns:p14="http://schemas.microsoft.com/office/powerpoint/2010/main" val="1250299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692744" y="326589"/>
            <a:ext cx="7758681" cy="979756"/>
          </a:xfrm>
          <a:prstGeom prst="rect">
            <a:avLst/>
          </a:prstGeom>
        </p:spPr>
        <p:txBody>
          <a:bodyPr vert="horz" lIns="0" tIns="0" rIns="0" bIns="0" rtlCol="0" anchor="b">
            <a:normAutofit/>
          </a:bodyPr>
          <a:lstStyle/>
          <a:p>
            <a:r>
              <a:rPr lang="en-US"/>
              <a:t>Click to edit Master title style</a:t>
            </a:r>
          </a:p>
        </p:txBody>
      </p:sp>
      <p:sp>
        <p:nvSpPr>
          <p:cNvPr id="13" name="Text Placeholder 2"/>
          <p:cNvSpPr>
            <a:spLocks noGrp="1"/>
          </p:cNvSpPr>
          <p:nvPr>
            <p:ph type="body" idx="1"/>
          </p:nvPr>
        </p:nvSpPr>
        <p:spPr>
          <a:xfrm>
            <a:off x="692744" y="1632931"/>
            <a:ext cx="7758681" cy="473548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
          <p:cNvSpPr>
            <a:spLocks noGrp="1"/>
          </p:cNvSpPr>
          <p:nvPr>
            <p:ph type="dt" sz="half" idx="2"/>
          </p:nvPr>
        </p:nvSpPr>
        <p:spPr>
          <a:xfrm>
            <a:off x="6157688" y="6531710"/>
            <a:ext cx="1847305" cy="180000"/>
          </a:xfrm>
          <a:prstGeom prst="rect">
            <a:avLst/>
          </a:prstGeom>
        </p:spPr>
        <p:txBody>
          <a:bodyPr lIns="0" tIns="0" rIns="0" bIns="0"/>
          <a:lstStyle>
            <a:lvl1pPr algn="r">
              <a:defRPr sz="385">
                <a:solidFill>
                  <a:srgbClr val="7F7F7F"/>
                </a:solidFill>
              </a:defRPr>
            </a:lvl1pPr>
          </a:lstStyle>
          <a:p>
            <a:endParaRPr lang="en-AU"/>
          </a:p>
        </p:txBody>
      </p:sp>
      <p:sp>
        <p:nvSpPr>
          <p:cNvPr id="8" name="Footer Placeholder 3"/>
          <p:cNvSpPr>
            <a:spLocks noGrp="1"/>
          </p:cNvSpPr>
          <p:nvPr>
            <p:ph type="ftr" sz="quarter" idx="3"/>
          </p:nvPr>
        </p:nvSpPr>
        <p:spPr>
          <a:xfrm>
            <a:off x="692741" y="6531710"/>
            <a:ext cx="4926147" cy="180000"/>
          </a:xfrm>
          <a:prstGeom prst="rect">
            <a:avLst/>
          </a:prstGeom>
        </p:spPr>
        <p:txBody>
          <a:bodyPr lIns="0" tIns="0" rIns="0" bIns="0"/>
          <a:lstStyle>
            <a:lvl1pPr algn="r">
              <a:defRPr sz="385">
                <a:solidFill>
                  <a:schemeClr val="tx1">
                    <a:lumMod val="50000"/>
                    <a:lumOff val="50000"/>
                  </a:schemeClr>
                </a:solidFill>
              </a:defRPr>
            </a:lvl1pPr>
          </a:lstStyle>
          <a:p>
            <a:pPr algn="l"/>
            <a:r>
              <a:rPr lang="en-AU"/>
              <a:t>Presentation title</a:t>
            </a:r>
          </a:p>
        </p:txBody>
      </p:sp>
      <p:sp>
        <p:nvSpPr>
          <p:cNvPr id="14" name="Slide Number Placeholder 4"/>
          <p:cNvSpPr>
            <a:spLocks noGrp="1"/>
          </p:cNvSpPr>
          <p:nvPr>
            <p:ph type="sldNum" sz="quarter" idx="4"/>
          </p:nvPr>
        </p:nvSpPr>
        <p:spPr>
          <a:xfrm>
            <a:off x="8143539" y="6531710"/>
            <a:ext cx="307884" cy="180000"/>
          </a:xfrm>
          <a:prstGeom prst="rect">
            <a:avLst/>
          </a:prstGeom>
        </p:spPr>
        <p:txBody>
          <a:bodyPr lIns="0" tIns="0" rIns="0" bIns="0"/>
          <a:lstStyle>
            <a:lvl1pPr algn="r">
              <a:defRPr sz="385">
                <a:solidFill>
                  <a:srgbClr val="7F7F7F"/>
                </a:solidFill>
              </a:defRPr>
            </a:lvl1pPr>
          </a:lstStyle>
          <a:p>
            <a:fld id="{636C11FB-B6ED-4826-AA49-B2A0CC68C0B4}" type="slidenum">
              <a:rPr lang="en-AU" smtClean="0"/>
              <a:pPr/>
              <a:t>‹#›</a:t>
            </a:fld>
            <a:endParaRPr lang="en-AU"/>
          </a:p>
        </p:txBody>
      </p:sp>
      <p:sp>
        <p:nvSpPr>
          <p:cNvPr id="2" name="MSIPCMContentMarking" descr="{&quot;HashCode&quot;:-1267603503,&quot;Placement&quot;:&quot;Footer&quot;}">
            <a:extLst>
              <a:ext uri="{FF2B5EF4-FFF2-40B4-BE49-F238E27FC236}">
                <a16:creationId xmlns:a16="http://schemas.microsoft.com/office/drawing/2014/main" id="{88D5EF3B-DCD5-4947-B6FE-D5ACE0C07CA3}"/>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ts val="0"/>
              </a:spcBef>
              <a:spcAft>
                <a:spcPts val="0"/>
              </a:spcAft>
            </a:pPr>
            <a:r>
              <a:rPr lang="en-AU" sz="11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115992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eaLnBrk="1" hangingPunct="1">
        <a:defRPr sz="962" b="1">
          <a:solidFill>
            <a:srgbClr val="51565A"/>
          </a:solidFill>
          <a:latin typeface="+mj-lt"/>
        </a:defRPr>
      </a:lvl1pPr>
    </p:titleStyle>
    <p:bodyStyle>
      <a:lvl1pPr marL="0" indent="0" eaLnBrk="1" hangingPunct="1">
        <a:spcBef>
          <a:spcPts val="289"/>
        </a:spcBef>
        <a:spcAft>
          <a:spcPts val="289"/>
        </a:spcAft>
        <a:buFont typeface="Arial"/>
        <a:buNone/>
        <a:defRPr sz="770" b="1">
          <a:solidFill>
            <a:srgbClr val="51565A"/>
          </a:solidFill>
          <a:latin typeface="+mn-lt"/>
        </a:defRPr>
      </a:lvl1pPr>
      <a:lvl2pPr marL="0" indent="0" algn="l" eaLnBrk="1" hangingPunct="1">
        <a:spcBef>
          <a:spcPts val="289"/>
        </a:spcBef>
        <a:spcAft>
          <a:spcPts val="289"/>
        </a:spcAft>
        <a:buFont typeface="Arial"/>
        <a:buNone/>
        <a:defRPr sz="770" i="1">
          <a:solidFill>
            <a:srgbClr val="51565A"/>
          </a:solidFill>
          <a:latin typeface="+mn-lt"/>
        </a:defRPr>
      </a:lvl2pPr>
      <a:lvl3pPr marL="0" indent="0" eaLnBrk="1" hangingPunct="1">
        <a:spcBef>
          <a:spcPts val="0"/>
        </a:spcBef>
        <a:spcAft>
          <a:spcPts val="289"/>
        </a:spcAft>
        <a:buFontTx/>
        <a:buNone/>
        <a:defRPr sz="770">
          <a:solidFill>
            <a:srgbClr val="51565A"/>
          </a:solidFill>
          <a:latin typeface="+mn-lt"/>
        </a:defRPr>
      </a:lvl3pPr>
      <a:lvl4pPr marL="103902" indent="-103902" eaLnBrk="1" hangingPunct="1">
        <a:spcBef>
          <a:spcPts val="0"/>
        </a:spcBef>
        <a:spcAft>
          <a:spcPts val="289"/>
        </a:spcAft>
        <a:buFont typeface="Wingdings" panose="05000000000000000000" pitchFamily="2" charset="2"/>
        <a:buChar char="§"/>
        <a:defRPr sz="770">
          <a:solidFill>
            <a:srgbClr val="51565A"/>
          </a:solidFill>
          <a:latin typeface="+mn-lt"/>
        </a:defRPr>
      </a:lvl4pPr>
      <a:lvl5pPr marL="207803" indent="-103902" eaLnBrk="1" hangingPunct="1">
        <a:spcBef>
          <a:spcPts val="0"/>
        </a:spcBef>
        <a:spcAft>
          <a:spcPts val="289"/>
        </a:spcAft>
        <a:buFont typeface="Arial" panose="020B0604020202020204" pitchFamily="34" charset="0"/>
        <a:buChar char="–"/>
        <a:defRPr sz="770">
          <a:solidFill>
            <a:srgbClr val="51565A"/>
          </a:solidFill>
          <a:latin typeface="+mn-lt"/>
        </a:defRPr>
      </a:lvl5pPr>
      <a:lvl6pPr marL="311706" indent="-103902" eaLnBrk="1" hangingPunct="1">
        <a:spcAft>
          <a:spcPts val="289"/>
        </a:spcAft>
        <a:buFontTx/>
        <a:buChar char="&gt;"/>
        <a:defRPr sz="770">
          <a:solidFill>
            <a:schemeClr val="tx2"/>
          </a:solidFill>
        </a:defRPr>
      </a:lvl6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hyperlink" Target="https://www.vic.gov.au/sites/default/files/2019-01/Ministerial%20Guidelines%20-%20Family%20Violence%20Information%20Sharing%20Scheme.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D43EB7-FD53-4327-841A-C5A3F019F5E9}"/>
              </a:ext>
            </a:extLst>
          </p:cNvPr>
          <p:cNvSpPr>
            <a:spLocks noGrp="1"/>
          </p:cNvSpPr>
          <p:nvPr>
            <p:ph type="ctrTitle"/>
          </p:nvPr>
        </p:nvSpPr>
        <p:spPr>
          <a:xfrm>
            <a:off x="536451" y="2160962"/>
            <a:ext cx="4226380" cy="1349828"/>
          </a:xfrm>
        </p:spPr>
        <p:txBody>
          <a:bodyPr vert="horz" lIns="0" tIns="0" rIns="0" bIns="0" rtlCol="0" anchor="b">
            <a:noAutofit/>
          </a:bodyPr>
          <a:lstStyle/>
          <a:p>
            <a:r>
              <a:rPr lang="en-AU" sz="1800">
                <a:latin typeface="VIC"/>
              </a:rPr>
              <a:t>Family Violence Information Sharing</a:t>
            </a:r>
            <a:r>
              <a:rPr lang="en-AU" sz="1800">
                <a:latin typeface="VIC" panose="00000500000000000000" pitchFamily="2" charset="0"/>
              </a:rPr>
              <a:t/>
            </a:r>
            <a:br>
              <a:rPr lang="en-AU" sz="1800">
                <a:latin typeface="VIC" panose="00000500000000000000" pitchFamily="2" charset="0"/>
              </a:rPr>
            </a:br>
            <a:r>
              <a:rPr lang="en-AU" sz="1800" b="0">
                <a:latin typeface="VIC"/>
              </a:rPr>
              <a:t>Session 6 – </a:t>
            </a:r>
            <a:r>
              <a:rPr lang="en-AU" sz="1800" b="0"/>
              <a:t>Reflections on what we’ve learned</a:t>
            </a:r>
            <a:endParaRPr lang="en-AU" sz="1800" b="0">
              <a:solidFill>
                <a:srgbClr val="FF0000"/>
              </a:solidFill>
              <a:latin typeface="VIC"/>
            </a:endParaRPr>
          </a:p>
        </p:txBody>
      </p:sp>
      <p:pic>
        <p:nvPicPr>
          <p:cNvPr id="8" name="Picture 7">
            <a:extLst>
              <a:ext uri="{FF2B5EF4-FFF2-40B4-BE49-F238E27FC236}">
                <a16:creationId xmlns:a16="http://schemas.microsoft.com/office/drawing/2014/main" id="{8D9D3ED5-D618-4C04-85D5-D53DF4BDC0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055" y="381224"/>
            <a:ext cx="1623728" cy="294527"/>
          </a:xfrm>
          <a:prstGeom prst="rect">
            <a:avLst/>
          </a:prstGeom>
        </p:spPr>
      </p:pic>
      <p:sp>
        <p:nvSpPr>
          <p:cNvPr id="3" name="Text Placeholder 2">
            <a:extLst>
              <a:ext uri="{FF2B5EF4-FFF2-40B4-BE49-F238E27FC236}">
                <a16:creationId xmlns:a16="http://schemas.microsoft.com/office/drawing/2014/main" id="{1424ED6F-A12C-4D47-8AEC-607CFBA0A8A9}"/>
              </a:ext>
            </a:extLst>
          </p:cNvPr>
          <p:cNvSpPr>
            <a:spLocks noGrp="1"/>
          </p:cNvSpPr>
          <p:nvPr>
            <p:ph type="body" sz="quarter" idx="12"/>
          </p:nvPr>
        </p:nvSpPr>
        <p:spPr/>
        <p:txBody>
          <a:bodyPr/>
          <a:lstStyle/>
          <a:p>
            <a:endParaRPr lang="en-AU"/>
          </a:p>
        </p:txBody>
      </p:sp>
      <p:pic>
        <p:nvPicPr>
          <p:cNvPr id="4" name="Picture 3">
            <a:extLst>
              <a:ext uri="{FF2B5EF4-FFF2-40B4-BE49-F238E27FC236}">
                <a16:creationId xmlns:a16="http://schemas.microsoft.com/office/drawing/2014/main" id="{A2D2FACD-3334-4CCA-A9BA-EC51E03882AF}"/>
              </a:ext>
            </a:extLst>
          </p:cNvPr>
          <p:cNvPicPr>
            <a:picLocks noChangeAspect="1"/>
          </p:cNvPicPr>
          <p:nvPr/>
        </p:nvPicPr>
        <p:blipFill>
          <a:blip r:embed="rId3"/>
          <a:stretch>
            <a:fillRect/>
          </a:stretch>
        </p:blipFill>
        <p:spPr>
          <a:xfrm>
            <a:off x="2446310" y="248331"/>
            <a:ext cx="989617" cy="513364"/>
          </a:xfrm>
          <a:prstGeom prst="rect">
            <a:avLst/>
          </a:prstGeom>
        </p:spPr>
      </p:pic>
    </p:spTree>
    <p:extLst>
      <p:ext uri="{BB962C8B-B14F-4D97-AF65-F5344CB8AC3E}">
        <p14:creationId xmlns:p14="http://schemas.microsoft.com/office/powerpoint/2010/main" val="2101504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E3A981-E2E7-4B3A-829B-0266E8DCE5F9}"/>
              </a:ext>
            </a:extLst>
          </p:cNvPr>
          <p:cNvGrpSpPr/>
          <p:nvPr/>
        </p:nvGrpSpPr>
        <p:grpSpPr>
          <a:xfrm>
            <a:off x="243716" y="122404"/>
            <a:ext cx="540000" cy="540000"/>
            <a:chOff x="-1769596" y="1619646"/>
            <a:chExt cx="540000" cy="540000"/>
          </a:xfrm>
        </p:grpSpPr>
        <p:sp>
          <p:nvSpPr>
            <p:cNvPr id="17" name="Oval 16">
              <a:extLst>
                <a:ext uri="{FF2B5EF4-FFF2-40B4-BE49-F238E27FC236}">
                  <a16:creationId xmlns:a16="http://schemas.microsoft.com/office/drawing/2014/main" id="{B1377B77-C72F-4881-AFD3-5454A64F1472}"/>
                </a:ext>
              </a:extLst>
            </p:cNvPr>
            <p:cNvSpPr/>
            <p:nvPr/>
          </p:nvSpPr>
          <p:spPr>
            <a:xfrm>
              <a:off x="-1769596" y="1619646"/>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23" name="Picture 22" descr="A picture containing drawing&#10;&#10;Description automatically generated">
              <a:extLst>
                <a:ext uri="{FF2B5EF4-FFF2-40B4-BE49-F238E27FC236}">
                  <a16:creationId xmlns:a16="http://schemas.microsoft.com/office/drawing/2014/main" id="{0046F89E-0DF8-45CB-9122-E3BDF5159E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34145" y="1619646"/>
              <a:ext cx="504549" cy="504549"/>
            </a:xfrm>
            <a:prstGeom prst="rect">
              <a:avLst/>
            </a:prstGeom>
          </p:spPr>
        </p:pic>
      </p:grpSp>
      <p:sp>
        <p:nvSpPr>
          <p:cNvPr id="14" name="Title 3">
            <a:extLst>
              <a:ext uri="{FF2B5EF4-FFF2-40B4-BE49-F238E27FC236}">
                <a16:creationId xmlns:a16="http://schemas.microsoft.com/office/drawing/2014/main" id="{BDD06CBC-C482-42E6-A397-BB1B24B98FD4}"/>
              </a:ext>
            </a:extLst>
          </p:cNvPr>
          <p:cNvSpPr txBox="1">
            <a:spLocks/>
          </p:cNvSpPr>
          <p:nvPr/>
        </p:nvSpPr>
        <p:spPr>
          <a:xfrm>
            <a:off x="996287" y="176270"/>
            <a:ext cx="6271780"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Group discussion</a:t>
            </a:r>
          </a:p>
        </p:txBody>
      </p:sp>
      <p:pic>
        <p:nvPicPr>
          <p:cNvPr id="12" name="Picture 11" descr="A picture containing icon&#10;&#10;Description automatically generated">
            <a:extLst>
              <a:ext uri="{FF2B5EF4-FFF2-40B4-BE49-F238E27FC236}">
                <a16:creationId xmlns:a16="http://schemas.microsoft.com/office/drawing/2014/main" id="{74414B55-C399-4417-9A75-AF27CFDF0BC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13" name="TextBox 12">
            <a:extLst>
              <a:ext uri="{FF2B5EF4-FFF2-40B4-BE49-F238E27FC236}">
                <a16:creationId xmlns:a16="http://schemas.microsoft.com/office/drawing/2014/main" id="{4EA165A8-EB2A-40EA-A3DC-7B08E664FD76}"/>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18" name="Rectangle: Rounded Corners 17">
            <a:extLst>
              <a:ext uri="{FF2B5EF4-FFF2-40B4-BE49-F238E27FC236}">
                <a16:creationId xmlns:a16="http://schemas.microsoft.com/office/drawing/2014/main" id="{DA2A11F0-FDC1-41EA-9BD3-F5688841C069}"/>
              </a:ext>
            </a:extLst>
          </p:cNvPr>
          <p:cNvSpPr/>
          <p:nvPr/>
        </p:nvSpPr>
        <p:spPr>
          <a:xfrm>
            <a:off x="1152161" y="2230067"/>
            <a:ext cx="3100331" cy="3246808"/>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b="1">
                <a:solidFill>
                  <a:schemeClr val="accent2"/>
                </a:solidFill>
                <a:latin typeface="+mj-lt"/>
              </a:rPr>
              <a:t>Thinking back on the topics we’ve covered together, what’s the most important thing you learned?</a:t>
            </a:r>
          </a:p>
          <a:p>
            <a:pPr algn="ctr"/>
            <a:endParaRPr lang="en-AU" sz="1600" b="1">
              <a:solidFill>
                <a:schemeClr val="accent2"/>
              </a:solidFill>
              <a:latin typeface="+mj-lt"/>
            </a:endParaRPr>
          </a:p>
          <a:p>
            <a:pPr algn="ctr"/>
            <a:r>
              <a:rPr lang="en-AU" sz="1600" b="1">
                <a:solidFill>
                  <a:schemeClr val="accent2"/>
                </a:solidFill>
                <a:latin typeface="+mj-lt"/>
              </a:rPr>
              <a:t>What’s a practical example of something you’ll do differently when it comes to sharing information about family violence?</a:t>
            </a:r>
          </a:p>
        </p:txBody>
      </p:sp>
      <p:grpSp>
        <p:nvGrpSpPr>
          <p:cNvPr id="3" name="Group 2">
            <a:extLst>
              <a:ext uri="{FF2B5EF4-FFF2-40B4-BE49-F238E27FC236}">
                <a16:creationId xmlns:a16="http://schemas.microsoft.com/office/drawing/2014/main" id="{0DB6D751-1D13-47F1-9017-733281DE3EAF}"/>
              </a:ext>
            </a:extLst>
          </p:cNvPr>
          <p:cNvGrpSpPr/>
          <p:nvPr/>
        </p:nvGrpSpPr>
        <p:grpSpPr>
          <a:xfrm>
            <a:off x="4142528" y="1647194"/>
            <a:ext cx="4032983" cy="4043898"/>
            <a:chOff x="4022210" y="1647194"/>
            <a:chExt cx="4032983" cy="4043898"/>
          </a:xfrm>
        </p:grpSpPr>
        <p:pic>
          <p:nvPicPr>
            <p:cNvPr id="5" name="Picture 4" descr="Icon&#10;&#10;Description automatically generated">
              <a:extLst>
                <a:ext uri="{FF2B5EF4-FFF2-40B4-BE49-F238E27FC236}">
                  <a16:creationId xmlns:a16="http://schemas.microsoft.com/office/drawing/2014/main" id="{91731F3A-B6EB-46EF-88C8-DD22ADCFD593}"/>
                </a:ext>
              </a:extLst>
            </p:cNvPr>
            <p:cNvPicPr>
              <a:picLocks noChangeAspect="1"/>
            </p:cNvPicPr>
            <p:nvPr/>
          </p:nvPicPr>
          <p:blipFill>
            <a:blip r:embed="rId5" cstate="hqprint">
              <a:alphaModFix amt="42000"/>
              <a:extLst>
                <a:ext uri="{28A0092B-C50C-407E-A947-70E740481C1C}">
                  <a14:useLocalDpi xmlns:a14="http://schemas.microsoft.com/office/drawing/2010/main" val="0"/>
                </a:ext>
              </a:extLst>
            </a:blip>
            <a:stretch>
              <a:fillRect/>
            </a:stretch>
          </p:blipFill>
          <p:spPr>
            <a:xfrm>
              <a:off x="5784913" y="2080542"/>
              <a:ext cx="2270280" cy="2041512"/>
            </a:xfrm>
            <a:prstGeom prst="rect">
              <a:avLst/>
            </a:prstGeom>
            <a:solidFill>
              <a:schemeClr val="bg1"/>
            </a:solidFill>
          </p:spPr>
        </p:pic>
        <p:pic>
          <p:nvPicPr>
            <p:cNvPr id="20" name="Picture 19" descr="A picture containing text, vector graphics&#10;&#10;Description automatically generated">
              <a:extLst>
                <a:ext uri="{FF2B5EF4-FFF2-40B4-BE49-F238E27FC236}">
                  <a16:creationId xmlns:a16="http://schemas.microsoft.com/office/drawing/2014/main" id="{4455C64A-84D2-408B-B714-7B0E99700FCD}"/>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022210" y="1647194"/>
              <a:ext cx="2270279" cy="2270279"/>
            </a:xfrm>
            <a:prstGeom prst="rect">
              <a:avLst/>
            </a:prstGeom>
          </p:spPr>
        </p:pic>
        <p:pic>
          <p:nvPicPr>
            <p:cNvPr id="21" name="Picture 20" descr="A picture containing text, vector graphics&#10;&#10;Description automatically generated">
              <a:extLst>
                <a:ext uri="{FF2B5EF4-FFF2-40B4-BE49-F238E27FC236}">
                  <a16:creationId xmlns:a16="http://schemas.microsoft.com/office/drawing/2014/main" id="{670E11B0-DC77-44B3-89D2-A1861FE4753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559930" y="3420812"/>
              <a:ext cx="2270280" cy="2270280"/>
            </a:xfrm>
            <a:prstGeom prst="rect">
              <a:avLst/>
            </a:prstGeom>
          </p:spPr>
        </p:pic>
        <p:pic>
          <p:nvPicPr>
            <p:cNvPr id="8" name="Picture 7" descr="Icon&#10;&#10;Description automatically generated">
              <a:extLst>
                <a:ext uri="{FF2B5EF4-FFF2-40B4-BE49-F238E27FC236}">
                  <a16:creationId xmlns:a16="http://schemas.microsoft.com/office/drawing/2014/main" id="{CBA176B9-3D21-4476-BC9F-C10A25078D0C}"/>
                </a:ext>
              </a:extLst>
            </p:cNvPr>
            <p:cNvPicPr>
              <a:picLocks noChangeAspect="1"/>
            </p:cNvPicPr>
            <p:nvPr/>
          </p:nvPicPr>
          <p:blipFill>
            <a:blip r:embed="rId8" cstate="hqprint">
              <a:alphaModFix amt="51000"/>
              <a:extLst>
                <a:ext uri="{28A0092B-C50C-407E-A947-70E740481C1C}">
                  <a14:useLocalDpi xmlns:a14="http://schemas.microsoft.com/office/drawing/2010/main" val="0"/>
                </a:ext>
              </a:extLst>
            </a:blip>
            <a:stretch>
              <a:fillRect/>
            </a:stretch>
          </p:blipFill>
          <p:spPr>
            <a:xfrm rot="10958326" flipH="1">
              <a:off x="4183302" y="3070319"/>
              <a:ext cx="1941231" cy="2265733"/>
            </a:xfrm>
            <a:prstGeom prst="rect">
              <a:avLst/>
            </a:prstGeom>
          </p:spPr>
        </p:pic>
      </p:grpSp>
      <p:sp>
        <p:nvSpPr>
          <p:cNvPr id="19" name="Rectangle: Rounded Corners 18">
            <a:extLst>
              <a:ext uri="{FF2B5EF4-FFF2-40B4-BE49-F238E27FC236}">
                <a16:creationId xmlns:a16="http://schemas.microsoft.com/office/drawing/2014/main" id="{BCD772FC-2898-4E13-8BEA-EE8BAB065838}"/>
              </a:ext>
            </a:extLst>
          </p:cNvPr>
          <p:cNvSpPr/>
          <p:nvPr/>
        </p:nvSpPr>
        <p:spPr>
          <a:xfrm>
            <a:off x="7812915" y="104736"/>
            <a:ext cx="1140585"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6" name="Slide Number Placeholder 5">
            <a:extLst>
              <a:ext uri="{FF2B5EF4-FFF2-40B4-BE49-F238E27FC236}">
                <a16:creationId xmlns:a16="http://schemas.microsoft.com/office/drawing/2014/main" id="{29EFFBA0-BAEC-4B89-A9D2-FD66F7BAF492}"/>
              </a:ext>
            </a:extLst>
          </p:cNvPr>
          <p:cNvSpPr>
            <a:spLocks noGrp="1"/>
          </p:cNvSpPr>
          <p:nvPr>
            <p:ph type="sldNum" sz="quarter" idx="12"/>
          </p:nvPr>
        </p:nvSpPr>
        <p:spPr/>
        <p:txBody>
          <a:bodyPr/>
          <a:lstStyle/>
          <a:p>
            <a:fld id="{636C11FB-B6ED-4826-AA49-B2A0CC68C0B4}" type="slidenum">
              <a:rPr lang="en-AU" smtClean="0"/>
              <a:pPr/>
              <a:t>10</a:t>
            </a:fld>
            <a:endParaRPr lang="en-AU"/>
          </a:p>
        </p:txBody>
      </p:sp>
    </p:spTree>
    <p:extLst>
      <p:ext uri="{BB962C8B-B14F-4D97-AF65-F5344CB8AC3E}">
        <p14:creationId xmlns:p14="http://schemas.microsoft.com/office/powerpoint/2010/main" val="375638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C391B57-129C-4265-91AF-0D0FE9EF9B58}"/>
              </a:ext>
            </a:extLst>
          </p:cNvPr>
          <p:cNvSpPr/>
          <p:nvPr/>
        </p:nvSpPr>
        <p:spPr>
          <a:xfrm>
            <a:off x="732789" y="1345845"/>
            <a:ext cx="2338587" cy="4905064"/>
          </a:xfrm>
          <a:prstGeom prst="rect">
            <a:avLst/>
          </a:prstGeom>
          <a:no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prstClr val="white"/>
              </a:solidFill>
              <a:effectLst/>
              <a:uLnTx/>
              <a:uFillTx/>
              <a:latin typeface="VIC Light"/>
              <a:ea typeface="+mn-ea"/>
              <a:cs typeface="+mn-cs"/>
            </a:endParaRPr>
          </a:p>
        </p:txBody>
      </p:sp>
      <p:sp>
        <p:nvSpPr>
          <p:cNvPr id="46" name="Rectangle 45">
            <a:extLst>
              <a:ext uri="{FF2B5EF4-FFF2-40B4-BE49-F238E27FC236}">
                <a16:creationId xmlns:a16="http://schemas.microsoft.com/office/drawing/2014/main" id="{F58E21AF-C3B2-46E3-881E-1387305EBDAD}"/>
              </a:ext>
            </a:extLst>
          </p:cNvPr>
          <p:cNvSpPr/>
          <p:nvPr/>
        </p:nvSpPr>
        <p:spPr>
          <a:xfrm>
            <a:off x="3307518" y="1276661"/>
            <a:ext cx="2521782" cy="4905064"/>
          </a:xfrm>
          <a:prstGeom prst="rect">
            <a:avLst/>
          </a:prstGeom>
          <a:no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prstClr val="white"/>
              </a:solidFill>
              <a:effectLst/>
              <a:uLnTx/>
              <a:uFillTx/>
              <a:latin typeface="VIC Light"/>
              <a:ea typeface="+mn-ea"/>
              <a:cs typeface="+mn-cs"/>
            </a:endParaRPr>
          </a:p>
        </p:txBody>
      </p:sp>
      <p:sp>
        <p:nvSpPr>
          <p:cNvPr id="49" name="Rectangle 48">
            <a:extLst>
              <a:ext uri="{FF2B5EF4-FFF2-40B4-BE49-F238E27FC236}">
                <a16:creationId xmlns:a16="http://schemas.microsoft.com/office/drawing/2014/main" id="{9745F209-85E1-4E1B-88BD-D6F0240C4E70}"/>
              </a:ext>
            </a:extLst>
          </p:cNvPr>
          <p:cNvSpPr/>
          <p:nvPr/>
        </p:nvSpPr>
        <p:spPr>
          <a:xfrm>
            <a:off x="6040755" y="1276661"/>
            <a:ext cx="2421111" cy="4905064"/>
          </a:xfrm>
          <a:prstGeom prst="rect">
            <a:avLst/>
          </a:prstGeom>
          <a:no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prstClr val="white"/>
              </a:solidFill>
              <a:effectLst/>
              <a:uLnTx/>
              <a:uFillTx/>
              <a:latin typeface="VIC Light"/>
              <a:ea typeface="+mn-ea"/>
              <a:cs typeface="+mn-cs"/>
            </a:endParaRPr>
          </a:p>
        </p:txBody>
      </p:sp>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81961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defRPr/>
            </a:pPr>
            <a:r>
              <a:rPr kumimoji="0" lang="en-AU" sz="1600" b="1" i="0" u="none" strike="noStrike" kern="1200" cap="none" spc="0" normalizeH="0" baseline="0" noProof="0">
                <a:ln>
                  <a:noFill/>
                </a:ln>
                <a:solidFill>
                  <a:schemeClr val="accent2"/>
                </a:solidFill>
                <a:effectLst/>
                <a:uLnTx/>
                <a:uFillTx/>
                <a:latin typeface="VIC"/>
              </a:rPr>
              <a:t>Suggested activities to maintain and build </a:t>
            </a:r>
            <a:r>
              <a:rPr lang="en-AU" sz="1600">
                <a:solidFill>
                  <a:schemeClr val="accent2"/>
                </a:solidFill>
                <a:latin typeface="VIC"/>
              </a:rPr>
              <a:t>on your </a:t>
            </a:r>
            <a:r>
              <a:rPr kumimoji="0" lang="en-AU" sz="1600" b="1" i="0" u="none" strike="noStrike" kern="1200" cap="none" spc="0" normalizeH="0" baseline="0" noProof="0">
                <a:ln>
                  <a:noFill/>
                </a:ln>
                <a:solidFill>
                  <a:schemeClr val="accent2"/>
                </a:solidFill>
                <a:effectLst/>
                <a:uLnTx/>
                <a:uFillTx/>
                <a:latin typeface="VIC"/>
              </a:rPr>
              <a:t>learning</a:t>
            </a:r>
          </a:p>
        </p:txBody>
      </p:sp>
      <p:sp>
        <p:nvSpPr>
          <p:cNvPr id="31" name="Rectangle 30">
            <a:extLst>
              <a:ext uri="{FF2B5EF4-FFF2-40B4-BE49-F238E27FC236}">
                <a16:creationId xmlns:a16="http://schemas.microsoft.com/office/drawing/2014/main" id="{9DF86C1D-40C2-48F9-B91E-B25ADA6D4A44}"/>
              </a:ext>
            </a:extLst>
          </p:cNvPr>
          <p:cNvSpPr/>
          <p:nvPr/>
        </p:nvSpPr>
        <p:spPr>
          <a:xfrm>
            <a:off x="6050710" y="1517594"/>
            <a:ext cx="2411155" cy="2762295"/>
          </a:xfrm>
          <a:prstGeom prst="rect">
            <a:avLst/>
          </a:prstGeom>
        </p:spPr>
        <p:txBody>
          <a:bodyPr wrap="square" lIns="91440" tIns="45720" rIns="91440" bIns="45720" anchor="t">
            <a:spAutoFit/>
          </a:bodyPr>
          <a:lstStyle/>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100" b="0" i="0" u="none" strike="noStrike" kern="1200" cap="none" spc="0" normalizeH="0" baseline="0" noProof="0">
                <a:ln>
                  <a:noFill/>
                </a:ln>
                <a:effectLst/>
                <a:uLnTx/>
                <a:uFillTx/>
                <a:latin typeface="VIC Light"/>
                <a:ea typeface="+mn-ea"/>
                <a:cs typeface="+mn-cs"/>
              </a:rPr>
              <a:t>Consider </a:t>
            </a:r>
            <a:r>
              <a:rPr kumimoji="0" lang="en-AU" sz="1100" b="1" i="0" u="none" strike="noStrike" kern="1200" cap="none" spc="0" normalizeH="0" baseline="0" noProof="0">
                <a:ln>
                  <a:noFill/>
                </a:ln>
                <a:solidFill>
                  <a:schemeClr val="accent2"/>
                </a:solidFill>
                <a:effectLst/>
                <a:uLnTx/>
                <a:uFillTx/>
                <a:latin typeface="VIC Light"/>
                <a:ea typeface="+mn-ea"/>
                <a:cs typeface="+mn-cs"/>
              </a:rPr>
              <a:t>conducting refreshers </a:t>
            </a:r>
            <a:r>
              <a:rPr kumimoji="0" lang="en-AU" sz="1100" b="0" i="0" u="none" strike="noStrike" kern="1200" cap="none" spc="0" normalizeH="0" baseline="0" noProof="0">
                <a:ln>
                  <a:noFill/>
                </a:ln>
                <a:effectLst/>
                <a:uLnTx/>
                <a:uFillTx/>
                <a:latin typeface="VIC Light"/>
                <a:ea typeface="+mn-ea"/>
                <a:cs typeface="+mn-cs"/>
              </a:rPr>
              <a:t>6 months after initial workshops. You could take turns running the sessions – teaching someone else is a great way to learn!</a:t>
            </a: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100" b="1" i="0" u="none" strike="noStrike" kern="1200" cap="none" spc="0" normalizeH="0" baseline="0" noProof="0">
                <a:ln>
                  <a:noFill/>
                </a:ln>
                <a:solidFill>
                  <a:schemeClr val="accent2"/>
                </a:solidFill>
                <a:effectLst/>
                <a:uLnTx/>
                <a:uFillTx/>
                <a:latin typeface="VIC Light"/>
                <a:ea typeface="+mn-ea"/>
                <a:cs typeface="+mn-cs"/>
              </a:rPr>
              <a:t>Create peer-learning buddy systems </a:t>
            </a:r>
            <a:r>
              <a:rPr kumimoji="0" lang="en-AU" sz="1100" b="0" i="0" u="none" strike="noStrike" kern="1200" cap="none" spc="0" normalizeH="0" baseline="0" noProof="0">
                <a:ln>
                  <a:noFill/>
                </a:ln>
                <a:effectLst/>
                <a:uLnTx/>
                <a:uFillTx/>
                <a:latin typeface="VIC Light"/>
                <a:ea typeface="+mn-ea"/>
                <a:cs typeface="+mn-cs"/>
              </a:rPr>
              <a:t>to hold each other accountable and provide support in reaching learning goals.</a:t>
            </a: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100" b="1" i="0" u="none" strike="noStrike" kern="1200" cap="none" spc="0" normalizeH="0" baseline="0" noProof="0">
                <a:ln>
                  <a:noFill/>
                </a:ln>
                <a:solidFill>
                  <a:schemeClr val="accent2"/>
                </a:solidFill>
                <a:effectLst/>
                <a:uLnTx/>
                <a:uFillTx/>
                <a:latin typeface="VIC Light"/>
                <a:ea typeface="+mn-ea"/>
                <a:cs typeface="+mn-cs"/>
              </a:rPr>
              <a:t>Create forums </a:t>
            </a:r>
            <a:r>
              <a:rPr kumimoji="0" lang="en-AU" sz="1100" b="0" i="0" u="none" strike="noStrike" kern="1200" cap="none" spc="0" normalizeH="0" baseline="0" noProof="0">
                <a:ln>
                  <a:noFill/>
                </a:ln>
                <a:effectLst/>
                <a:uLnTx/>
                <a:uFillTx/>
                <a:latin typeface="VIC Light"/>
                <a:ea typeface="+mn-ea"/>
                <a:cs typeface="+mn-cs"/>
              </a:rPr>
              <a:t>to collaborate and share questions and tips (e.g</a:t>
            </a:r>
            <a:r>
              <a:rPr lang="en-AU" sz="1100">
                <a:latin typeface="VIC Light"/>
              </a:rPr>
              <a:t>.,</a:t>
            </a:r>
            <a:r>
              <a:rPr kumimoji="0" lang="en-AU" sz="1100" b="0" i="0" u="none" strike="noStrike" kern="1200" cap="none" spc="0" normalizeH="0" baseline="0" noProof="0">
                <a:ln>
                  <a:noFill/>
                </a:ln>
                <a:effectLst/>
                <a:uLnTx/>
                <a:uFillTx/>
                <a:latin typeface="VIC Light"/>
                <a:ea typeface="+mn-ea"/>
                <a:cs typeface="+mn-cs"/>
              </a:rPr>
              <a:t> create Teams channel).</a:t>
            </a: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kumimoji="0" lang="en-AU" sz="1050" b="0" i="0" u="none" strike="noStrike" kern="1200" cap="none" spc="0" normalizeH="0" baseline="0" noProof="0">
              <a:ln>
                <a:noFill/>
              </a:ln>
              <a:solidFill>
                <a:prstClr val="black"/>
              </a:solidFill>
              <a:effectLst/>
              <a:uLnTx/>
              <a:uFillTx/>
              <a:latin typeface="VIC Light"/>
              <a:ea typeface="+mn-ea"/>
              <a:cs typeface="+mn-cs"/>
            </a:endParaRPr>
          </a:p>
        </p:txBody>
      </p:sp>
      <p:sp>
        <p:nvSpPr>
          <p:cNvPr id="9" name="Rectangle: Rounded Corners 8">
            <a:extLst>
              <a:ext uri="{FF2B5EF4-FFF2-40B4-BE49-F238E27FC236}">
                <a16:creationId xmlns:a16="http://schemas.microsoft.com/office/drawing/2014/main" id="{09C09C9B-296B-472F-95E5-B6DBCE99CF6F}"/>
              </a:ext>
            </a:extLst>
          </p:cNvPr>
          <p:cNvSpPr/>
          <p:nvPr/>
        </p:nvSpPr>
        <p:spPr>
          <a:xfrm>
            <a:off x="6057459" y="862267"/>
            <a:ext cx="1960518" cy="590298"/>
          </a:xfrm>
          <a:prstGeom prst="round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defRPr/>
            </a:pPr>
            <a:r>
              <a:rPr lang="en-AU" sz="1400">
                <a:latin typeface="VIC Light"/>
              </a:rPr>
              <a:t>  C</a:t>
            </a:r>
            <a:r>
              <a:rPr kumimoji="0" lang="en-AU" sz="1400" b="0" i="0" u="none" strike="noStrike" kern="1200" cap="none" spc="0" normalizeH="0" baseline="0" noProof="0">
                <a:ln>
                  <a:noFill/>
                </a:ln>
                <a:effectLst/>
                <a:uLnTx/>
                <a:uFillTx/>
                <a:latin typeface="VIC Light"/>
                <a:ea typeface="+mn-ea"/>
                <a:cs typeface="+mn-cs"/>
              </a:rPr>
              <a:t>ontinuous learning</a:t>
            </a:r>
          </a:p>
        </p:txBody>
      </p:sp>
      <p:sp>
        <p:nvSpPr>
          <p:cNvPr id="36" name="Rectangle: Rounded Corners 35">
            <a:extLst>
              <a:ext uri="{FF2B5EF4-FFF2-40B4-BE49-F238E27FC236}">
                <a16:creationId xmlns:a16="http://schemas.microsoft.com/office/drawing/2014/main" id="{F4996118-60C4-44EF-8E9A-84483C864E86}"/>
              </a:ext>
            </a:extLst>
          </p:cNvPr>
          <p:cNvSpPr/>
          <p:nvPr/>
        </p:nvSpPr>
        <p:spPr>
          <a:xfrm>
            <a:off x="3323515" y="862267"/>
            <a:ext cx="1960518" cy="590298"/>
          </a:xfrm>
          <a:prstGeom prst="round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Light"/>
                <a:ea typeface="+mn-ea"/>
                <a:cs typeface="+mn-cs"/>
              </a:rPr>
              <a:t>Reflective practice</a:t>
            </a:r>
          </a:p>
        </p:txBody>
      </p:sp>
      <p:sp>
        <p:nvSpPr>
          <p:cNvPr id="37" name="Rectangle: Rounded Corners 36">
            <a:extLst>
              <a:ext uri="{FF2B5EF4-FFF2-40B4-BE49-F238E27FC236}">
                <a16:creationId xmlns:a16="http://schemas.microsoft.com/office/drawing/2014/main" id="{3530396D-5C55-41F2-903E-F00AE8BB4C56}"/>
              </a:ext>
            </a:extLst>
          </p:cNvPr>
          <p:cNvSpPr/>
          <p:nvPr/>
        </p:nvSpPr>
        <p:spPr>
          <a:xfrm>
            <a:off x="751496" y="862267"/>
            <a:ext cx="1960518" cy="590298"/>
          </a:xfrm>
          <a:prstGeom prst="round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a:ln>
                  <a:noFill/>
                </a:ln>
                <a:solidFill>
                  <a:prstClr val="white"/>
                </a:solidFill>
                <a:effectLst/>
                <a:uLnTx/>
                <a:uFillTx/>
                <a:latin typeface="VIC Light"/>
                <a:ea typeface="+mn-ea"/>
                <a:cs typeface="+mn-cs"/>
              </a:rPr>
              <a:t>Maintain motivation</a:t>
            </a:r>
          </a:p>
        </p:txBody>
      </p:sp>
      <p:sp>
        <p:nvSpPr>
          <p:cNvPr id="39" name="Rectangle 38">
            <a:extLst>
              <a:ext uri="{FF2B5EF4-FFF2-40B4-BE49-F238E27FC236}">
                <a16:creationId xmlns:a16="http://schemas.microsoft.com/office/drawing/2014/main" id="{4BDC8F48-8966-406E-AE4F-D1C51B42F908}"/>
              </a:ext>
            </a:extLst>
          </p:cNvPr>
          <p:cNvSpPr/>
          <p:nvPr/>
        </p:nvSpPr>
        <p:spPr>
          <a:xfrm>
            <a:off x="3288232" y="1517594"/>
            <a:ext cx="2541068" cy="2854628"/>
          </a:xfrm>
          <a:prstGeom prst="rect">
            <a:avLst/>
          </a:prstGeom>
        </p:spPr>
        <p:txBody>
          <a:bodyPr wrap="square" lIns="91440" tIns="45720" rIns="91440" bIns="45720" anchor="t">
            <a:spAutoFit/>
          </a:bodyPr>
          <a:lstStyle/>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100" b="1" i="0" u="none" strike="noStrike" kern="1200" cap="none" spc="0" normalizeH="0" baseline="0" noProof="0">
                <a:ln>
                  <a:noFill/>
                </a:ln>
                <a:solidFill>
                  <a:schemeClr val="accent2"/>
                </a:solidFill>
                <a:effectLst/>
                <a:uLnTx/>
                <a:uFillTx/>
                <a:latin typeface="VIC Light"/>
                <a:ea typeface="+mn-ea"/>
                <a:cs typeface="+mn-cs"/>
              </a:rPr>
              <a:t>Make space for ongoing feedback</a:t>
            </a:r>
            <a:r>
              <a:rPr kumimoji="0" lang="en-AU" sz="1100" b="1" i="0" u="none" strike="noStrike" kern="1200" cap="none" spc="0" normalizeH="0" baseline="0" noProof="0">
                <a:ln>
                  <a:noFill/>
                </a:ln>
                <a:solidFill>
                  <a:srgbClr val="0072CE"/>
                </a:solidFill>
                <a:effectLst/>
                <a:uLnTx/>
                <a:uFillTx/>
                <a:latin typeface="VIC Light"/>
                <a:ea typeface="+mn-ea"/>
                <a:cs typeface="+mn-cs"/>
              </a:rPr>
              <a:t>. </a:t>
            </a:r>
            <a:r>
              <a:rPr kumimoji="0" lang="en-AU" sz="1100" b="0" i="0" u="none" strike="noStrike" kern="1200" cap="none" spc="0" normalizeH="0" baseline="0" noProof="0">
                <a:ln>
                  <a:noFill/>
                </a:ln>
                <a:effectLst/>
                <a:uLnTx/>
                <a:uFillTx/>
                <a:latin typeface="VIC Light"/>
                <a:ea typeface="+mn-ea"/>
                <a:cs typeface="+mn-cs"/>
              </a:rPr>
              <a:t>For example, by always checking in about family violence information sharing as part of reflective practice sessions.</a:t>
            </a:r>
            <a:endParaRPr lang="en-AU" sz="1100" b="0" i="0" u="none" strike="noStrike" kern="1200" cap="none" spc="0" normalizeH="0" baseline="0" noProof="0">
              <a:ln>
                <a:noFill/>
              </a:ln>
              <a:effectLst/>
              <a:uLnTx/>
              <a:uFillTx/>
              <a:latin typeface="VIC Light"/>
            </a:endParaRPr>
          </a:p>
          <a:p>
            <a:pPr marL="171450" indent="-171450">
              <a:spcAft>
                <a:spcPts val="600"/>
              </a:spcAft>
              <a:buClr>
                <a:srgbClr val="87189D"/>
              </a:buClr>
              <a:buFont typeface="Wingdings" panose="05000000000000000000" pitchFamily="2" charset="2"/>
              <a:buChar char="q"/>
              <a:defRPr/>
            </a:pPr>
            <a:r>
              <a:rPr kumimoji="0" lang="en-AU" sz="1100" b="1" i="0" u="none" strike="noStrike" kern="1200" cap="none" spc="0" normalizeH="0" baseline="0" noProof="0">
                <a:ln>
                  <a:noFill/>
                </a:ln>
                <a:solidFill>
                  <a:schemeClr val="accent2"/>
                </a:solidFill>
                <a:effectLst/>
                <a:uLnTx/>
                <a:uFillTx/>
                <a:latin typeface="VIC Light"/>
                <a:ea typeface="+mn-ea"/>
                <a:cs typeface="+mn-cs"/>
              </a:rPr>
              <a:t>Set and write goals</a:t>
            </a:r>
            <a:r>
              <a:rPr kumimoji="0" lang="en-AU" sz="1100" b="0" i="0" u="none" strike="noStrike" kern="1200" cap="none" spc="0" normalizeH="0" baseline="0" noProof="0">
                <a:ln>
                  <a:noFill/>
                </a:ln>
                <a:effectLst/>
                <a:uLnTx/>
                <a:uFillTx/>
                <a:latin typeface="VIC Light"/>
                <a:ea typeface="+mn-ea"/>
                <a:cs typeface="+mn-cs"/>
              </a:rPr>
              <a:t> on what you will do to embed the learning. Make sure you schedule time to check whether these goals were achieved. Even better, ask one of your colleagues to check and hold you to account!</a:t>
            </a: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kumimoji="0" lang="en-AU" sz="1050" b="0" i="0" u="none" strike="noStrike" kern="1200" cap="none" spc="0" normalizeH="0" baseline="0" noProof="0">
              <a:ln>
                <a:noFill/>
              </a:ln>
              <a:solidFill>
                <a:prstClr val="black"/>
              </a:solidFill>
              <a:effectLst/>
              <a:uLnTx/>
              <a:uFillTx/>
              <a:latin typeface="VIC Light"/>
              <a:ea typeface="+mn-ea"/>
              <a:cs typeface="+mn-cs"/>
            </a:endParaRPr>
          </a:p>
        </p:txBody>
      </p:sp>
      <p:sp>
        <p:nvSpPr>
          <p:cNvPr id="40" name="Rectangle 39">
            <a:extLst>
              <a:ext uri="{FF2B5EF4-FFF2-40B4-BE49-F238E27FC236}">
                <a16:creationId xmlns:a16="http://schemas.microsoft.com/office/drawing/2014/main" id="{6DC86EEB-274A-48F8-A874-E388BA85BB8E}"/>
              </a:ext>
            </a:extLst>
          </p:cNvPr>
          <p:cNvSpPr/>
          <p:nvPr/>
        </p:nvSpPr>
        <p:spPr>
          <a:xfrm>
            <a:off x="751496" y="1517592"/>
            <a:ext cx="2323244" cy="2577629"/>
          </a:xfrm>
          <a:prstGeom prst="rect">
            <a:avLst/>
          </a:prstGeom>
        </p:spPr>
        <p:txBody>
          <a:bodyPr wrap="square" lIns="91440" tIns="45720" rIns="91440" bIns="45720" anchor="t">
            <a:spAutoFit/>
          </a:bodyPr>
          <a:lstStyle/>
          <a:p>
            <a:pPr marL="171450" indent="-171450">
              <a:spcAft>
                <a:spcPts val="600"/>
              </a:spcAft>
              <a:buClr>
                <a:srgbClr val="87189D"/>
              </a:buClr>
              <a:buFont typeface="Wingdings" panose="05000000000000000000" pitchFamily="2" charset="2"/>
              <a:buChar char="q"/>
              <a:defRPr/>
            </a:pPr>
            <a:r>
              <a:rPr kumimoji="0" lang="en-AU" sz="1100" b="1" i="0" u="none" strike="noStrike" kern="1200" cap="none" spc="0" normalizeH="0" baseline="0" noProof="0">
                <a:ln>
                  <a:noFill/>
                </a:ln>
                <a:solidFill>
                  <a:schemeClr val="accent2"/>
                </a:solidFill>
                <a:effectLst/>
                <a:uLnTx/>
                <a:uFillTx/>
                <a:latin typeface="VIC Light"/>
                <a:ea typeface="+mn-ea"/>
                <a:cs typeface="+mn-cs"/>
              </a:rPr>
              <a:t>Celebrate successful stories </a:t>
            </a:r>
            <a:r>
              <a:rPr kumimoji="0" lang="en-AU" sz="1100" b="0" i="0" u="none" strike="noStrike" kern="1200" cap="none" spc="0" normalizeH="0" baseline="0" noProof="0">
                <a:ln>
                  <a:noFill/>
                </a:ln>
                <a:effectLst/>
                <a:uLnTx/>
                <a:uFillTx/>
                <a:latin typeface="VIC Light"/>
                <a:ea typeface="+mn-ea"/>
                <a:cs typeface="+mn-cs"/>
              </a:rPr>
              <a:t>of implementing family violence information sharing practices.</a:t>
            </a:r>
            <a:r>
              <a:rPr lang="en-AU" sz="1100">
                <a:latin typeface="VIC Light"/>
              </a:rPr>
              <a:t> </a:t>
            </a:r>
            <a:endParaRPr lang="en-AU" sz="1100" b="0" i="0" u="none" strike="noStrike" kern="1200" cap="none" spc="0" normalizeH="0" baseline="0" noProof="0">
              <a:ln>
                <a:noFill/>
              </a:ln>
              <a:effectLst/>
              <a:uLnTx/>
              <a:uFillTx/>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100" b="0" i="0" u="none" strike="noStrike" kern="1200" cap="none" spc="0" normalizeH="0" baseline="0" noProof="0">
                <a:ln>
                  <a:noFill/>
                </a:ln>
                <a:effectLst/>
                <a:uLnTx/>
                <a:uFillTx/>
                <a:latin typeface="VIC Light"/>
                <a:ea typeface="+mn-ea"/>
                <a:cs typeface="+mn-cs"/>
              </a:rPr>
              <a:t>Add a regular </a:t>
            </a:r>
            <a:r>
              <a:rPr lang="en-AU" sz="1100">
                <a:latin typeface="VIC Light"/>
              </a:rPr>
              <a:t>check-in</a:t>
            </a:r>
            <a:r>
              <a:rPr kumimoji="0" lang="en-AU" sz="1100" b="0" i="0" u="none" strike="noStrike" kern="1200" cap="none" spc="0" normalizeH="0" baseline="0" noProof="0">
                <a:ln>
                  <a:noFill/>
                </a:ln>
                <a:effectLst/>
                <a:uLnTx/>
                <a:uFillTx/>
                <a:latin typeface="VIC Light"/>
                <a:ea typeface="+mn-ea"/>
                <a:cs typeface="+mn-cs"/>
              </a:rPr>
              <a:t> about family violence information sharing to the team meeting agenda to </a:t>
            </a:r>
            <a:r>
              <a:rPr kumimoji="0" lang="en-AU" sz="1100" b="1" i="0" u="none" strike="noStrike" kern="1200" cap="none" spc="0" normalizeH="0" baseline="0" noProof="0">
                <a:ln>
                  <a:noFill/>
                </a:ln>
                <a:solidFill>
                  <a:schemeClr val="accent2"/>
                </a:solidFill>
                <a:effectLst/>
                <a:uLnTx/>
                <a:uFillTx/>
                <a:latin typeface="VIC Light"/>
                <a:ea typeface="+mn-ea"/>
                <a:cs typeface="+mn-cs"/>
              </a:rPr>
              <a:t>maintain visibility of the learning.</a:t>
            </a:r>
            <a:endParaRPr lang="en-AU" sz="1100" b="1" i="0" u="none" strike="noStrike" kern="1200" cap="none" spc="0" normalizeH="0" baseline="0" noProof="0">
              <a:ln>
                <a:noFill/>
              </a:ln>
              <a:solidFill>
                <a:schemeClr val="accent2"/>
              </a:solidFill>
              <a:effectLst/>
              <a:uLnTx/>
              <a:uFillTx/>
              <a:latin typeface="VIC Light"/>
            </a:endParaRPr>
          </a:p>
          <a:p>
            <a:pPr marL="0" marR="0" lvl="0" indent="0" algn="l" defTabSz="457200" rtl="0" eaLnBrk="1" fontAlgn="auto" latinLnBrk="0" hangingPunct="1">
              <a:lnSpc>
                <a:spcPct val="100000"/>
              </a:lnSpc>
              <a:spcBef>
                <a:spcPts val="0"/>
              </a:spcBef>
              <a:spcAft>
                <a:spcPts val="600"/>
              </a:spcAft>
              <a:buClr>
                <a:srgbClr val="87189D"/>
              </a:buClr>
              <a:buSzTx/>
              <a:buFontTx/>
              <a:buNone/>
              <a:tabLst/>
              <a:defRPr/>
            </a:pPr>
            <a:endParaRPr kumimoji="0" lang="en-AU" sz="1050" b="0" i="0" u="none" strike="noStrike" kern="1200" cap="none" spc="0" normalizeH="0" baseline="0" noProof="0">
              <a:ln>
                <a:noFill/>
              </a:ln>
              <a:solidFill>
                <a:prstClr val="black"/>
              </a:solidFill>
              <a:effectLst/>
              <a:uLnTx/>
              <a:uFillTx/>
              <a:latin typeface="VIC Light"/>
              <a:ea typeface="+mn-ea"/>
              <a:cs typeface="+mn-cs"/>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kumimoji="0" lang="en-AU" sz="1050" b="0" i="0" u="none" strike="noStrike" kern="1200" cap="none" spc="0" normalizeH="0" baseline="0" noProof="0">
              <a:ln>
                <a:noFill/>
              </a:ln>
              <a:solidFill>
                <a:prstClr val="black"/>
              </a:solidFill>
              <a:effectLst/>
              <a:uLnTx/>
              <a:uFillTx/>
              <a:latin typeface="VIC Light"/>
              <a:ea typeface="+mn-ea"/>
              <a:cs typeface="+mn-cs"/>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endParaRPr kumimoji="0" lang="en-AU" sz="1050" b="0" i="0" u="none" strike="noStrike" kern="1200" cap="none" spc="0" normalizeH="0" baseline="0" noProof="0">
              <a:ln>
                <a:noFill/>
              </a:ln>
              <a:solidFill>
                <a:prstClr val="black"/>
              </a:solidFill>
              <a:effectLst/>
              <a:uLnTx/>
              <a:uFillTx/>
              <a:latin typeface="VIC Light"/>
              <a:ea typeface="+mn-ea"/>
              <a:cs typeface="+mn-cs"/>
            </a:endParaRPr>
          </a:p>
        </p:txBody>
      </p:sp>
      <p:sp>
        <p:nvSpPr>
          <p:cNvPr id="41" name="Oval 40">
            <a:extLst>
              <a:ext uri="{FF2B5EF4-FFF2-40B4-BE49-F238E27FC236}">
                <a16:creationId xmlns:a16="http://schemas.microsoft.com/office/drawing/2014/main" id="{FF555D0B-88B9-4F15-931C-5D5AA37CACE4}"/>
              </a:ext>
            </a:extLst>
          </p:cNvPr>
          <p:cNvSpPr/>
          <p:nvPr/>
        </p:nvSpPr>
        <p:spPr>
          <a:xfrm>
            <a:off x="518718" y="968987"/>
            <a:ext cx="393724" cy="376858"/>
          </a:xfrm>
          <a:prstGeom prst="ellipse">
            <a:avLst/>
          </a:prstGeom>
          <a:solidFill>
            <a:schemeClr val="accent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1</a:t>
            </a:r>
          </a:p>
        </p:txBody>
      </p:sp>
      <p:sp>
        <p:nvSpPr>
          <p:cNvPr id="42" name="Oval 41">
            <a:extLst>
              <a:ext uri="{FF2B5EF4-FFF2-40B4-BE49-F238E27FC236}">
                <a16:creationId xmlns:a16="http://schemas.microsoft.com/office/drawing/2014/main" id="{BCB9717B-32F1-4A5F-918D-5197ADF8DFBC}"/>
              </a:ext>
            </a:extLst>
          </p:cNvPr>
          <p:cNvSpPr/>
          <p:nvPr/>
        </p:nvSpPr>
        <p:spPr>
          <a:xfrm>
            <a:off x="3112060" y="968987"/>
            <a:ext cx="393724" cy="376858"/>
          </a:xfrm>
          <a:prstGeom prst="ellipse">
            <a:avLst/>
          </a:prstGeom>
          <a:solidFill>
            <a:schemeClr val="accent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2</a:t>
            </a:r>
          </a:p>
        </p:txBody>
      </p:sp>
      <p:sp>
        <p:nvSpPr>
          <p:cNvPr id="43" name="Oval 42">
            <a:extLst>
              <a:ext uri="{FF2B5EF4-FFF2-40B4-BE49-F238E27FC236}">
                <a16:creationId xmlns:a16="http://schemas.microsoft.com/office/drawing/2014/main" id="{306CEFB1-FF1A-41C3-B16B-EAD0DA69F409}"/>
              </a:ext>
            </a:extLst>
          </p:cNvPr>
          <p:cNvSpPr/>
          <p:nvPr/>
        </p:nvSpPr>
        <p:spPr>
          <a:xfrm>
            <a:off x="5876829" y="971094"/>
            <a:ext cx="393724" cy="376858"/>
          </a:xfrm>
          <a:prstGeom prst="ellipse">
            <a:avLst/>
          </a:prstGeom>
          <a:solidFill>
            <a:schemeClr val="accent2"/>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3</a:t>
            </a:r>
          </a:p>
        </p:txBody>
      </p:sp>
      <p:sp>
        <p:nvSpPr>
          <p:cNvPr id="3" name="Slide Number Placeholder 2">
            <a:extLst>
              <a:ext uri="{FF2B5EF4-FFF2-40B4-BE49-F238E27FC236}">
                <a16:creationId xmlns:a16="http://schemas.microsoft.com/office/drawing/2014/main" id="{A7D14945-0DD7-4F55-BD6F-2AFD83AD75FF}"/>
              </a:ext>
            </a:extLst>
          </p:cNvPr>
          <p:cNvSpPr>
            <a:spLocks noGrp="1"/>
          </p:cNvSpPr>
          <p:nvPr>
            <p:ph type="sldNum" sz="quarter" idx="12"/>
          </p:nvPr>
        </p:nvSpPr>
        <p:spPr/>
        <p:txBody>
          <a:bodyPr/>
          <a:lstStyle/>
          <a:p>
            <a:fld id="{636C11FB-B6ED-4826-AA49-B2A0CC68C0B4}" type="slidenum">
              <a:rPr lang="en-AU" smtClean="0"/>
              <a:pPr/>
              <a:t>11</a:t>
            </a:fld>
            <a:endParaRPr lang="en-AU"/>
          </a:p>
        </p:txBody>
      </p:sp>
    </p:spTree>
    <p:extLst>
      <p:ext uri="{BB962C8B-B14F-4D97-AF65-F5344CB8AC3E}">
        <p14:creationId xmlns:p14="http://schemas.microsoft.com/office/powerpoint/2010/main" val="314214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E3A981-E2E7-4B3A-829B-0266E8DCE5F9}"/>
              </a:ext>
            </a:extLst>
          </p:cNvPr>
          <p:cNvGrpSpPr/>
          <p:nvPr/>
        </p:nvGrpSpPr>
        <p:grpSpPr>
          <a:xfrm>
            <a:off x="243716" y="122404"/>
            <a:ext cx="540000" cy="540000"/>
            <a:chOff x="-1769596" y="1619646"/>
            <a:chExt cx="540000" cy="540000"/>
          </a:xfrm>
        </p:grpSpPr>
        <p:sp>
          <p:nvSpPr>
            <p:cNvPr id="17" name="Oval 16">
              <a:extLst>
                <a:ext uri="{FF2B5EF4-FFF2-40B4-BE49-F238E27FC236}">
                  <a16:creationId xmlns:a16="http://schemas.microsoft.com/office/drawing/2014/main" id="{B1377B77-C72F-4881-AFD3-5454A64F1472}"/>
                </a:ext>
              </a:extLst>
            </p:cNvPr>
            <p:cNvSpPr/>
            <p:nvPr/>
          </p:nvSpPr>
          <p:spPr>
            <a:xfrm>
              <a:off x="-1769596" y="1619646"/>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23" name="Picture 22" descr="A picture containing drawing&#10;&#10;Description automatically generated">
              <a:extLst>
                <a:ext uri="{FF2B5EF4-FFF2-40B4-BE49-F238E27FC236}">
                  <a16:creationId xmlns:a16="http://schemas.microsoft.com/office/drawing/2014/main" id="{0046F89E-0DF8-45CB-9122-E3BDF5159E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34145" y="1619646"/>
              <a:ext cx="504549" cy="504549"/>
            </a:xfrm>
            <a:prstGeom prst="rect">
              <a:avLst/>
            </a:prstGeom>
          </p:spPr>
        </p:pic>
      </p:grpSp>
      <p:sp>
        <p:nvSpPr>
          <p:cNvPr id="14" name="Title 3">
            <a:extLst>
              <a:ext uri="{FF2B5EF4-FFF2-40B4-BE49-F238E27FC236}">
                <a16:creationId xmlns:a16="http://schemas.microsoft.com/office/drawing/2014/main" id="{BDD06CBC-C482-42E6-A397-BB1B24B98FD4}"/>
              </a:ext>
            </a:extLst>
          </p:cNvPr>
          <p:cNvSpPr txBox="1">
            <a:spLocks/>
          </p:cNvSpPr>
          <p:nvPr/>
        </p:nvSpPr>
        <p:spPr>
          <a:xfrm>
            <a:off x="996287" y="176270"/>
            <a:ext cx="6271780"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Group discussion</a:t>
            </a:r>
          </a:p>
        </p:txBody>
      </p:sp>
      <p:pic>
        <p:nvPicPr>
          <p:cNvPr id="12" name="Picture 11" descr="A picture containing icon&#10;&#10;Description automatically generated">
            <a:extLst>
              <a:ext uri="{FF2B5EF4-FFF2-40B4-BE49-F238E27FC236}">
                <a16:creationId xmlns:a16="http://schemas.microsoft.com/office/drawing/2014/main" id="{74414B55-C399-4417-9A75-AF27CFDF0BC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13" name="TextBox 12">
            <a:extLst>
              <a:ext uri="{FF2B5EF4-FFF2-40B4-BE49-F238E27FC236}">
                <a16:creationId xmlns:a16="http://schemas.microsoft.com/office/drawing/2014/main" id="{4EA165A8-EB2A-40EA-A3DC-7B08E664FD76}"/>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18" name="Rectangle: Rounded Corners 17">
            <a:extLst>
              <a:ext uri="{FF2B5EF4-FFF2-40B4-BE49-F238E27FC236}">
                <a16:creationId xmlns:a16="http://schemas.microsoft.com/office/drawing/2014/main" id="{DA2A11F0-FDC1-41EA-9BD3-F5688841C069}"/>
              </a:ext>
            </a:extLst>
          </p:cNvPr>
          <p:cNvSpPr/>
          <p:nvPr/>
        </p:nvSpPr>
        <p:spPr>
          <a:xfrm>
            <a:off x="4917703" y="1808495"/>
            <a:ext cx="3234800" cy="4084737"/>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b="1">
                <a:solidFill>
                  <a:schemeClr val="accent2"/>
                </a:solidFill>
                <a:latin typeface="+mj-lt"/>
              </a:rPr>
              <a:t>What suggested activities do you think would be most helpful?</a:t>
            </a:r>
          </a:p>
          <a:p>
            <a:pPr algn="ctr"/>
            <a:endParaRPr lang="en-AU" sz="1600" b="1">
              <a:solidFill>
                <a:schemeClr val="accent2"/>
              </a:solidFill>
              <a:latin typeface="+mj-lt"/>
            </a:endParaRPr>
          </a:p>
          <a:p>
            <a:pPr algn="ctr"/>
            <a:r>
              <a:rPr lang="en-AU" sz="1600" b="1">
                <a:solidFill>
                  <a:schemeClr val="accent2"/>
                </a:solidFill>
                <a:latin typeface="+mj-lt"/>
              </a:rPr>
              <a:t>What suggested activities will be easiest for us to incorporate into our work?</a:t>
            </a:r>
          </a:p>
          <a:p>
            <a:pPr algn="ctr"/>
            <a:endParaRPr lang="en-AU" sz="1600" b="1">
              <a:solidFill>
                <a:schemeClr val="accent2"/>
              </a:solidFill>
              <a:latin typeface="+mj-lt"/>
            </a:endParaRPr>
          </a:p>
          <a:p>
            <a:pPr algn="ctr"/>
            <a:r>
              <a:rPr lang="en-AU" sz="1600" b="1">
                <a:solidFill>
                  <a:schemeClr val="accent2"/>
                </a:solidFill>
                <a:latin typeface="+mj-lt"/>
              </a:rPr>
              <a:t>What can we agree in terms of next steps?</a:t>
            </a:r>
          </a:p>
          <a:p>
            <a:pPr algn="ctr"/>
            <a:r>
              <a:rPr lang="en-AU" sz="1600">
                <a:solidFill>
                  <a:schemeClr val="accent2"/>
                </a:solidFill>
                <a:latin typeface="+mj-lt"/>
              </a:rPr>
              <a:t>What will we do?</a:t>
            </a:r>
          </a:p>
          <a:p>
            <a:pPr algn="ctr"/>
            <a:r>
              <a:rPr lang="en-AU" sz="1600">
                <a:solidFill>
                  <a:schemeClr val="accent2"/>
                </a:solidFill>
                <a:latin typeface="+mj-lt"/>
              </a:rPr>
              <a:t>When will we do it?</a:t>
            </a:r>
          </a:p>
          <a:p>
            <a:pPr algn="ctr"/>
            <a:r>
              <a:rPr lang="en-AU" sz="1600">
                <a:solidFill>
                  <a:schemeClr val="accent2"/>
                </a:solidFill>
                <a:latin typeface="+mj-lt"/>
              </a:rPr>
              <a:t>Who will do it?</a:t>
            </a:r>
          </a:p>
          <a:p>
            <a:pPr algn="ctr"/>
            <a:r>
              <a:rPr lang="en-AU" sz="1600">
                <a:solidFill>
                  <a:schemeClr val="accent2"/>
                </a:solidFill>
                <a:latin typeface="+mj-lt"/>
              </a:rPr>
              <a:t>How will we do it?</a:t>
            </a:r>
          </a:p>
          <a:p>
            <a:pPr algn="ctr"/>
            <a:r>
              <a:rPr lang="en-AU" sz="1600">
                <a:solidFill>
                  <a:schemeClr val="accent2"/>
                </a:solidFill>
                <a:latin typeface="+mj-lt"/>
              </a:rPr>
              <a:t>Who will hold us accountable?</a:t>
            </a:r>
          </a:p>
        </p:txBody>
      </p:sp>
      <p:grpSp>
        <p:nvGrpSpPr>
          <p:cNvPr id="3" name="Group 2">
            <a:extLst>
              <a:ext uri="{FF2B5EF4-FFF2-40B4-BE49-F238E27FC236}">
                <a16:creationId xmlns:a16="http://schemas.microsoft.com/office/drawing/2014/main" id="{0DB6D751-1D13-47F1-9017-733281DE3EAF}"/>
              </a:ext>
            </a:extLst>
          </p:cNvPr>
          <p:cNvGrpSpPr/>
          <p:nvPr/>
        </p:nvGrpSpPr>
        <p:grpSpPr>
          <a:xfrm>
            <a:off x="884978" y="1666244"/>
            <a:ext cx="4032983" cy="4043898"/>
            <a:chOff x="4022210" y="1647194"/>
            <a:chExt cx="4032983" cy="4043898"/>
          </a:xfrm>
        </p:grpSpPr>
        <p:pic>
          <p:nvPicPr>
            <p:cNvPr id="5" name="Picture 4" descr="Icon&#10;&#10;Description automatically generated">
              <a:extLst>
                <a:ext uri="{FF2B5EF4-FFF2-40B4-BE49-F238E27FC236}">
                  <a16:creationId xmlns:a16="http://schemas.microsoft.com/office/drawing/2014/main" id="{91731F3A-B6EB-46EF-88C8-DD22ADCFD593}"/>
                </a:ext>
              </a:extLst>
            </p:cNvPr>
            <p:cNvPicPr>
              <a:picLocks noChangeAspect="1"/>
            </p:cNvPicPr>
            <p:nvPr/>
          </p:nvPicPr>
          <p:blipFill>
            <a:blip r:embed="rId5" cstate="hqprint">
              <a:alphaModFix amt="42000"/>
              <a:extLst>
                <a:ext uri="{28A0092B-C50C-407E-A947-70E740481C1C}">
                  <a14:useLocalDpi xmlns:a14="http://schemas.microsoft.com/office/drawing/2010/main" val="0"/>
                </a:ext>
              </a:extLst>
            </a:blip>
            <a:stretch>
              <a:fillRect/>
            </a:stretch>
          </p:blipFill>
          <p:spPr>
            <a:xfrm>
              <a:off x="5784913" y="2080542"/>
              <a:ext cx="2270280" cy="2041512"/>
            </a:xfrm>
            <a:prstGeom prst="rect">
              <a:avLst/>
            </a:prstGeom>
            <a:solidFill>
              <a:schemeClr val="bg1"/>
            </a:solidFill>
          </p:spPr>
        </p:pic>
        <p:pic>
          <p:nvPicPr>
            <p:cNvPr id="20" name="Picture 19" descr="A picture containing text, vector graphics&#10;&#10;Description automatically generated">
              <a:extLst>
                <a:ext uri="{FF2B5EF4-FFF2-40B4-BE49-F238E27FC236}">
                  <a16:creationId xmlns:a16="http://schemas.microsoft.com/office/drawing/2014/main" id="{4455C64A-84D2-408B-B714-7B0E99700FCD}"/>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022210" y="1647194"/>
              <a:ext cx="2270279" cy="2270279"/>
            </a:xfrm>
            <a:prstGeom prst="rect">
              <a:avLst/>
            </a:prstGeom>
          </p:spPr>
        </p:pic>
        <p:pic>
          <p:nvPicPr>
            <p:cNvPr id="21" name="Picture 20" descr="A picture containing text, vector graphics&#10;&#10;Description automatically generated">
              <a:extLst>
                <a:ext uri="{FF2B5EF4-FFF2-40B4-BE49-F238E27FC236}">
                  <a16:creationId xmlns:a16="http://schemas.microsoft.com/office/drawing/2014/main" id="{670E11B0-DC77-44B3-89D2-A1861FE4753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559930" y="3420812"/>
              <a:ext cx="2270280" cy="2270280"/>
            </a:xfrm>
            <a:prstGeom prst="rect">
              <a:avLst/>
            </a:prstGeom>
          </p:spPr>
        </p:pic>
        <p:pic>
          <p:nvPicPr>
            <p:cNvPr id="8" name="Picture 7" descr="Icon&#10;&#10;Description automatically generated">
              <a:extLst>
                <a:ext uri="{FF2B5EF4-FFF2-40B4-BE49-F238E27FC236}">
                  <a16:creationId xmlns:a16="http://schemas.microsoft.com/office/drawing/2014/main" id="{CBA176B9-3D21-4476-BC9F-C10A25078D0C}"/>
                </a:ext>
              </a:extLst>
            </p:cNvPr>
            <p:cNvPicPr>
              <a:picLocks noChangeAspect="1"/>
            </p:cNvPicPr>
            <p:nvPr/>
          </p:nvPicPr>
          <p:blipFill>
            <a:blip r:embed="rId8" cstate="hqprint">
              <a:alphaModFix amt="51000"/>
              <a:extLst>
                <a:ext uri="{28A0092B-C50C-407E-A947-70E740481C1C}">
                  <a14:useLocalDpi xmlns:a14="http://schemas.microsoft.com/office/drawing/2010/main" val="0"/>
                </a:ext>
              </a:extLst>
            </a:blip>
            <a:stretch>
              <a:fillRect/>
            </a:stretch>
          </p:blipFill>
          <p:spPr>
            <a:xfrm rot="10958326" flipH="1">
              <a:off x="4183302" y="3070319"/>
              <a:ext cx="1941231" cy="2265733"/>
            </a:xfrm>
            <a:prstGeom prst="rect">
              <a:avLst/>
            </a:prstGeom>
          </p:spPr>
        </p:pic>
      </p:grpSp>
      <p:sp>
        <p:nvSpPr>
          <p:cNvPr id="19" name="Rectangle: Rounded Corners 18">
            <a:extLst>
              <a:ext uri="{FF2B5EF4-FFF2-40B4-BE49-F238E27FC236}">
                <a16:creationId xmlns:a16="http://schemas.microsoft.com/office/drawing/2014/main" id="{BCD772FC-2898-4E13-8BEA-EE8BAB065838}"/>
              </a:ext>
            </a:extLst>
          </p:cNvPr>
          <p:cNvSpPr/>
          <p:nvPr/>
        </p:nvSpPr>
        <p:spPr>
          <a:xfrm>
            <a:off x="7812915" y="104736"/>
            <a:ext cx="1140585" cy="55766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6" name="Slide Number Placeholder 5">
            <a:extLst>
              <a:ext uri="{FF2B5EF4-FFF2-40B4-BE49-F238E27FC236}">
                <a16:creationId xmlns:a16="http://schemas.microsoft.com/office/drawing/2014/main" id="{A537B89E-5A52-46A6-B60C-ED98855A3DAD}"/>
              </a:ext>
            </a:extLst>
          </p:cNvPr>
          <p:cNvSpPr>
            <a:spLocks noGrp="1"/>
          </p:cNvSpPr>
          <p:nvPr>
            <p:ph type="sldNum" sz="quarter" idx="12"/>
          </p:nvPr>
        </p:nvSpPr>
        <p:spPr/>
        <p:txBody>
          <a:bodyPr/>
          <a:lstStyle/>
          <a:p>
            <a:fld id="{636C11FB-B6ED-4826-AA49-B2A0CC68C0B4}" type="slidenum">
              <a:rPr lang="en-AU" smtClean="0"/>
              <a:pPr/>
              <a:t>12</a:t>
            </a:fld>
            <a:endParaRPr lang="en-AU"/>
          </a:p>
        </p:txBody>
      </p:sp>
    </p:spTree>
    <p:extLst>
      <p:ext uri="{BB962C8B-B14F-4D97-AF65-F5344CB8AC3E}">
        <p14:creationId xmlns:p14="http://schemas.microsoft.com/office/powerpoint/2010/main" val="1042043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panose="00000500000000000000" pitchFamily="2" charset="0"/>
              </a:rPr>
              <a:t>Resources</a:t>
            </a:r>
          </a:p>
        </p:txBody>
      </p:sp>
      <p:sp>
        <p:nvSpPr>
          <p:cNvPr id="2" name="Slide Number Placeholder 1">
            <a:extLst>
              <a:ext uri="{FF2B5EF4-FFF2-40B4-BE49-F238E27FC236}">
                <a16:creationId xmlns:a16="http://schemas.microsoft.com/office/drawing/2014/main" id="{95D3F111-1E74-41B3-9219-2F8A9D4C3B20}"/>
              </a:ext>
            </a:extLst>
          </p:cNvPr>
          <p:cNvSpPr>
            <a:spLocks noGrp="1"/>
          </p:cNvSpPr>
          <p:nvPr>
            <p:ph type="sldNum" sz="quarter" idx="12"/>
          </p:nvPr>
        </p:nvSpPr>
        <p:spPr/>
        <p:txBody>
          <a:bodyPr/>
          <a:lstStyle/>
          <a:p>
            <a:fld id="{636C11FB-B6ED-4826-AA49-B2A0CC68C0B4}" type="slidenum">
              <a:rPr lang="en-AU" smtClean="0"/>
              <a:pPr/>
              <a:t>13</a:t>
            </a:fld>
            <a:endParaRPr lang="en-AU"/>
          </a:p>
        </p:txBody>
      </p:sp>
    </p:spTree>
    <p:extLst>
      <p:ext uri="{BB962C8B-B14F-4D97-AF65-F5344CB8AC3E}">
        <p14:creationId xmlns:p14="http://schemas.microsoft.com/office/powerpoint/2010/main" val="2454304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1CA717A-3FBE-45D4-9063-66D358EC7D05}"/>
              </a:ext>
            </a:extLst>
          </p:cNvPr>
          <p:cNvSpPr/>
          <p:nvPr/>
        </p:nvSpPr>
        <p:spPr>
          <a:xfrm>
            <a:off x="767292" y="1894377"/>
            <a:ext cx="3424518" cy="4482353"/>
          </a:xfrm>
          <a:prstGeom prst="rect">
            <a:avLst/>
          </a:prstGeom>
          <a:solidFill>
            <a:schemeClr val="bg2">
              <a:lumMod val="95000"/>
            </a:schemeClr>
          </a:solidFill>
          <a:ln>
            <a:solidFill>
              <a:schemeClr val="bg2">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p>
        </p:txBody>
      </p:sp>
      <p:sp>
        <p:nvSpPr>
          <p:cNvPr id="16" name="Rectangle: Rounded Corners 15">
            <a:extLst>
              <a:ext uri="{FF2B5EF4-FFF2-40B4-BE49-F238E27FC236}">
                <a16:creationId xmlns:a16="http://schemas.microsoft.com/office/drawing/2014/main" id="{F9AC4A73-1616-4AF7-9381-BD8E9BA3B82D}"/>
              </a:ext>
            </a:extLst>
          </p:cNvPr>
          <p:cNvSpPr/>
          <p:nvPr/>
        </p:nvSpPr>
        <p:spPr>
          <a:xfrm>
            <a:off x="762662" y="951710"/>
            <a:ext cx="7014395" cy="764320"/>
          </a:xfrm>
          <a:prstGeom prst="roundRect">
            <a:avLst>
              <a:gd name="adj" fmla="val 9394"/>
            </a:avLst>
          </a:prstGeom>
          <a:solidFill>
            <a:schemeClr val="accent2"/>
          </a:solidFill>
          <a:ln>
            <a:noFill/>
          </a:ln>
        </p:spPr>
        <p:style>
          <a:lnRef idx="2">
            <a:schemeClr val="accent2"/>
          </a:lnRef>
          <a:fillRef idx="1">
            <a:schemeClr val="lt1"/>
          </a:fillRef>
          <a:effectRef idx="0">
            <a:schemeClr val="accent2"/>
          </a:effectRef>
          <a:fontRef idx="minor">
            <a:schemeClr val="dk1"/>
          </a:fontRef>
        </p:style>
        <p:txBody>
          <a:bodyPr lIns="144000" rIns="144000" rtlCol="0" anchor="ctr"/>
          <a:lstStyle/>
          <a:p>
            <a:r>
              <a:rPr lang="en-AU" sz="1200" b="1">
                <a:solidFill>
                  <a:schemeClr val="bg1"/>
                </a:solidFill>
              </a:rPr>
              <a:t>Some key additional resources are provided below. You may find yourself referring back to these as you gain more experience in family violence information sharing. </a:t>
            </a:r>
          </a:p>
        </p:txBody>
      </p:sp>
      <p:sp>
        <p:nvSpPr>
          <p:cNvPr id="23" name="TextBox 22">
            <a:extLst>
              <a:ext uri="{FF2B5EF4-FFF2-40B4-BE49-F238E27FC236}">
                <a16:creationId xmlns:a16="http://schemas.microsoft.com/office/drawing/2014/main" id="{2E2BF75C-A4F5-4691-A490-3841588FE7AB}"/>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pic>
        <p:nvPicPr>
          <p:cNvPr id="24" name="Picture 23" descr="A picture containing text, silhouette, vector graphics&#10;&#10;Description automatically generated">
            <a:extLst>
              <a:ext uri="{FF2B5EF4-FFF2-40B4-BE49-F238E27FC236}">
                <a16:creationId xmlns:a16="http://schemas.microsoft.com/office/drawing/2014/main" id="{E0A6D774-6FB0-4C50-8CE4-4F80459DA01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22" name="Rectangle 21">
            <a:extLst>
              <a:ext uri="{FF2B5EF4-FFF2-40B4-BE49-F238E27FC236}">
                <a16:creationId xmlns:a16="http://schemas.microsoft.com/office/drawing/2014/main" id="{304F9F65-63C2-4933-988D-E6D529E7497D}"/>
              </a:ext>
            </a:extLst>
          </p:cNvPr>
          <p:cNvSpPr/>
          <p:nvPr/>
        </p:nvSpPr>
        <p:spPr>
          <a:xfrm>
            <a:off x="861273" y="1927033"/>
            <a:ext cx="3159063" cy="440709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defTabSz="914400">
              <a:defRPr/>
            </a:pPr>
            <a:r>
              <a:rPr lang="en-AU" sz="1100" b="1">
                <a:solidFill>
                  <a:schemeClr val="accent2"/>
                </a:solidFill>
              </a:rPr>
              <a:t>Resource name:</a:t>
            </a:r>
            <a:r>
              <a:rPr lang="en-AU" sz="1100" b="1">
                <a:solidFill>
                  <a:schemeClr val="tx1"/>
                </a:solidFill>
              </a:rPr>
              <a:t> </a:t>
            </a:r>
            <a:endParaRPr lang="en-US">
              <a:solidFill>
                <a:schemeClr val="tx1"/>
              </a:solidFill>
            </a:endParaRPr>
          </a:p>
          <a:p>
            <a:pPr defTabSz="914400">
              <a:defRPr/>
            </a:pPr>
            <a:r>
              <a:rPr lang="en-AU" sz="1200" b="1">
                <a:solidFill>
                  <a:schemeClr val="tx1"/>
                </a:solidFill>
              </a:rPr>
              <a:t>Family Violence Information Sharing Guidelines: Guidance for Information Sharing Entities (Ministerial Guidelines) </a:t>
            </a:r>
            <a:endParaRPr lang="en-AU" sz="1200">
              <a:solidFill>
                <a:schemeClr val="tx1"/>
              </a:solidFill>
            </a:endParaRPr>
          </a:p>
          <a:p>
            <a:pPr defTabSz="914400">
              <a:defRPr/>
            </a:pPr>
            <a:endParaRPr lang="en-AU" sz="1100" b="1">
              <a:solidFill>
                <a:schemeClr val="accent2"/>
              </a:solidFill>
            </a:endParaRPr>
          </a:p>
          <a:p>
            <a:pPr lvl="0" defTabSz="914400">
              <a:defRPr/>
            </a:pPr>
            <a:r>
              <a:rPr lang="en-AU" sz="1100" b="1">
                <a:solidFill>
                  <a:schemeClr val="accent2"/>
                </a:solidFill>
              </a:rPr>
              <a:t>How it helps:</a:t>
            </a:r>
            <a:r>
              <a:rPr lang="en-AU" sz="1100" b="1">
                <a:solidFill>
                  <a:schemeClr val="tx1"/>
                </a:solidFill>
              </a:rPr>
              <a:t> </a:t>
            </a:r>
            <a:r>
              <a:rPr lang="en-AU" sz="1100">
                <a:solidFill>
                  <a:schemeClr val="tx1"/>
                </a:solidFill>
              </a:rPr>
              <a:t>This resource provides detailed guidelines about all the elements of information sharing. If you want more information about any of the content covered in these sessions, this is a good place to start.</a:t>
            </a:r>
            <a:endParaRPr lang="en-AU" sz="1100" b="1">
              <a:solidFill>
                <a:schemeClr val="tx1"/>
              </a:solidFill>
            </a:endParaRPr>
          </a:p>
          <a:p>
            <a:pPr defTabSz="914400">
              <a:defRPr/>
            </a:pPr>
            <a:endParaRPr lang="en-AU" sz="1100" b="1">
              <a:solidFill>
                <a:schemeClr val="accent2"/>
              </a:solidFill>
            </a:endParaRPr>
          </a:p>
          <a:p>
            <a:pPr defTabSz="914400">
              <a:defRPr/>
            </a:pPr>
            <a:r>
              <a:rPr lang="en-AU" sz="1100" b="1">
                <a:solidFill>
                  <a:schemeClr val="accent2"/>
                </a:solidFill>
              </a:rPr>
              <a:t>Location: </a:t>
            </a:r>
            <a:r>
              <a:rPr lang="en-AU" sz="1100" u="sng">
                <a:hlinkClick r:id="rId4"/>
              </a:rPr>
              <a:t>https://www.vic.gov.au/sites/default/files/2019-01/Ministerial%20Guidelines%20-%20Family%20Violence%20Information%20Sharing%20Scheme.pdf</a:t>
            </a:r>
            <a:r>
              <a:rPr lang="en-AU" sz="1100"/>
              <a:t> </a:t>
            </a:r>
            <a:endParaRPr lang="en-AU"/>
          </a:p>
          <a:p>
            <a:pPr lvl="0" defTabSz="914400">
              <a:defRPr/>
            </a:pPr>
            <a:endParaRPr lang="en-AU" sz="1100" b="1">
              <a:solidFill>
                <a:schemeClr val="accent1"/>
              </a:solidFill>
            </a:endParaRPr>
          </a:p>
          <a:p>
            <a:pPr lvl="0" defTabSz="914400">
              <a:defRPr/>
            </a:pPr>
            <a:endParaRPr lang="en-AU" sz="1100" b="1">
              <a:solidFill>
                <a:schemeClr val="accent1"/>
              </a:solidFill>
            </a:endParaRPr>
          </a:p>
          <a:p>
            <a:pPr lvl="0" defTabSz="914400">
              <a:defRPr/>
            </a:pPr>
            <a:endParaRPr lang="en-AU" sz="1100" b="1">
              <a:solidFill>
                <a:schemeClr val="accent1"/>
              </a:solidFill>
            </a:endParaRPr>
          </a:p>
        </p:txBody>
      </p:sp>
      <p:sp>
        <p:nvSpPr>
          <p:cNvPr id="34" name="Title 3">
            <a:extLst>
              <a:ext uri="{FF2B5EF4-FFF2-40B4-BE49-F238E27FC236}">
                <a16:creationId xmlns:a16="http://schemas.microsoft.com/office/drawing/2014/main" id="{3F5719BC-297A-4E56-A22A-FE31ABF5C25A}"/>
              </a:ext>
            </a:extLst>
          </p:cNvPr>
          <p:cNvSpPr txBox="1">
            <a:spLocks/>
          </p:cNvSpPr>
          <p:nvPr/>
        </p:nvSpPr>
        <p:spPr>
          <a:xfrm>
            <a:off x="765761" y="176270"/>
            <a:ext cx="6502305"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Reflections on what we’ve learned</a:t>
            </a:r>
          </a:p>
        </p:txBody>
      </p:sp>
      <p:sp>
        <p:nvSpPr>
          <p:cNvPr id="35" name="Oval 34">
            <a:extLst>
              <a:ext uri="{FF2B5EF4-FFF2-40B4-BE49-F238E27FC236}">
                <a16:creationId xmlns:a16="http://schemas.microsoft.com/office/drawing/2014/main" id="{37D7B92A-64A9-4687-9B11-1D7956E8C40A}"/>
              </a:ext>
            </a:extLst>
          </p:cNvPr>
          <p:cNvSpPr/>
          <p:nvPr/>
        </p:nvSpPr>
        <p:spPr>
          <a:xfrm>
            <a:off x="122770" y="176270"/>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36" name="Picture 35" descr="A close up of a logo&#10;&#10;Description automatically generated">
            <a:extLst>
              <a:ext uri="{FF2B5EF4-FFF2-40B4-BE49-F238E27FC236}">
                <a16:creationId xmlns:a16="http://schemas.microsoft.com/office/drawing/2014/main" id="{744CDB46-529C-4D9B-BF17-FCD8D0C6AB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5604" y="202503"/>
            <a:ext cx="540001" cy="540001"/>
          </a:xfrm>
          <a:prstGeom prst="rect">
            <a:avLst/>
          </a:prstGeom>
        </p:spPr>
      </p:pic>
      <p:sp>
        <p:nvSpPr>
          <p:cNvPr id="15" name="Rectangle: Rounded Corners 14">
            <a:extLst>
              <a:ext uri="{FF2B5EF4-FFF2-40B4-BE49-F238E27FC236}">
                <a16:creationId xmlns:a16="http://schemas.microsoft.com/office/drawing/2014/main" id="{D249EB02-68AE-433D-ABE7-C24A951A17A8}"/>
              </a:ext>
            </a:extLst>
          </p:cNvPr>
          <p:cNvSpPr/>
          <p:nvPr/>
        </p:nvSpPr>
        <p:spPr>
          <a:xfrm>
            <a:off x="7781925" y="104736"/>
            <a:ext cx="1118359" cy="59029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pic>
        <p:nvPicPr>
          <p:cNvPr id="2" name="Picture 1">
            <a:extLst>
              <a:ext uri="{FF2B5EF4-FFF2-40B4-BE49-F238E27FC236}">
                <a16:creationId xmlns:a16="http://schemas.microsoft.com/office/drawing/2014/main" id="{10A9A4EE-C915-48C4-A7DC-E2E7ECB06340}"/>
              </a:ext>
            </a:extLst>
          </p:cNvPr>
          <p:cNvPicPr>
            <a:picLocks noChangeAspect="1"/>
          </p:cNvPicPr>
          <p:nvPr/>
        </p:nvPicPr>
        <p:blipFill>
          <a:blip r:embed="rId6"/>
          <a:stretch>
            <a:fillRect/>
          </a:stretch>
        </p:blipFill>
        <p:spPr>
          <a:xfrm>
            <a:off x="2798432" y="4802210"/>
            <a:ext cx="1007759" cy="1421138"/>
          </a:xfrm>
          <a:prstGeom prst="rect">
            <a:avLst/>
          </a:prstGeom>
          <a:ln>
            <a:solidFill>
              <a:schemeClr val="tx2"/>
            </a:solidFill>
          </a:ln>
        </p:spPr>
      </p:pic>
      <p:sp>
        <p:nvSpPr>
          <p:cNvPr id="4" name="Slide Number Placeholder 3">
            <a:extLst>
              <a:ext uri="{FF2B5EF4-FFF2-40B4-BE49-F238E27FC236}">
                <a16:creationId xmlns:a16="http://schemas.microsoft.com/office/drawing/2014/main" id="{53A6FC6F-FC97-4FAB-B256-9A493FA21318}"/>
              </a:ext>
            </a:extLst>
          </p:cNvPr>
          <p:cNvSpPr>
            <a:spLocks noGrp="1"/>
          </p:cNvSpPr>
          <p:nvPr>
            <p:ph type="sldNum" sz="quarter" idx="12"/>
          </p:nvPr>
        </p:nvSpPr>
        <p:spPr/>
        <p:txBody>
          <a:bodyPr/>
          <a:lstStyle/>
          <a:p>
            <a:fld id="{636C11FB-B6ED-4826-AA49-B2A0CC68C0B4}" type="slidenum">
              <a:rPr lang="en-AU" smtClean="0"/>
              <a:pPr/>
              <a:t>14</a:t>
            </a:fld>
            <a:endParaRPr lang="en-AU"/>
          </a:p>
        </p:txBody>
      </p:sp>
    </p:spTree>
    <p:extLst>
      <p:ext uri="{BB962C8B-B14F-4D97-AF65-F5344CB8AC3E}">
        <p14:creationId xmlns:p14="http://schemas.microsoft.com/office/powerpoint/2010/main" val="378755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3" y="17627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600">
                <a:solidFill>
                  <a:schemeClr val="accent2"/>
                </a:solidFill>
                <a:latin typeface="VIC" panose="00000500000000000000" pitchFamily="2" charset="0"/>
              </a:rPr>
              <a:t>Session agenda</a:t>
            </a:r>
            <a:endParaRPr lang="en-AU" sz="1600">
              <a:solidFill>
                <a:schemeClr val="accent2"/>
              </a:solidFill>
            </a:endParaRPr>
          </a:p>
        </p:txBody>
      </p:sp>
      <p:sp>
        <p:nvSpPr>
          <p:cNvPr id="12" name="Oval 11">
            <a:extLst>
              <a:ext uri="{FF2B5EF4-FFF2-40B4-BE49-F238E27FC236}">
                <a16:creationId xmlns:a16="http://schemas.microsoft.com/office/drawing/2014/main" id="{2EC594E5-65C5-4C79-A92D-1AFA4C04DFFC}"/>
              </a:ext>
            </a:extLst>
          </p:cNvPr>
          <p:cNvSpPr/>
          <p:nvPr/>
        </p:nvSpPr>
        <p:spPr>
          <a:xfrm>
            <a:off x="856329" y="3452155"/>
            <a:ext cx="988828" cy="988828"/>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sp>
        <p:nvSpPr>
          <p:cNvPr id="13" name="Rectangle 12">
            <a:extLst>
              <a:ext uri="{FF2B5EF4-FFF2-40B4-BE49-F238E27FC236}">
                <a16:creationId xmlns:a16="http://schemas.microsoft.com/office/drawing/2014/main" id="{B552991D-C1E9-45EE-8E61-6B955E07F7CB}"/>
              </a:ext>
            </a:extLst>
          </p:cNvPr>
          <p:cNvSpPr/>
          <p:nvPr/>
        </p:nvSpPr>
        <p:spPr>
          <a:xfrm>
            <a:off x="177475" y="3005378"/>
            <a:ext cx="2315772" cy="41467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solidFill>
                  <a:schemeClr val="accent2"/>
                </a:solidFill>
                <a:latin typeface="+mj-lt"/>
              </a:rPr>
              <a:t>Agenda</a:t>
            </a:r>
          </a:p>
        </p:txBody>
      </p:sp>
      <p:pic>
        <p:nvPicPr>
          <p:cNvPr id="15" name="Picture 14" descr="A picture containing drawing&#10;&#10;Description automatically generated">
            <a:extLst>
              <a:ext uri="{FF2B5EF4-FFF2-40B4-BE49-F238E27FC236}">
                <a16:creationId xmlns:a16="http://schemas.microsoft.com/office/drawing/2014/main" id="{11B1FC62-511A-4C3F-9F08-49BBF94C5A7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50520" y="3326267"/>
            <a:ext cx="1221388" cy="1221388"/>
          </a:xfrm>
          <a:prstGeom prst="rect">
            <a:avLst/>
          </a:prstGeom>
        </p:spPr>
      </p:pic>
      <p:grpSp>
        <p:nvGrpSpPr>
          <p:cNvPr id="19" name="Group 18">
            <a:extLst>
              <a:ext uri="{FF2B5EF4-FFF2-40B4-BE49-F238E27FC236}">
                <a16:creationId xmlns:a16="http://schemas.microsoft.com/office/drawing/2014/main" id="{F3F1B6D9-A198-4D8C-8A06-1B835821BAC0}"/>
              </a:ext>
            </a:extLst>
          </p:cNvPr>
          <p:cNvGrpSpPr/>
          <p:nvPr/>
        </p:nvGrpSpPr>
        <p:grpSpPr>
          <a:xfrm>
            <a:off x="2842084" y="3150580"/>
            <a:ext cx="497640" cy="497640"/>
            <a:chOff x="2732524" y="1304170"/>
            <a:chExt cx="612480" cy="612480"/>
          </a:xfrm>
        </p:grpSpPr>
        <p:sp>
          <p:nvSpPr>
            <p:cNvPr id="22" name="Oval 21">
              <a:extLst>
                <a:ext uri="{FF2B5EF4-FFF2-40B4-BE49-F238E27FC236}">
                  <a16:creationId xmlns:a16="http://schemas.microsoft.com/office/drawing/2014/main" id="{D3D0B24F-FB5B-40C6-9681-889E571375EC}"/>
                </a:ext>
              </a:extLst>
            </p:cNvPr>
            <p:cNvSpPr/>
            <p:nvPr/>
          </p:nvSpPr>
          <p:spPr>
            <a:xfrm>
              <a:off x="2732524" y="1304170"/>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26" name="Picture 25" descr="A picture containing drawing, light&#10;&#10;Description automatically generated">
              <a:extLst>
                <a:ext uri="{FF2B5EF4-FFF2-40B4-BE49-F238E27FC236}">
                  <a16:creationId xmlns:a16="http://schemas.microsoft.com/office/drawing/2014/main" id="{E7950548-605A-489E-AA98-8F302E64745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759497" y="1329849"/>
              <a:ext cx="561122" cy="561122"/>
            </a:xfrm>
            <a:prstGeom prst="rect">
              <a:avLst/>
            </a:prstGeom>
          </p:spPr>
        </p:pic>
      </p:grpSp>
      <p:grpSp>
        <p:nvGrpSpPr>
          <p:cNvPr id="16" name="Group 15">
            <a:extLst>
              <a:ext uri="{FF2B5EF4-FFF2-40B4-BE49-F238E27FC236}">
                <a16:creationId xmlns:a16="http://schemas.microsoft.com/office/drawing/2014/main" id="{D1A0E6FE-F06E-44BF-A4BC-CEABEAE00D55}"/>
              </a:ext>
            </a:extLst>
          </p:cNvPr>
          <p:cNvGrpSpPr/>
          <p:nvPr/>
        </p:nvGrpSpPr>
        <p:grpSpPr>
          <a:xfrm>
            <a:off x="2724324" y="3742929"/>
            <a:ext cx="733160" cy="669640"/>
            <a:chOff x="2587047" y="3174264"/>
            <a:chExt cx="902351" cy="824173"/>
          </a:xfrm>
        </p:grpSpPr>
        <p:sp>
          <p:nvSpPr>
            <p:cNvPr id="8" name="Oval 24">
              <a:extLst>
                <a:ext uri="{FF2B5EF4-FFF2-40B4-BE49-F238E27FC236}">
                  <a16:creationId xmlns:a16="http://schemas.microsoft.com/office/drawing/2014/main" id="{334B1F4F-A252-4F84-B2AF-26F38EEA02E0}"/>
                </a:ext>
              </a:extLst>
            </p:cNvPr>
            <p:cNvSpPr/>
            <p:nvPr/>
          </p:nvSpPr>
          <p:spPr>
            <a:xfrm>
              <a:off x="2732524" y="3263370"/>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9" name="Picture 28" descr="A close up of a logo&#10;&#10;Description automatically generated">
              <a:extLst>
                <a:ext uri="{FF2B5EF4-FFF2-40B4-BE49-F238E27FC236}">
                  <a16:creationId xmlns:a16="http://schemas.microsoft.com/office/drawing/2014/main" id="{E5DF7283-8B94-4403-9F54-0F92C1F50F8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587047" y="3174264"/>
              <a:ext cx="902351" cy="824173"/>
            </a:xfrm>
            <a:prstGeom prst="rect">
              <a:avLst/>
            </a:prstGeom>
          </p:spPr>
        </p:pic>
      </p:grpSp>
      <p:graphicFrame>
        <p:nvGraphicFramePr>
          <p:cNvPr id="30" name="Table 29">
            <a:extLst>
              <a:ext uri="{FF2B5EF4-FFF2-40B4-BE49-F238E27FC236}">
                <a16:creationId xmlns:a16="http://schemas.microsoft.com/office/drawing/2014/main" id="{78698A6E-810C-4A6E-B373-5F781D314B5A}"/>
              </a:ext>
            </a:extLst>
          </p:cNvPr>
          <p:cNvGraphicFramePr>
            <a:graphicFrameLocks noGrp="1"/>
          </p:cNvGraphicFramePr>
          <p:nvPr>
            <p:extLst>
              <p:ext uri="{D42A27DB-BD31-4B8C-83A1-F6EECF244321}">
                <p14:modId xmlns:p14="http://schemas.microsoft.com/office/powerpoint/2010/main" val="1044526337"/>
              </p:ext>
            </p:extLst>
          </p:nvPr>
        </p:nvGraphicFramePr>
        <p:xfrm>
          <a:off x="3479627" y="2369172"/>
          <a:ext cx="5552457" cy="2743564"/>
        </p:xfrm>
        <a:graphic>
          <a:graphicData uri="http://schemas.openxmlformats.org/drawingml/2006/table">
            <a:tbl>
              <a:tblPr firstRow="1" bandRow="1">
                <a:tableStyleId>{69012ECD-51FC-41F1-AA8D-1B2483CD663E}</a:tableStyleId>
              </a:tblPr>
              <a:tblGrid>
                <a:gridCol w="5552457">
                  <a:extLst>
                    <a:ext uri="{9D8B030D-6E8A-4147-A177-3AD203B41FA5}">
                      <a16:colId xmlns:a16="http://schemas.microsoft.com/office/drawing/2014/main" val="2040648975"/>
                    </a:ext>
                  </a:extLst>
                </a:gridCol>
              </a:tblGrid>
              <a:tr h="685891">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200" b="1" i="0">
                          <a:solidFill>
                            <a:schemeClr val="accent2"/>
                          </a:solidFill>
                        </a:rPr>
                        <a:t>Reflection </a:t>
                      </a:r>
                      <a:r>
                        <a:rPr lang="en-AU" sz="1200" b="0" i="0">
                          <a:solidFill>
                            <a:schemeClr val="accent2"/>
                          </a:solidFill>
                        </a:rPr>
                        <a:t>on the previous session</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6176527"/>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200" b="1" i="0">
                          <a:solidFill>
                            <a:schemeClr val="accent2"/>
                          </a:solidFill>
                        </a:rPr>
                        <a:t>Objectives and learning outcomes</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0838272"/>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1" i="0">
                          <a:solidFill>
                            <a:schemeClr val="accent2"/>
                          </a:solidFill>
                        </a:rPr>
                        <a:t>Activity – </a:t>
                      </a:r>
                      <a:r>
                        <a:rPr lang="en-AU" sz="1200" b="0" i="0">
                          <a:solidFill>
                            <a:schemeClr val="accent2"/>
                          </a:solidFill>
                        </a:rPr>
                        <a:t>Group discussion</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8206291"/>
                  </a:ext>
                </a:extLst>
              </a:tr>
              <a:tr h="685891">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i="0">
                          <a:solidFill>
                            <a:schemeClr val="accent2"/>
                          </a:solidFill>
                        </a:rPr>
                        <a:t>This session’s </a:t>
                      </a:r>
                      <a:r>
                        <a:rPr lang="en-AU" sz="1200" b="1" i="0">
                          <a:solidFill>
                            <a:schemeClr val="accent2"/>
                          </a:solidFill>
                        </a:rPr>
                        <a:t>resources</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0903337"/>
                  </a:ext>
                </a:extLst>
              </a:tr>
            </a:tbl>
          </a:graphicData>
        </a:graphic>
      </p:graphicFrame>
      <p:sp>
        <p:nvSpPr>
          <p:cNvPr id="7" name="Left Brace 6">
            <a:extLst>
              <a:ext uri="{FF2B5EF4-FFF2-40B4-BE49-F238E27FC236}">
                <a16:creationId xmlns:a16="http://schemas.microsoft.com/office/drawing/2014/main" id="{BACFD155-6D6C-4C1D-98C8-DC9925F442F0}"/>
              </a:ext>
            </a:extLst>
          </p:cNvPr>
          <p:cNvSpPr/>
          <p:nvPr/>
        </p:nvSpPr>
        <p:spPr>
          <a:xfrm>
            <a:off x="2646681" y="2334882"/>
            <a:ext cx="124367" cy="2777854"/>
          </a:xfrm>
          <a:prstGeom prst="leftBrac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a:p>
        </p:txBody>
      </p:sp>
      <p:grpSp>
        <p:nvGrpSpPr>
          <p:cNvPr id="14" name="Group 13">
            <a:extLst>
              <a:ext uri="{FF2B5EF4-FFF2-40B4-BE49-F238E27FC236}">
                <a16:creationId xmlns:a16="http://schemas.microsoft.com/office/drawing/2014/main" id="{D7634CC8-D2D9-4CCE-BB17-523B81F971C4}"/>
              </a:ext>
            </a:extLst>
          </p:cNvPr>
          <p:cNvGrpSpPr/>
          <p:nvPr/>
        </p:nvGrpSpPr>
        <p:grpSpPr>
          <a:xfrm>
            <a:off x="2807600" y="4481000"/>
            <a:ext cx="566609" cy="566609"/>
            <a:chOff x="2714367" y="3891464"/>
            <a:chExt cx="697366" cy="697366"/>
          </a:xfrm>
        </p:grpSpPr>
        <p:sp>
          <p:nvSpPr>
            <p:cNvPr id="11" name="Oval 34">
              <a:extLst>
                <a:ext uri="{FF2B5EF4-FFF2-40B4-BE49-F238E27FC236}">
                  <a16:creationId xmlns:a16="http://schemas.microsoft.com/office/drawing/2014/main" id="{7B137999-9499-40F5-9FD5-D5862824BDF6}"/>
                </a:ext>
              </a:extLst>
            </p:cNvPr>
            <p:cNvSpPr/>
            <p:nvPr/>
          </p:nvSpPr>
          <p:spPr>
            <a:xfrm>
              <a:off x="2754266" y="3936351"/>
              <a:ext cx="612480" cy="61248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b="1">
                <a:latin typeface="+mj-lt"/>
              </a:endParaRPr>
            </a:p>
          </p:txBody>
        </p:sp>
        <p:pic>
          <p:nvPicPr>
            <p:cNvPr id="32" name="Picture 30" descr="A close up of a logo&#10;&#10;Description automatically generated">
              <a:extLst>
                <a:ext uri="{FF2B5EF4-FFF2-40B4-BE49-F238E27FC236}">
                  <a16:creationId xmlns:a16="http://schemas.microsoft.com/office/drawing/2014/main" id="{473D81EE-848A-4B8C-82AC-F645DAAE710E}"/>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714367" y="3891464"/>
              <a:ext cx="697366" cy="697366"/>
            </a:xfrm>
            <a:prstGeom prst="rect">
              <a:avLst/>
            </a:prstGeom>
          </p:spPr>
        </p:pic>
      </p:grpSp>
      <p:grpSp>
        <p:nvGrpSpPr>
          <p:cNvPr id="47" name="Group 42">
            <a:extLst>
              <a:ext uri="{FF2B5EF4-FFF2-40B4-BE49-F238E27FC236}">
                <a16:creationId xmlns:a16="http://schemas.microsoft.com/office/drawing/2014/main" id="{8D645712-60E4-4DD7-9FF9-1FBFE5B161A9}"/>
              </a:ext>
            </a:extLst>
          </p:cNvPr>
          <p:cNvGrpSpPr/>
          <p:nvPr/>
        </p:nvGrpSpPr>
        <p:grpSpPr>
          <a:xfrm>
            <a:off x="2845678" y="2477458"/>
            <a:ext cx="490453" cy="490453"/>
            <a:chOff x="-2060294" y="1554383"/>
            <a:chExt cx="540000" cy="540000"/>
          </a:xfrm>
        </p:grpSpPr>
        <p:sp>
          <p:nvSpPr>
            <p:cNvPr id="44" name="Oval 43">
              <a:extLst>
                <a:ext uri="{FF2B5EF4-FFF2-40B4-BE49-F238E27FC236}">
                  <a16:creationId xmlns:a16="http://schemas.microsoft.com/office/drawing/2014/main" id="{A4EC072F-3013-43A1-B00E-1378421C6932}"/>
                </a:ext>
              </a:extLst>
            </p:cNvPr>
            <p:cNvSpPr/>
            <p:nvPr/>
          </p:nvSpPr>
          <p:spPr>
            <a:xfrm>
              <a:off x="-2060294" y="1554383"/>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45" name="Picture 44">
              <a:extLst>
                <a:ext uri="{FF2B5EF4-FFF2-40B4-BE49-F238E27FC236}">
                  <a16:creationId xmlns:a16="http://schemas.microsoft.com/office/drawing/2014/main" id="{383F8BE0-0624-4064-976C-2432D830E20D}"/>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982094" y="1632583"/>
              <a:ext cx="410895" cy="410895"/>
            </a:xfrm>
            <a:prstGeom prst="rect">
              <a:avLst/>
            </a:prstGeom>
          </p:spPr>
        </p:pic>
      </p:grpSp>
      <p:sp>
        <p:nvSpPr>
          <p:cNvPr id="48" name="Rectangle: Rounded Corners 47">
            <a:extLst>
              <a:ext uri="{FF2B5EF4-FFF2-40B4-BE49-F238E27FC236}">
                <a16:creationId xmlns:a16="http://schemas.microsoft.com/office/drawing/2014/main" id="{4D2CBF8B-4788-45B3-9D2C-4576CE3CFA3A}"/>
              </a:ext>
            </a:extLst>
          </p:cNvPr>
          <p:cNvSpPr/>
          <p:nvPr/>
        </p:nvSpPr>
        <p:spPr>
          <a:xfrm>
            <a:off x="7781925" y="104736"/>
            <a:ext cx="1118359" cy="59029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3" name="Slide Number Placeholder 2">
            <a:extLst>
              <a:ext uri="{FF2B5EF4-FFF2-40B4-BE49-F238E27FC236}">
                <a16:creationId xmlns:a16="http://schemas.microsoft.com/office/drawing/2014/main" id="{1A12B91A-8262-4DBF-8FB8-201D18739162}"/>
              </a:ext>
            </a:extLst>
          </p:cNvPr>
          <p:cNvSpPr>
            <a:spLocks noGrp="1"/>
          </p:cNvSpPr>
          <p:nvPr>
            <p:ph type="sldNum" sz="quarter" idx="12"/>
          </p:nvPr>
        </p:nvSpPr>
        <p:spPr/>
        <p:txBody>
          <a:bodyPr/>
          <a:lstStyle/>
          <a:p>
            <a:fld id="{636C11FB-B6ED-4826-AA49-B2A0CC68C0B4}" type="slidenum">
              <a:rPr lang="en-AU" smtClean="0"/>
              <a:pPr/>
              <a:t>2</a:t>
            </a:fld>
            <a:endParaRPr lang="en-AU"/>
          </a:p>
        </p:txBody>
      </p:sp>
    </p:spTree>
    <p:extLst>
      <p:ext uri="{BB962C8B-B14F-4D97-AF65-F5344CB8AC3E}">
        <p14:creationId xmlns:p14="http://schemas.microsoft.com/office/powerpoint/2010/main" val="425958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panose="00000500000000000000" pitchFamily="2" charset="0"/>
              </a:rPr>
              <a:t>Reflection on the last session</a:t>
            </a:r>
          </a:p>
        </p:txBody>
      </p:sp>
      <p:sp>
        <p:nvSpPr>
          <p:cNvPr id="2" name="Slide Number Placeholder 1">
            <a:extLst>
              <a:ext uri="{FF2B5EF4-FFF2-40B4-BE49-F238E27FC236}">
                <a16:creationId xmlns:a16="http://schemas.microsoft.com/office/drawing/2014/main" id="{68DBFB47-CC39-4160-ADB6-32C549F752CF}"/>
              </a:ext>
            </a:extLst>
          </p:cNvPr>
          <p:cNvSpPr>
            <a:spLocks noGrp="1"/>
          </p:cNvSpPr>
          <p:nvPr>
            <p:ph type="sldNum" sz="quarter" idx="12"/>
          </p:nvPr>
        </p:nvSpPr>
        <p:spPr/>
        <p:txBody>
          <a:bodyPr/>
          <a:lstStyle/>
          <a:p>
            <a:fld id="{636C11FB-B6ED-4826-AA49-B2A0CC68C0B4}" type="slidenum">
              <a:rPr lang="en-AU" smtClean="0"/>
              <a:pPr/>
              <a:t>3</a:t>
            </a:fld>
            <a:endParaRPr lang="en-AU"/>
          </a:p>
        </p:txBody>
      </p:sp>
    </p:spTree>
    <p:extLst>
      <p:ext uri="{BB962C8B-B14F-4D97-AF65-F5344CB8AC3E}">
        <p14:creationId xmlns:p14="http://schemas.microsoft.com/office/powerpoint/2010/main" val="1102988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E293FAC1-0BBF-43FE-B056-34FF83FBDC76}"/>
              </a:ext>
            </a:extLst>
          </p:cNvPr>
          <p:cNvSpPr txBox="1">
            <a:spLocks/>
          </p:cNvSpPr>
          <p:nvPr/>
        </p:nvSpPr>
        <p:spPr>
          <a:xfrm>
            <a:off x="824049" y="15112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700">
                <a:solidFill>
                  <a:schemeClr val="accent2"/>
                </a:solidFill>
              </a:rPr>
              <a:t>Reflections on Session 5</a:t>
            </a:r>
          </a:p>
        </p:txBody>
      </p:sp>
      <p:grpSp>
        <p:nvGrpSpPr>
          <p:cNvPr id="6" name="Group 5">
            <a:extLst>
              <a:ext uri="{FF2B5EF4-FFF2-40B4-BE49-F238E27FC236}">
                <a16:creationId xmlns:a16="http://schemas.microsoft.com/office/drawing/2014/main" id="{4A63AC56-8307-46BD-AEFE-0636DC51A0E6}"/>
              </a:ext>
            </a:extLst>
          </p:cNvPr>
          <p:cNvGrpSpPr/>
          <p:nvPr/>
        </p:nvGrpSpPr>
        <p:grpSpPr>
          <a:xfrm>
            <a:off x="132977" y="162622"/>
            <a:ext cx="540000" cy="540000"/>
            <a:chOff x="-2060294" y="1554383"/>
            <a:chExt cx="540000" cy="540000"/>
          </a:xfrm>
        </p:grpSpPr>
        <p:sp>
          <p:nvSpPr>
            <p:cNvPr id="16" name="Oval 15">
              <a:extLst>
                <a:ext uri="{FF2B5EF4-FFF2-40B4-BE49-F238E27FC236}">
                  <a16:creationId xmlns:a16="http://schemas.microsoft.com/office/drawing/2014/main" id="{9FF13606-1EDD-4B63-BF03-1C8DFD45E900}"/>
                </a:ext>
              </a:extLst>
            </p:cNvPr>
            <p:cNvSpPr/>
            <p:nvPr/>
          </p:nvSpPr>
          <p:spPr>
            <a:xfrm>
              <a:off x="-2060294" y="1554383"/>
              <a:ext cx="540000" cy="540000"/>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900"/>
            </a:p>
          </p:txBody>
        </p:sp>
        <p:pic>
          <p:nvPicPr>
            <p:cNvPr id="4" name="Picture 3">
              <a:extLst>
                <a:ext uri="{FF2B5EF4-FFF2-40B4-BE49-F238E27FC236}">
                  <a16:creationId xmlns:a16="http://schemas.microsoft.com/office/drawing/2014/main" id="{B492D31D-0EF1-4CD3-B3A5-0602CF203A8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982094" y="1632583"/>
              <a:ext cx="410895" cy="410895"/>
            </a:xfrm>
            <a:prstGeom prst="rect">
              <a:avLst/>
            </a:prstGeom>
          </p:spPr>
        </p:pic>
      </p:grpSp>
      <p:sp>
        <p:nvSpPr>
          <p:cNvPr id="7" name="Rectangle: Rounded Corners 6">
            <a:extLst>
              <a:ext uri="{FF2B5EF4-FFF2-40B4-BE49-F238E27FC236}">
                <a16:creationId xmlns:a16="http://schemas.microsoft.com/office/drawing/2014/main" id="{A8D5415D-9BED-48CF-9A36-2004C90F871C}"/>
              </a:ext>
            </a:extLst>
          </p:cNvPr>
          <p:cNvSpPr/>
          <p:nvPr/>
        </p:nvSpPr>
        <p:spPr>
          <a:xfrm>
            <a:off x="672977" y="1720909"/>
            <a:ext cx="3313675" cy="3999751"/>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AU" sz="1000" b="1">
              <a:solidFill>
                <a:schemeClr val="accent2"/>
              </a:solidFill>
            </a:endParaRPr>
          </a:p>
          <a:p>
            <a:pPr algn="ctr"/>
            <a:endParaRPr lang="en-AU" sz="1600" b="1">
              <a:solidFill>
                <a:schemeClr val="accent2"/>
              </a:solidFill>
            </a:endParaRPr>
          </a:p>
          <a:p>
            <a:pPr algn="ctr"/>
            <a:r>
              <a:rPr lang="en-AU" sz="1600" b="1">
                <a:solidFill>
                  <a:schemeClr val="accent2"/>
                </a:solidFill>
              </a:rPr>
              <a:t>Recap of last session’s activity</a:t>
            </a:r>
          </a:p>
          <a:p>
            <a:pPr algn="ctr"/>
            <a:endParaRPr lang="en-AU" sz="1200" b="1">
              <a:solidFill>
                <a:schemeClr val="accent2"/>
              </a:solidFill>
            </a:endParaRPr>
          </a:p>
          <a:p>
            <a:pPr algn="ctr"/>
            <a:r>
              <a:rPr lang="en-AU" sz="1400">
                <a:solidFill>
                  <a:schemeClr val="tx1"/>
                </a:solidFill>
              </a:rPr>
              <a:t>Practise recording a family violence information sharing request.</a:t>
            </a:r>
          </a:p>
          <a:p>
            <a:pPr algn="ctr"/>
            <a:endParaRPr lang="en-AU" sz="1200">
              <a:solidFill>
                <a:schemeClr val="tx1"/>
              </a:solidFill>
            </a:endParaRPr>
          </a:p>
          <a:p>
            <a:pPr algn="ctr"/>
            <a:r>
              <a:rPr lang="en-AU" sz="1600" b="1">
                <a:solidFill>
                  <a:schemeClr val="accent2"/>
                </a:solidFill>
              </a:rPr>
              <a:t>Take some time to think back on your experiences… </a:t>
            </a:r>
          </a:p>
          <a:p>
            <a:pPr algn="ctr"/>
            <a:endParaRPr lang="en-AU" sz="1000" b="1">
              <a:solidFill>
                <a:schemeClr val="accent2"/>
              </a:solidFill>
            </a:endParaRPr>
          </a:p>
          <a:p>
            <a:endParaRPr lang="en-AU" sz="1000" b="1">
              <a:solidFill>
                <a:schemeClr val="accent2"/>
              </a:solidFill>
            </a:endParaRPr>
          </a:p>
        </p:txBody>
      </p:sp>
      <p:pic>
        <p:nvPicPr>
          <p:cNvPr id="9" name="Picture 8" descr="Bubble chart&#10;&#10;Description automatically generated">
            <a:extLst>
              <a:ext uri="{FF2B5EF4-FFF2-40B4-BE49-F238E27FC236}">
                <a16:creationId xmlns:a16="http://schemas.microsoft.com/office/drawing/2014/main" id="{C3202144-E34E-4AF1-8BA0-11CF6C0D4DD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2698907"/>
            <a:ext cx="617481" cy="386291"/>
          </a:xfrm>
          <a:prstGeom prst="rect">
            <a:avLst/>
          </a:prstGeom>
        </p:spPr>
      </p:pic>
      <p:sp>
        <p:nvSpPr>
          <p:cNvPr id="12" name="TextBox 11">
            <a:extLst>
              <a:ext uri="{FF2B5EF4-FFF2-40B4-BE49-F238E27FC236}">
                <a16:creationId xmlns:a16="http://schemas.microsoft.com/office/drawing/2014/main" id="{CB1B2C55-2B37-40EF-A5A5-7DA2489F3228}"/>
              </a:ext>
            </a:extLst>
          </p:cNvPr>
          <p:cNvSpPr txBox="1"/>
          <p:nvPr/>
        </p:nvSpPr>
        <p:spPr>
          <a:xfrm>
            <a:off x="4966190" y="2676608"/>
            <a:ext cx="3159293" cy="523220"/>
          </a:xfrm>
          <a:prstGeom prst="rect">
            <a:avLst/>
          </a:prstGeom>
          <a:noFill/>
        </p:spPr>
        <p:txBody>
          <a:bodyPr wrap="square" rtlCol="0">
            <a:spAutoFit/>
          </a:bodyPr>
          <a:lstStyle/>
          <a:p>
            <a:r>
              <a:rPr lang="en-AU" sz="1400"/>
              <a:t>Do you remember the types of information you need to record?</a:t>
            </a:r>
          </a:p>
        </p:txBody>
      </p:sp>
      <p:pic>
        <p:nvPicPr>
          <p:cNvPr id="21" name="Picture 20" descr="Bubble chart&#10;&#10;Description automatically generated">
            <a:extLst>
              <a:ext uri="{FF2B5EF4-FFF2-40B4-BE49-F238E27FC236}">
                <a16:creationId xmlns:a16="http://schemas.microsoft.com/office/drawing/2014/main" id="{0BE4837B-5548-4371-9FEB-68BDCB6913D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3296769"/>
            <a:ext cx="617481" cy="386291"/>
          </a:xfrm>
          <a:prstGeom prst="rect">
            <a:avLst/>
          </a:prstGeom>
        </p:spPr>
      </p:pic>
      <p:sp>
        <p:nvSpPr>
          <p:cNvPr id="22" name="TextBox 21">
            <a:extLst>
              <a:ext uri="{FF2B5EF4-FFF2-40B4-BE49-F238E27FC236}">
                <a16:creationId xmlns:a16="http://schemas.microsoft.com/office/drawing/2014/main" id="{8CB2028E-1735-4A53-9D02-6BA3F4681F39}"/>
              </a:ext>
            </a:extLst>
          </p:cNvPr>
          <p:cNvSpPr txBox="1"/>
          <p:nvPr/>
        </p:nvSpPr>
        <p:spPr>
          <a:xfrm>
            <a:off x="4966190" y="3292399"/>
            <a:ext cx="3437199" cy="523220"/>
          </a:xfrm>
          <a:prstGeom prst="rect">
            <a:avLst/>
          </a:prstGeom>
          <a:noFill/>
        </p:spPr>
        <p:txBody>
          <a:bodyPr wrap="square" lIns="91440" tIns="45720" rIns="91440" bIns="45720" rtlCol="0" anchor="t">
            <a:spAutoFit/>
          </a:bodyPr>
          <a:lstStyle/>
          <a:p>
            <a:r>
              <a:rPr lang="en-AU" sz="1400"/>
              <a:t>How confident are you in the process of recording information and requests?</a:t>
            </a:r>
          </a:p>
        </p:txBody>
      </p:sp>
      <p:pic>
        <p:nvPicPr>
          <p:cNvPr id="27" name="Picture 26" descr="Bubble chart&#10;&#10;Description automatically generated">
            <a:extLst>
              <a:ext uri="{FF2B5EF4-FFF2-40B4-BE49-F238E27FC236}">
                <a16:creationId xmlns:a16="http://schemas.microsoft.com/office/drawing/2014/main" id="{E7E65C98-81F0-46E2-A631-FF64A3A14F4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64116" y="4075606"/>
            <a:ext cx="617481" cy="386291"/>
          </a:xfrm>
          <a:prstGeom prst="rect">
            <a:avLst/>
          </a:prstGeom>
        </p:spPr>
      </p:pic>
      <p:sp>
        <p:nvSpPr>
          <p:cNvPr id="28" name="TextBox 27">
            <a:extLst>
              <a:ext uri="{FF2B5EF4-FFF2-40B4-BE49-F238E27FC236}">
                <a16:creationId xmlns:a16="http://schemas.microsoft.com/office/drawing/2014/main" id="{1E0FC51F-2DA9-43B9-9880-159936CB91C6}"/>
              </a:ext>
            </a:extLst>
          </p:cNvPr>
          <p:cNvSpPr txBox="1"/>
          <p:nvPr/>
        </p:nvSpPr>
        <p:spPr>
          <a:xfrm>
            <a:off x="4966190" y="4053307"/>
            <a:ext cx="3159294" cy="523220"/>
          </a:xfrm>
          <a:prstGeom prst="rect">
            <a:avLst/>
          </a:prstGeom>
          <a:noFill/>
        </p:spPr>
        <p:txBody>
          <a:bodyPr wrap="square" lIns="91440" tIns="45720" rIns="91440" bIns="45720" rtlCol="0" anchor="t">
            <a:spAutoFit/>
          </a:bodyPr>
          <a:lstStyle/>
          <a:p>
            <a:r>
              <a:rPr lang="en-AU" sz="1400"/>
              <a:t>Can you remember where you can find out what to do if unsure?</a:t>
            </a:r>
          </a:p>
        </p:txBody>
      </p:sp>
      <p:pic>
        <p:nvPicPr>
          <p:cNvPr id="39" name="Picture 38" descr="A picture containing icon&#10;&#10;Description automatically generated">
            <a:extLst>
              <a:ext uri="{FF2B5EF4-FFF2-40B4-BE49-F238E27FC236}">
                <a16:creationId xmlns:a16="http://schemas.microsoft.com/office/drawing/2014/main" id="{8052E2A0-7005-4486-8852-8DAF617F928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200000" flipH="1">
            <a:off x="7660491" y="742037"/>
            <a:ext cx="747192" cy="578825"/>
          </a:xfrm>
          <a:prstGeom prst="rect">
            <a:avLst/>
          </a:prstGeom>
        </p:spPr>
      </p:pic>
      <p:sp>
        <p:nvSpPr>
          <p:cNvPr id="40" name="TextBox 39">
            <a:extLst>
              <a:ext uri="{FF2B5EF4-FFF2-40B4-BE49-F238E27FC236}">
                <a16:creationId xmlns:a16="http://schemas.microsoft.com/office/drawing/2014/main" id="{2101B4D5-79FD-4271-ADEA-183E34E116D3}"/>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Activity</a:t>
            </a:r>
            <a:r>
              <a:rPr lang="en-AU" sz="1400">
                <a:solidFill>
                  <a:schemeClr val="tx2">
                    <a:lumMod val="40000"/>
                    <a:lumOff val="60000"/>
                  </a:schemeClr>
                </a:solidFill>
              </a:rPr>
              <a:t> </a:t>
            </a:r>
          </a:p>
        </p:txBody>
      </p:sp>
      <p:sp>
        <p:nvSpPr>
          <p:cNvPr id="19" name="Rectangle: Rounded Corners 18">
            <a:extLst>
              <a:ext uri="{FF2B5EF4-FFF2-40B4-BE49-F238E27FC236}">
                <a16:creationId xmlns:a16="http://schemas.microsoft.com/office/drawing/2014/main" id="{46645E36-ADF6-4A87-B67D-D5B206E2F9E4}"/>
              </a:ext>
            </a:extLst>
          </p:cNvPr>
          <p:cNvSpPr/>
          <p:nvPr/>
        </p:nvSpPr>
        <p:spPr>
          <a:xfrm>
            <a:off x="7781925" y="104736"/>
            <a:ext cx="1118359" cy="59029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352EF4F4-3E4D-4139-8A8E-25876A879FEC}"/>
              </a:ext>
            </a:extLst>
          </p:cNvPr>
          <p:cNvSpPr>
            <a:spLocks noGrp="1"/>
          </p:cNvSpPr>
          <p:nvPr>
            <p:ph type="sldNum" sz="quarter" idx="12"/>
          </p:nvPr>
        </p:nvSpPr>
        <p:spPr/>
        <p:txBody>
          <a:bodyPr/>
          <a:lstStyle/>
          <a:p>
            <a:fld id="{636C11FB-B6ED-4826-AA49-B2A0CC68C0B4}" type="slidenum">
              <a:rPr lang="en-AU" smtClean="0"/>
              <a:pPr/>
              <a:t>4</a:t>
            </a:fld>
            <a:endParaRPr lang="en-AU"/>
          </a:p>
        </p:txBody>
      </p:sp>
    </p:spTree>
    <p:extLst>
      <p:ext uri="{BB962C8B-B14F-4D97-AF65-F5344CB8AC3E}">
        <p14:creationId xmlns:p14="http://schemas.microsoft.com/office/powerpoint/2010/main" val="417153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a:rPr>
              <a:t>Objectives and outcomes</a:t>
            </a:r>
          </a:p>
        </p:txBody>
      </p:sp>
      <p:sp>
        <p:nvSpPr>
          <p:cNvPr id="2" name="Slide Number Placeholder 1">
            <a:extLst>
              <a:ext uri="{FF2B5EF4-FFF2-40B4-BE49-F238E27FC236}">
                <a16:creationId xmlns:a16="http://schemas.microsoft.com/office/drawing/2014/main" id="{BBCC7583-E297-4686-9B8C-F4B21BEEEDD4}"/>
              </a:ext>
            </a:extLst>
          </p:cNvPr>
          <p:cNvSpPr>
            <a:spLocks noGrp="1"/>
          </p:cNvSpPr>
          <p:nvPr>
            <p:ph type="sldNum" sz="quarter" idx="12"/>
          </p:nvPr>
        </p:nvSpPr>
        <p:spPr/>
        <p:txBody>
          <a:bodyPr/>
          <a:lstStyle/>
          <a:p>
            <a:fld id="{636C11FB-B6ED-4826-AA49-B2A0CC68C0B4}" type="slidenum">
              <a:rPr lang="en-AU" smtClean="0"/>
              <a:pPr/>
              <a:t>5</a:t>
            </a:fld>
            <a:endParaRPr lang="en-AU"/>
          </a:p>
        </p:txBody>
      </p:sp>
    </p:spTree>
    <p:extLst>
      <p:ext uri="{BB962C8B-B14F-4D97-AF65-F5344CB8AC3E}">
        <p14:creationId xmlns:p14="http://schemas.microsoft.com/office/powerpoint/2010/main" val="425081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853354" y="148026"/>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700">
                <a:solidFill>
                  <a:schemeClr val="accent2"/>
                </a:solidFill>
              </a:rPr>
              <a:t>Objectives</a:t>
            </a:r>
            <a:endParaRPr lang="en-AU">
              <a:solidFill>
                <a:schemeClr val="accent2"/>
              </a:solidFill>
            </a:endParaRPr>
          </a:p>
        </p:txBody>
      </p:sp>
      <p:grpSp>
        <p:nvGrpSpPr>
          <p:cNvPr id="16" name="Group 15">
            <a:extLst>
              <a:ext uri="{FF2B5EF4-FFF2-40B4-BE49-F238E27FC236}">
                <a16:creationId xmlns:a16="http://schemas.microsoft.com/office/drawing/2014/main" id="{0FF295BE-E8FA-48BD-95B7-4198FE98F6F7}"/>
              </a:ext>
            </a:extLst>
          </p:cNvPr>
          <p:cNvGrpSpPr/>
          <p:nvPr/>
        </p:nvGrpSpPr>
        <p:grpSpPr>
          <a:xfrm>
            <a:off x="160273" y="122403"/>
            <a:ext cx="540000" cy="540000"/>
            <a:chOff x="741569" y="4549331"/>
            <a:chExt cx="988828" cy="988828"/>
          </a:xfrm>
        </p:grpSpPr>
        <p:sp>
          <p:nvSpPr>
            <p:cNvPr id="9" name="Oval 8">
              <a:extLst>
                <a:ext uri="{FF2B5EF4-FFF2-40B4-BE49-F238E27FC236}">
                  <a16:creationId xmlns:a16="http://schemas.microsoft.com/office/drawing/2014/main" id="{EE35F2E6-92E3-4672-B221-FB5FD46F2216}"/>
                </a:ext>
              </a:extLst>
            </p:cNvPr>
            <p:cNvSpPr/>
            <p:nvPr/>
          </p:nvSpPr>
          <p:spPr>
            <a:xfrm>
              <a:off x="741569" y="4549331"/>
              <a:ext cx="988828" cy="988828"/>
            </a:xfrm>
            <a:prstGeom prst="ellipse">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AU" sz="1200"/>
            </a:p>
          </p:txBody>
        </p:sp>
        <p:pic>
          <p:nvPicPr>
            <p:cNvPr id="17" name="Picture 16" descr="A picture containing drawing, light&#10;&#10;Description automatically generated">
              <a:extLst>
                <a:ext uri="{FF2B5EF4-FFF2-40B4-BE49-F238E27FC236}">
                  <a16:creationId xmlns:a16="http://schemas.microsoft.com/office/drawing/2014/main" id="{30D25CEC-00DE-445D-8A63-CF47376CB9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94367" y="4674661"/>
              <a:ext cx="751447" cy="738165"/>
            </a:xfrm>
            <a:prstGeom prst="rect">
              <a:avLst/>
            </a:prstGeom>
          </p:spPr>
        </p:pic>
      </p:grpSp>
      <p:pic>
        <p:nvPicPr>
          <p:cNvPr id="5" name="Picture 4" descr="A picture containing text, vector graphics&#10;&#10;Description automatically generated">
            <a:extLst>
              <a:ext uri="{FF2B5EF4-FFF2-40B4-BE49-F238E27FC236}">
                <a16:creationId xmlns:a16="http://schemas.microsoft.com/office/drawing/2014/main" id="{20DFED0B-6412-4E75-91E7-239E6E569F3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057410" y="1405244"/>
            <a:ext cx="1783899" cy="1783899"/>
          </a:xfrm>
          <a:prstGeom prst="rect">
            <a:avLst/>
          </a:prstGeom>
        </p:spPr>
      </p:pic>
      <p:pic>
        <p:nvPicPr>
          <p:cNvPr id="19" name="Picture 18">
            <a:extLst>
              <a:ext uri="{FF2B5EF4-FFF2-40B4-BE49-F238E27FC236}">
                <a16:creationId xmlns:a16="http://schemas.microsoft.com/office/drawing/2014/main" id="{890B9853-025E-4494-99DF-4A4D478B47C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333784" y="3720784"/>
            <a:ext cx="1989716" cy="1989716"/>
          </a:xfrm>
          <a:prstGeom prst="rect">
            <a:avLst/>
          </a:prstGeom>
        </p:spPr>
      </p:pic>
      <p:pic>
        <p:nvPicPr>
          <p:cNvPr id="21" name="Picture 20" descr="A picture containing text, vector graphics&#10;&#10;Description automatically generated">
            <a:extLst>
              <a:ext uri="{FF2B5EF4-FFF2-40B4-BE49-F238E27FC236}">
                <a16:creationId xmlns:a16="http://schemas.microsoft.com/office/drawing/2014/main" id="{D34E777C-1E1A-4B60-BDA5-C1723F1E26DE}"/>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045030" y="4262122"/>
            <a:ext cx="1637123" cy="1637123"/>
          </a:xfrm>
          <a:prstGeom prst="rect">
            <a:avLst/>
          </a:prstGeom>
        </p:spPr>
      </p:pic>
      <p:pic>
        <p:nvPicPr>
          <p:cNvPr id="23" name="Picture 22" descr="A picture containing text, vector graphics, silhouette&#10;&#10;Description automatically generated">
            <a:extLst>
              <a:ext uri="{FF2B5EF4-FFF2-40B4-BE49-F238E27FC236}">
                <a16:creationId xmlns:a16="http://schemas.microsoft.com/office/drawing/2014/main" id="{1FCD3B08-679F-492F-AE32-B47D144C87EA}"/>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461144" y="2533360"/>
            <a:ext cx="1637123" cy="1637123"/>
          </a:xfrm>
          <a:prstGeom prst="rect">
            <a:avLst/>
          </a:prstGeom>
        </p:spPr>
      </p:pic>
      <p:pic>
        <p:nvPicPr>
          <p:cNvPr id="25" name="Picture 24" descr="Icon&#10;&#10;Description automatically generated">
            <a:extLst>
              <a:ext uri="{FF2B5EF4-FFF2-40B4-BE49-F238E27FC236}">
                <a16:creationId xmlns:a16="http://schemas.microsoft.com/office/drawing/2014/main" id="{09664EB2-0F84-488D-9F59-B56184A9472D}"/>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4198330" y="3166794"/>
            <a:ext cx="1637123" cy="1637123"/>
          </a:xfrm>
          <a:prstGeom prst="rect">
            <a:avLst/>
          </a:prstGeom>
        </p:spPr>
      </p:pic>
      <p:sp>
        <p:nvSpPr>
          <p:cNvPr id="27" name="Rectangle: Rounded Corners 26">
            <a:extLst>
              <a:ext uri="{FF2B5EF4-FFF2-40B4-BE49-F238E27FC236}">
                <a16:creationId xmlns:a16="http://schemas.microsoft.com/office/drawing/2014/main" id="{BFE0190E-BF58-41B9-9BC1-6A1E5C7FBE64}"/>
              </a:ext>
            </a:extLst>
          </p:cNvPr>
          <p:cNvSpPr/>
          <p:nvPr/>
        </p:nvSpPr>
        <p:spPr>
          <a:xfrm>
            <a:off x="853354" y="1720909"/>
            <a:ext cx="3133298" cy="3999751"/>
          </a:xfrm>
          <a:prstGeom prst="roundRect">
            <a:avLst>
              <a:gd name="adj" fmla="val 8090"/>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mj-lt"/>
              <a:buAutoNum type="arabicPeriod"/>
            </a:pPr>
            <a:r>
              <a:rPr lang="en-AU" sz="1600" b="1">
                <a:solidFill>
                  <a:schemeClr val="accent2"/>
                </a:solidFill>
                <a:latin typeface="+mj-lt"/>
              </a:rPr>
              <a:t>Reflect </a:t>
            </a:r>
            <a:r>
              <a:rPr lang="en-AU" sz="1600">
                <a:solidFill>
                  <a:schemeClr val="tx2"/>
                </a:solidFill>
                <a:latin typeface="+mj-lt"/>
              </a:rPr>
              <a:t>on what we’ve learned together over the last five sessions.</a:t>
            </a:r>
          </a:p>
          <a:p>
            <a:pPr marL="342900" indent="-342900">
              <a:buFont typeface="+mj-lt"/>
              <a:buAutoNum type="arabicPeriod"/>
            </a:pPr>
            <a:endParaRPr lang="en-AU" sz="1600" b="1">
              <a:solidFill>
                <a:schemeClr val="accent2"/>
              </a:solidFill>
              <a:latin typeface="+mj-lt"/>
            </a:endParaRPr>
          </a:p>
          <a:p>
            <a:pPr marL="342900" indent="-342900">
              <a:buFont typeface="+mj-lt"/>
              <a:buAutoNum type="arabicPeriod"/>
            </a:pPr>
            <a:r>
              <a:rPr lang="en-AU" sz="1600" b="1">
                <a:solidFill>
                  <a:schemeClr val="accent2"/>
                </a:solidFill>
                <a:latin typeface="+mj-lt"/>
              </a:rPr>
              <a:t>Discuss </a:t>
            </a:r>
            <a:r>
              <a:rPr lang="en-AU" sz="1600">
                <a:solidFill>
                  <a:schemeClr val="tx2"/>
                </a:solidFill>
                <a:latin typeface="+mj-lt"/>
              </a:rPr>
              <a:t>how we can ensure family violence information sharing becomes a normal part of our work practice.</a:t>
            </a:r>
            <a:endParaRPr lang="en-AU" sz="1000" b="1">
              <a:solidFill>
                <a:schemeClr val="accent2"/>
              </a:solidFill>
            </a:endParaRPr>
          </a:p>
        </p:txBody>
      </p:sp>
      <p:pic>
        <p:nvPicPr>
          <p:cNvPr id="29" name="Picture 28" descr="A picture containing text, vector graphics, silhouette&#10;&#10;Description automatically generated">
            <a:extLst>
              <a:ext uri="{FF2B5EF4-FFF2-40B4-BE49-F238E27FC236}">
                <a16:creationId xmlns:a16="http://schemas.microsoft.com/office/drawing/2014/main" id="{B88AE687-740C-44BE-B19F-87948DDDBC48}"/>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6576596" y="1681812"/>
            <a:ext cx="1637123" cy="1637123"/>
          </a:xfrm>
          <a:prstGeom prst="rect">
            <a:avLst/>
          </a:prstGeom>
        </p:spPr>
      </p:pic>
      <p:cxnSp>
        <p:nvCxnSpPr>
          <p:cNvPr id="31" name="Straight Connector 30">
            <a:extLst>
              <a:ext uri="{FF2B5EF4-FFF2-40B4-BE49-F238E27FC236}">
                <a16:creationId xmlns:a16="http://schemas.microsoft.com/office/drawing/2014/main" id="{1F7BC6FC-5539-469E-8750-05C3CB39B4B8}"/>
              </a:ext>
            </a:extLst>
          </p:cNvPr>
          <p:cNvCxnSpPr>
            <a:cxnSpLocks/>
          </p:cNvCxnSpPr>
          <p:nvPr/>
        </p:nvCxnSpPr>
        <p:spPr>
          <a:xfrm flipV="1">
            <a:off x="5390386" y="3548419"/>
            <a:ext cx="587333" cy="307644"/>
          </a:xfrm>
          <a:prstGeom prst="line">
            <a:avLst/>
          </a:prstGeom>
          <a:ln w="952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4" name="Straight Arrow Connector 33">
            <a:extLst>
              <a:ext uri="{FF2B5EF4-FFF2-40B4-BE49-F238E27FC236}">
                <a16:creationId xmlns:a16="http://schemas.microsoft.com/office/drawing/2014/main" id="{F93E6195-C93F-4F60-AA73-836BCDB821C3}"/>
              </a:ext>
            </a:extLst>
          </p:cNvPr>
          <p:cNvCxnSpPr/>
          <p:nvPr/>
        </p:nvCxnSpPr>
        <p:spPr>
          <a:xfrm flipH="1" flipV="1">
            <a:off x="5461144" y="2533360"/>
            <a:ext cx="516575" cy="428204"/>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a:extLst>
              <a:ext uri="{FF2B5EF4-FFF2-40B4-BE49-F238E27FC236}">
                <a16:creationId xmlns:a16="http://schemas.microsoft.com/office/drawing/2014/main" id="{847D4FA7-C160-435B-9611-CCB71DEBCCED}"/>
              </a:ext>
            </a:extLst>
          </p:cNvPr>
          <p:cNvCxnSpPr/>
          <p:nvPr/>
        </p:nvCxnSpPr>
        <p:spPr>
          <a:xfrm>
            <a:off x="5684052" y="2297193"/>
            <a:ext cx="1414215" cy="203180"/>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a:extLst>
              <a:ext uri="{FF2B5EF4-FFF2-40B4-BE49-F238E27FC236}">
                <a16:creationId xmlns:a16="http://schemas.microsoft.com/office/drawing/2014/main" id="{BD02E876-1FB4-4315-A3E5-2802952939DA}"/>
              </a:ext>
            </a:extLst>
          </p:cNvPr>
          <p:cNvCxnSpPr/>
          <p:nvPr/>
        </p:nvCxnSpPr>
        <p:spPr>
          <a:xfrm flipH="1" flipV="1">
            <a:off x="6576596" y="3856063"/>
            <a:ext cx="521671" cy="406059"/>
          </a:xfrm>
          <a:prstGeom prst="straightConnector1">
            <a:avLst/>
          </a:prstGeom>
          <a:ln w="952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6787E035-BDAB-45D7-A97E-F0B0E009C27C}"/>
              </a:ext>
            </a:extLst>
          </p:cNvPr>
          <p:cNvCxnSpPr>
            <a:cxnSpLocks/>
          </p:cNvCxnSpPr>
          <p:nvPr/>
        </p:nvCxnSpPr>
        <p:spPr>
          <a:xfrm flipH="1">
            <a:off x="6182437" y="4803917"/>
            <a:ext cx="783193" cy="276766"/>
          </a:xfrm>
          <a:prstGeom prst="straightConnector1">
            <a:avLst/>
          </a:prstGeom>
          <a:ln w="9525" cap="flat" cmpd="sng" algn="ctr">
            <a:solidFill>
              <a:schemeClr val="accent2"/>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0" name="TextBox 29">
            <a:extLst>
              <a:ext uri="{FF2B5EF4-FFF2-40B4-BE49-F238E27FC236}">
                <a16:creationId xmlns:a16="http://schemas.microsoft.com/office/drawing/2014/main" id="{2983095B-4823-4F06-A296-79628EE905E8}"/>
              </a:ext>
            </a:extLst>
          </p:cNvPr>
          <p:cNvSpPr txBox="1"/>
          <p:nvPr/>
        </p:nvSpPr>
        <p:spPr>
          <a:xfrm>
            <a:off x="8213719" y="866476"/>
            <a:ext cx="3896751" cy="307777"/>
          </a:xfrm>
          <a:prstGeom prst="rect">
            <a:avLst/>
          </a:prstGeom>
          <a:noFill/>
        </p:spPr>
        <p:txBody>
          <a:bodyPr wrap="square" rtlCol="0">
            <a:spAutoFit/>
          </a:bodyPr>
          <a:lstStyle/>
          <a:p>
            <a:r>
              <a:rPr lang="en-AU" sz="1400" b="1">
                <a:solidFill>
                  <a:schemeClr val="tx2">
                    <a:lumMod val="60000"/>
                    <a:lumOff val="40000"/>
                  </a:schemeClr>
                </a:solidFill>
              </a:rPr>
              <a:t>Info</a:t>
            </a:r>
            <a:r>
              <a:rPr lang="en-AU" sz="1400">
                <a:solidFill>
                  <a:schemeClr val="tx2">
                    <a:lumMod val="40000"/>
                    <a:lumOff val="60000"/>
                  </a:schemeClr>
                </a:solidFill>
              </a:rPr>
              <a:t> </a:t>
            </a:r>
          </a:p>
        </p:txBody>
      </p:sp>
      <p:pic>
        <p:nvPicPr>
          <p:cNvPr id="32" name="Picture 31" descr="A picture containing text, silhouette, vector graphics&#10;&#10;Description automatically generated">
            <a:extLst>
              <a:ext uri="{FF2B5EF4-FFF2-40B4-BE49-F238E27FC236}">
                <a16:creationId xmlns:a16="http://schemas.microsoft.com/office/drawing/2014/main" id="{ACC29E4C-8696-46EF-A680-331759EFDDBC}"/>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7812915" y="626953"/>
            <a:ext cx="512218" cy="777728"/>
          </a:xfrm>
          <a:prstGeom prst="rect">
            <a:avLst/>
          </a:prstGeom>
        </p:spPr>
      </p:pic>
      <p:sp>
        <p:nvSpPr>
          <p:cNvPr id="22" name="Rectangle: Rounded Corners 21">
            <a:extLst>
              <a:ext uri="{FF2B5EF4-FFF2-40B4-BE49-F238E27FC236}">
                <a16:creationId xmlns:a16="http://schemas.microsoft.com/office/drawing/2014/main" id="{EA7E5B8C-9D0E-493B-A175-7D146BCD6D01}"/>
              </a:ext>
            </a:extLst>
          </p:cNvPr>
          <p:cNvSpPr/>
          <p:nvPr/>
        </p:nvSpPr>
        <p:spPr>
          <a:xfrm>
            <a:off x="7781925" y="104736"/>
            <a:ext cx="1118359" cy="59029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A6067D58-FA88-488B-99CA-41A14383D0C9}"/>
              </a:ext>
            </a:extLst>
          </p:cNvPr>
          <p:cNvSpPr>
            <a:spLocks noGrp="1"/>
          </p:cNvSpPr>
          <p:nvPr>
            <p:ph type="sldNum" sz="quarter" idx="12"/>
          </p:nvPr>
        </p:nvSpPr>
        <p:spPr/>
        <p:txBody>
          <a:bodyPr/>
          <a:lstStyle/>
          <a:p>
            <a:fld id="{636C11FB-B6ED-4826-AA49-B2A0CC68C0B4}" type="slidenum">
              <a:rPr lang="en-AU" smtClean="0"/>
              <a:pPr/>
              <a:t>6</a:t>
            </a:fld>
            <a:endParaRPr lang="en-AU"/>
          </a:p>
        </p:txBody>
      </p:sp>
    </p:spTree>
    <p:extLst>
      <p:ext uri="{BB962C8B-B14F-4D97-AF65-F5344CB8AC3E}">
        <p14:creationId xmlns:p14="http://schemas.microsoft.com/office/powerpoint/2010/main" val="20166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3" y="176270"/>
            <a:ext cx="683779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a:solidFill>
                  <a:schemeClr val="accent2"/>
                </a:solidFill>
              </a:rPr>
              <a:t>Learning outcomes</a:t>
            </a:r>
          </a:p>
        </p:txBody>
      </p:sp>
      <p:graphicFrame>
        <p:nvGraphicFramePr>
          <p:cNvPr id="4" name="Table 3">
            <a:extLst>
              <a:ext uri="{FF2B5EF4-FFF2-40B4-BE49-F238E27FC236}">
                <a16:creationId xmlns:a16="http://schemas.microsoft.com/office/drawing/2014/main" id="{BE53563F-2FB9-45C5-A75C-16C80CF4C6A3}"/>
              </a:ext>
            </a:extLst>
          </p:cNvPr>
          <p:cNvGraphicFramePr>
            <a:graphicFrameLocks noGrp="1"/>
          </p:cNvGraphicFramePr>
          <p:nvPr>
            <p:extLst>
              <p:ext uri="{D42A27DB-BD31-4B8C-83A1-F6EECF244321}">
                <p14:modId xmlns:p14="http://schemas.microsoft.com/office/powerpoint/2010/main" val="1780797414"/>
              </p:ext>
            </p:extLst>
          </p:nvPr>
        </p:nvGraphicFramePr>
        <p:xfrm>
          <a:off x="650240" y="1409818"/>
          <a:ext cx="7909350" cy="557668"/>
        </p:xfrm>
        <a:graphic>
          <a:graphicData uri="http://schemas.openxmlformats.org/drawingml/2006/table">
            <a:tbl>
              <a:tblPr firstRow="1" bandRow="1">
                <a:tableStyleId>{69012ECD-51FC-41F1-AA8D-1B2483CD663E}</a:tableStyleId>
              </a:tblPr>
              <a:tblGrid>
                <a:gridCol w="7909350">
                  <a:extLst>
                    <a:ext uri="{9D8B030D-6E8A-4147-A177-3AD203B41FA5}">
                      <a16:colId xmlns:a16="http://schemas.microsoft.com/office/drawing/2014/main" val="2040648975"/>
                    </a:ext>
                  </a:extLst>
                </a:gridCol>
              </a:tblGrid>
              <a:tr h="557668">
                <a:tc>
                  <a:txBody>
                    <a:bodyPr/>
                    <a:lstStyle/>
                    <a:p>
                      <a:pPr marL="0" marR="0" lvl="0" indent="0" algn="l" defTabSz="914400" eaLnBrk="1" fontAlgn="auto" latinLnBrk="0" hangingPunct="1">
                        <a:lnSpc>
                          <a:spcPct val="100000"/>
                        </a:lnSpc>
                        <a:spcBef>
                          <a:spcPts val="0"/>
                        </a:spcBef>
                        <a:spcAft>
                          <a:spcPts val="0"/>
                        </a:spcAft>
                        <a:buClrTx/>
                        <a:buSzTx/>
                        <a:buFont typeface="+mj-lt"/>
                        <a:buNone/>
                        <a:tabLst/>
                        <a:defRPr/>
                      </a:pPr>
                      <a:r>
                        <a:rPr lang="en-AU" sz="1600" b="1">
                          <a:solidFill>
                            <a:schemeClr val="accent2"/>
                          </a:solidFill>
                          <a:latin typeface="+mj-lt"/>
                        </a:rPr>
                        <a:t>At the end of this session we will be able to:</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0838272"/>
                  </a:ext>
                </a:extLst>
              </a:tr>
            </a:tbl>
          </a:graphicData>
        </a:graphic>
      </p:graphicFrame>
      <p:sp>
        <p:nvSpPr>
          <p:cNvPr id="13" name="Rectangle: Rounded Corners 12">
            <a:extLst>
              <a:ext uri="{FF2B5EF4-FFF2-40B4-BE49-F238E27FC236}">
                <a16:creationId xmlns:a16="http://schemas.microsoft.com/office/drawing/2014/main" id="{D2589B32-AA7B-4A64-9619-6D8EA256B5DF}"/>
              </a:ext>
            </a:extLst>
          </p:cNvPr>
          <p:cNvSpPr/>
          <p:nvPr/>
        </p:nvSpPr>
        <p:spPr>
          <a:xfrm>
            <a:off x="430273" y="1967487"/>
            <a:ext cx="7926326" cy="2838430"/>
          </a:xfrm>
          <a:prstGeom prst="roundRect">
            <a:avLst>
              <a:gd name="adj" fmla="val 4368"/>
            </a:avLst>
          </a:prstGeom>
          <a:solidFill>
            <a:schemeClr val="accent2">
              <a:alpha val="22000"/>
            </a:schemeClr>
          </a:solidFill>
          <a:ln w="19050">
            <a:solidFill>
              <a:schemeClr val="accent2"/>
            </a:solidFill>
            <a:prstDash val="solid"/>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marL="342900" indent="-342900">
              <a:buFont typeface="Wingdings" panose="05000000000000000000" pitchFamily="2" charset="2"/>
              <a:buChar char="q"/>
            </a:pPr>
            <a:r>
              <a:rPr lang="en-AU" sz="1600" b="1">
                <a:solidFill>
                  <a:schemeClr val="accent2"/>
                </a:solidFill>
                <a:latin typeface="+mj-lt"/>
              </a:rPr>
              <a:t>Agree </a:t>
            </a:r>
            <a:r>
              <a:rPr lang="en-AU" sz="1600">
                <a:solidFill>
                  <a:schemeClr val="tx2"/>
                </a:solidFill>
                <a:latin typeface="+mj-lt"/>
              </a:rPr>
              <a:t>on practical steps we can all take to incorporate family violence information sharing as part of our work, to identify, assess and manage family violence risk.</a:t>
            </a:r>
          </a:p>
          <a:p>
            <a:pPr marL="342900" indent="-342900">
              <a:buFont typeface="Wingdings" panose="05000000000000000000" pitchFamily="2" charset="2"/>
              <a:buChar char="q"/>
            </a:pPr>
            <a:endParaRPr lang="en-AU" sz="1600">
              <a:solidFill>
                <a:schemeClr val="tx2"/>
              </a:solidFill>
              <a:latin typeface="+mj-lt"/>
            </a:endParaRPr>
          </a:p>
          <a:p>
            <a:pPr marL="342900" indent="-342900">
              <a:buFont typeface="Wingdings" panose="05000000000000000000" pitchFamily="2" charset="2"/>
              <a:buChar char="q"/>
            </a:pPr>
            <a:r>
              <a:rPr lang="en-AU" sz="1600" b="1">
                <a:solidFill>
                  <a:schemeClr val="accent2"/>
                </a:solidFill>
                <a:latin typeface="+mj-lt"/>
              </a:rPr>
              <a:t>Know </a:t>
            </a:r>
            <a:r>
              <a:rPr lang="en-AU" sz="1600">
                <a:solidFill>
                  <a:schemeClr val="tx2"/>
                </a:solidFill>
                <a:latin typeface="+mj-lt"/>
              </a:rPr>
              <a:t>where to locate resources you can refer to while you are building your family violence information sharing experience and practice.</a:t>
            </a:r>
            <a:endParaRPr lang="en-AU" sz="1600" b="1">
              <a:solidFill>
                <a:schemeClr val="tx2"/>
              </a:solidFill>
              <a:latin typeface="+mj-lt"/>
            </a:endParaRPr>
          </a:p>
        </p:txBody>
      </p:sp>
      <p:sp>
        <p:nvSpPr>
          <p:cNvPr id="8" name="Rectangle: Rounded Corners 7">
            <a:extLst>
              <a:ext uri="{FF2B5EF4-FFF2-40B4-BE49-F238E27FC236}">
                <a16:creationId xmlns:a16="http://schemas.microsoft.com/office/drawing/2014/main" id="{3F8D891C-739A-4F2B-9D58-16F3B9D20213}"/>
              </a:ext>
            </a:extLst>
          </p:cNvPr>
          <p:cNvSpPr/>
          <p:nvPr/>
        </p:nvSpPr>
        <p:spPr>
          <a:xfrm>
            <a:off x="7781925" y="104736"/>
            <a:ext cx="1118359" cy="590298"/>
          </a:xfrm>
          <a:prstGeom prst="roundRect">
            <a:avLst>
              <a:gd name="adj" fmla="val 9394"/>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lIns="180000" rIns="180000" rtlCol="0" anchor="ctr"/>
          <a:lstStyle/>
          <a:p>
            <a:pPr algn="ctr">
              <a:spcAft>
                <a:spcPts val="600"/>
              </a:spcAft>
            </a:pPr>
            <a:r>
              <a:rPr lang="en-AU" sz="1200" b="1">
                <a:solidFill>
                  <a:schemeClr val="accent2"/>
                </a:solidFill>
                <a:latin typeface="VIC" panose="00000500000000000000" pitchFamily="2" charset="0"/>
              </a:rPr>
              <a:t>Session 6</a:t>
            </a:r>
            <a:endParaRPr lang="en-AU" sz="1200">
              <a:solidFill>
                <a:schemeClr val="accent2"/>
              </a:solidFill>
              <a:latin typeface="VIC" panose="00000500000000000000" pitchFamily="2" charset="0"/>
            </a:endParaRPr>
          </a:p>
        </p:txBody>
      </p:sp>
      <p:sp>
        <p:nvSpPr>
          <p:cNvPr id="2" name="Slide Number Placeholder 1">
            <a:extLst>
              <a:ext uri="{FF2B5EF4-FFF2-40B4-BE49-F238E27FC236}">
                <a16:creationId xmlns:a16="http://schemas.microsoft.com/office/drawing/2014/main" id="{9E2DA35D-B9D4-4E3F-B3D8-CD0A15C7ACF5}"/>
              </a:ext>
            </a:extLst>
          </p:cNvPr>
          <p:cNvSpPr>
            <a:spLocks noGrp="1"/>
          </p:cNvSpPr>
          <p:nvPr>
            <p:ph type="sldNum" sz="quarter" idx="12"/>
          </p:nvPr>
        </p:nvSpPr>
        <p:spPr/>
        <p:txBody>
          <a:bodyPr/>
          <a:lstStyle/>
          <a:p>
            <a:fld id="{636C11FB-B6ED-4826-AA49-B2A0CC68C0B4}" type="slidenum">
              <a:rPr lang="en-AU" smtClean="0"/>
              <a:pPr/>
              <a:t>7</a:t>
            </a:fld>
            <a:endParaRPr lang="en-AU"/>
          </a:p>
        </p:txBody>
      </p:sp>
    </p:spTree>
    <p:extLst>
      <p:ext uri="{BB962C8B-B14F-4D97-AF65-F5344CB8AC3E}">
        <p14:creationId xmlns:p14="http://schemas.microsoft.com/office/powerpoint/2010/main" val="180861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2"/>
                </a:solidFill>
                <a:latin typeface="VIC"/>
              </a:rPr>
              <a:t>Activity</a:t>
            </a:r>
          </a:p>
        </p:txBody>
      </p:sp>
      <p:sp>
        <p:nvSpPr>
          <p:cNvPr id="2" name="Slide Number Placeholder 1">
            <a:extLst>
              <a:ext uri="{FF2B5EF4-FFF2-40B4-BE49-F238E27FC236}">
                <a16:creationId xmlns:a16="http://schemas.microsoft.com/office/drawing/2014/main" id="{DCE8B2C7-7A63-430B-B293-2CD1A6CC4A74}"/>
              </a:ext>
            </a:extLst>
          </p:cNvPr>
          <p:cNvSpPr>
            <a:spLocks noGrp="1"/>
          </p:cNvSpPr>
          <p:nvPr>
            <p:ph type="sldNum" sz="quarter" idx="12"/>
          </p:nvPr>
        </p:nvSpPr>
        <p:spPr/>
        <p:txBody>
          <a:bodyPr/>
          <a:lstStyle/>
          <a:p>
            <a:fld id="{636C11FB-B6ED-4826-AA49-B2A0CC68C0B4}" type="slidenum">
              <a:rPr lang="en-AU" smtClean="0"/>
              <a:pPr/>
              <a:t>8</a:t>
            </a:fld>
            <a:endParaRPr lang="en-AU"/>
          </a:p>
        </p:txBody>
      </p:sp>
    </p:spTree>
    <p:extLst>
      <p:ext uri="{BB962C8B-B14F-4D97-AF65-F5344CB8AC3E}">
        <p14:creationId xmlns:p14="http://schemas.microsoft.com/office/powerpoint/2010/main" val="214642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506237"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marL="0" marR="0" lvl="0" indent="0" algn="l" defTabSz="457200" rtl="0" eaLnBrk="1" fontAlgn="auto" latinLnBrk="0" hangingPunct="1">
              <a:lnSpc>
                <a:spcPct val="100000"/>
              </a:lnSpc>
              <a:spcBef>
                <a:spcPts val="0"/>
              </a:spcBef>
              <a:spcAft>
                <a:spcPts val="338"/>
              </a:spcAft>
              <a:buClrTx/>
              <a:buSzTx/>
              <a:buFontTx/>
              <a:buNone/>
              <a:tabLst/>
              <a:defRPr/>
            </a:pPr>
            <a:r>
              <a:rPr kumimoji="0" lang="en-AU" sz="1600" b="1" i="0" u="none" strike="noStrike" kern="1200" cap="none" spc="0" normalizeH="0" baseline="0" noProof="0">
                <a:ln>
                  <a:noFill/>
                </a:ln>
                <a:solidFill>
                  <a:srgbClr val="0072CE"/>
                </a:solidFill>
                <a:effectLst/>
                <a:uLnTx/>
                <a:uFillTx/>
                <a:latin typeface="VIC"/>
                <a:ea typeface="+mn-ea"/>
                <a:cs typeface="+mn-cs"/>
              </a:rPr>
              <a:t>What we have covered so far</a:t>
            </a:r>
            <a:endParaRPr kumimoji="0" lang="en-US" sz="1710" b="1" i="0" u="none" strike="noStrike" kern="1200" cap="none" spc="0" normalizeH="0" baseline="0" noProof="0">
              <a:ln>
                <a:noFill/>
              </a:ln>
              <a:solidFill>
                <a:srgbClr val="0072CE"/>
              </a:solidFill>
              <a:effectLst/>
              <a:uLnTx/>
              <a:uFillTx/>
              <a:latin typeface="VIC"/>
              <a:ea typeface="+mn-ea"/>
              <a:cs typeface="+mn-cs"/>
            </a:endParaRPr>
          </a:p>
        </p:txBody>
      </p:sp>
      <p:graphicFrame>
        <p:nvGraphicFramePr>
          <p:cNvPr id="2" name="Table 1">
            <a:extLst>
              <a:ext uri="{FF2B5EF4-FFF2-40B4-BE49-F238E27FC236}">
                <a16:creationId xmlns:a16="http://schemas.microsoft.com/office/drawing/2014/main" id="{FAF1794D-B69D-49B2-82D3-5EFD1B2A5E5B}"/>
              </a:ext>
            </a:extLst>
          </p:cNvPr>
          <p:cNvGraphicFramePr>
            <a:graphicFrameLocks noGrp="1"/>
          </p:cNvGraphicFramePr>
          <p:nvPr>
            <p:extLst>
              <p:ext uri="{D42A27DB-BD31-4B8C-83A1-F6EECF244321}">
                <p14:modId xmlns:p14="http://schemas.microsoft.com/office/powerpoint/2010/main" val="1479212415"/>
              </p:ext>
            </p:extLst>
          </p:nvPr>
        </p:nvGraphicFramePr>
        <p:xfrm>
          <a:off x="442821" y="895451"/>
          <a:ext cx="8218428" cy="5392648"/>
        </p:xfrm>
        <a:graphic>
          <a:graphicData uri="http://schemas.openxmlformats.org/drawingml/2006/table">
            <a:tbl>
              <a:tblPr firstRow="1" bandRow="1">
                <a:tableStyleId>{69012ECD-51FC-41F1-AA8D-1B2483CD663E}</a:tableStyleId>
              </a:tblPr>
              <a:tblGrid>
                <a:gridCol w="722253">
                  <a:extLst>
                    <a:ext uri="{9D8B030D-6E8A-4147-A177-3AD203B41FA5}">
                      <a16:colId xmlns:a16="http://schemas.microsoft.com/office/drawing/2014/main" val="3337991535"/>
                    </a:ext>
                  </a:extLst>
                </a:gridCol>
                <a:gridCol w="1499235">
                  <a:extLst>
                    <a:ext uri="{9D8B030D-6E8A-4147-A177-3AD203B41FA5}">
                      <a16:colId xmlns:a16="http://schemas.microsoft.com/office/drawing/2014/main" val="2040648975"/>
                    </a:ext>
                  </a:extLst>
                </a:gridCol>
                <a:gridCol w="1499235">
                  <a:extLst>
                    <a:ext uri="{9D8B030D-6E8A-4147-A177-3AD203B41FA5}">
                      <a16:colId xmlns:a16="http://schemas.microsoft.com/office/drawing/2014/main" val="1247318068"/>
                    </a:ext>
                  </a:extLst>
                </a:gridCol>
                <a:gridCol w="1499235">
                  <a:extLst>
                    <a:ext uri="{9D8B030D-6E8A-4147-A177-3AD203B41FA5}">
                      <a16:colId xmlns:a16="http://schemas.microsoft.com/office/drawing/2014/main" val="2209759446"/>
                    </a:ext>
                  </a:extLst>
                </a:gridCol>
                <a:gridCol w="1499235">
                  <a:extLst>
                    <a:ext uri="{9D8B030D-6E8A-4147-A177-3AD203B41FA5}">
                      <a16:colId xmlns:a16="http://schemas.microsoft.com/office/drawing/2014/main" val="3141727845"/>
                    </a:ext>
                  </a:extLst>
                </a:gridCol>
                <a:gridCol w="1499235">
                  <a:extLst>
                    <a:ext uri="{9D8B030D-6E8A-4147-A177-3AD203B41FA5}">
                      <a16:colId xmlns:a16="http://schemas.microsoft.com/office/drawing/2014/main" val="3593610230"/>
                    </a:ext>
                  </a:extLst>
                </a:gridCol>
              </a:tblGrid>
              <a:tr h="398324">
                <a:tc>
                  <a:txBody>
                    <a:bodyPr/>
                    <a:lstStyle/>
                    <a:p>
                      <a:pPr algn="ctr"/>
                      <a:endParaRPr lang="en-AU" sz="1050"/>
                    </a:p>
                  </a:txBody>
                  <a:tcPr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algn="ctr"/>
                      <a:r>
                        <a:rPr lang="en-AU" sz="1400"/>
                        <a:t>Session 1</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400"/>
                        <a:t>Session 2</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400"/>
                        <a:t>Session 3</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400"/>
                        <a:t>Session 4</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4"/>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400"/>
                        <a:t>Session 5</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263727868"/>
                  </a:ext>
                </a:extLst>
              </a:tr>
              <a:tr h="977152">
                <a:tc>
                  <a:txBody>
                    <a:bodyPr/>
                    <a:lstStyle/>
                    <a:p>
                      <a:pPr algn="ctr"/>
                      <a:r>
                        <a:rPr lang="en-AU" sz="900" b="1"/>
                        <a:t>Theme</a:t>
                      </a:r>
                    </a:p>
                  </a:txBody>
                  <a:tcPr marL="36000" marR="36000" marT="0" marB="0" anchor="ctr">
                    <a:lnL w="9525" cap="flat" cmpd="sng" algn="ctr">
                      <a:noFill/>
                      <a:prstDash val="solid"/>
                    </a:lnL>
                    <a:lnR>
                      <a:noFill/>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07000"/>
                        </a:lnSpc>
                        <a:spcAft>
                          <a:spcPts val="800"/>
                        </a:spcAft>
                      </a:pPr>
                      <a:r>
                        <a:rPr lang="en-AU" sz="1000" b="1">
                          <a:solidFill>
                            <a:schemeClr val="accent1"/>
                          </a:solidFill>
                          <a:effectLst/>
                          <a:latin typeface="+mj-lt"/>
                          <a:ea typeface="Calibri" panose="020F0502020204030204" pitchFamily="34" charset="0"/>
                          <a:cs typeface="Times New Roman"/>
                        </a:rPr>
                        <a:t>Family violence information sharing, why it’s important and Information Sharing Entities (ISEs) I can share with.</a:t>
                      </a:r>
                      <a:endParaRPr lang="en-AU" sz="1000">
                        <a:solidFill>
                          <a:schemeClr val="accent1"/>
                        </a:solidFill>
                        <a:effectLst/>
                        <a:latin typeface="+mj-lt"/>
                        <a:ea typeface="Calibri" panose="020F0502020204030204" pitchFamily="34" charset="0"/>
                        <a:cs typeface="Times New Roman"/>
                      </a:endParaRPr>
                    </a:p>
                  </a:txBody>
                  <a:tcPr marL="9525" marR="9525" marT="9525" marB="0" anchor="ctr">
                    <a:lnL>
                      <a:noFill/>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a:solidFill>
                            <a:schemeClr val="accent2"/>
                          </a:solidFill>
                          <a:effectLst/>
                          <a:latin typeface="+mj-lt"/>
                          <a:ea typeface="Calibri" panose="020F0502020204030204" pitchFamily="34" charset="0"/>
                          <a:cs typeface="Times New Roman"/>
                        </a:rPr>
                        <a:t>How do I discuss family violence information sharing requirements with my clients?</a:t>
                      </a:r>
                      <a:endParaRPr lang="en-AU" sz="1000">
                        <a:solidFill>
                          <a:schemeClr val="accent2"/>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a:solidFill>
                            <a:schemeClr val="accent3"/>
                          </a:solidFill>
                          <a:effectLst/>
                          <a:latin typeface="+mj-lt"/>
                          <a:ea typeface="Calibri" panose="020F0502020204030204" pitchFamily="34" charset="0"/>
                          <a:cs typeface="Times New Roman"/>
                        </a:rPr>
                        <a:t>How do I respond to a family violence information sharing request or share proactively?</a:t>
                      </a:r>
                      <a:endParaRPr lang="en-AU" sz="1000">
                        <a:solidFill>
                          <a:schemeClr val="accent3"/>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a:solidFill>
                            <a:schemeClr val="accent4"/>
                          </a:solidFill>
                          <a:effectLst/>
                          <a:latin typeface="+mj-lt"/>
                          <a:ea typeface="Calibri" panose="020F0502020204030204" pitchFamily="34" charset="0"/>
                          <a:cs typeface="Times New Roman"/>
                        </a:rPr>
                        <a:t>How do I make a family violence information sharing request?</a:t>
                      </a:r>
                      <a:endParaRPr lang="en-AU" sz="1000">
                        <a:solidFill>
                          <a:schemeClr val="accent4"/>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a:solidFill>
                            <a:schemeClr val="accent5"/>
                          </a:solidFill>
                          <a:effectLst/>
                          <a:latin typeface="+mj-lt"/>
                          <a:ea typeface="Calibri" panose="020F0502020204030204" pitchFamily="34" charset="0"/>
                          <a:cs typeface="Times New Roman"/>
                        </a:rPr>
                        <a:t>What I need to know to keep records about family violence information sharing.</a:t>
                      </a:r>
                      <a:endParaRPr lang="en-AU" sz="1000">
                        <a:solidFill>
                          <a:schemeClr val="accent5"/>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a:noFill/>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64034879"/>
                  </a:ext>
                </a:extLst>
              </a:tr>
              <a:tr h="1004047">
                <a:tc>
                  <a:txBody>
                    <a:bodyPr/>
                    <a:lstStyle/>
                    <a:p>
                      <a:pPr algn="ctr"/>
                      <a:r>
                        <a:rPr lang="en-AU" sz="900" b="1"/>
                        <a:t>Putting it into practice</a:t>
                      </a:r>
                    </a:p>
                  </a:txBody>
                  <a:tcPr marL="36000" marR="36000" marT="0" marB="0" anchor="ctr">
                    <a:lnL w="9525" cap="flat" cmpd="sng" algn="ctr">
                      <a:noFill/>
                      <a:prstDash val="soli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Use resources to identify Information Sharing Entities (ISEs) that you work with.</a:t>
                      </a:r>
                    </a:p>
                  </a:txBody>
                  <a:tcPr marL="36195" marR="36195" marT="36195" marB="36195" anchor="ctr">
                    <a:lnL>
                      <a:noFill/>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Role play client information sharing consent and privacy conversations with your colleagues.</a:t>
                      </a: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Practise the process for when family violence information sharing requests are made.</a:t>
                      </a:r>
                      <a:endParaRPr lang="en-AU" sz="1000" b="1">
                        <a:effectLst/>
                        <a:latin typeface="+mj-lt"/>
                        <a:ea typeface="Calibri" panose="020F0502020204030204" pitchFamily="34" charset="0"/>
                        <a:cs typeface="Times New Roman"/>
                      </a:endParaRP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Practice the process for when you need to make a family violence information request.</a:t>
                      </a:r>
                      <a:endParaRPr lang="en-AU" sz="1000" b="1">
                        <a:effectLst/>
                        <a:latin typeface="+mj-lt"/>
                        <a:ea typeface="Calibri" panose="020F0502020204030204" pitchFamily="34" charset="0"/>
                        <a:cs typeface="Times New Roman"/>
                      </a:endParaRP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Practice recording family violence information requests.</a:t>
                      </a:r>
                    </a:p>
                  </a:txBody>
                  <a:tcPr marL="36195" marR="36195" marT="36195" marB="36195" anchor="ctr">
                    <a:lnL w="12700" cap="flat" cmpd="sng" algn="ctr">
                      <a:noFill/>
                      <a:prstDash val="solid"/>
                      <a:round/>
                      <a:headEnd type="none" w="med" len="med"/>
                      <a:tailEnd type="none" w="med" len="me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5797528"/>
                  </a:ext>
                </a:extLst>
              </a:tr>
              <a:tr h="1004047">
                <a:tc>
                  <a:txBody>
                    <a:bodyPr/>
                    <a:lstStyle/>
                    <a:p>
                      <a:pPr algn="ctr"/>
                      <a:r>
                        <a:rPr lang="en-AU" sz="900" b="1"/>
                        <a:t>Learning outcomes</a:t>
                      </a:r>
                    </a:p>
                  </a:txBody>
                  <a:tcPr marL="36000" marR="36000" marT="0" marB="0" anchor="ctr">
                    <a:lnL w="9525" cap="flat" cmpd="sng" algn="ctr">
                      <a:noFill/>
                      <a:prstDash val="soli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171450" indent="-171450" algn="l">
                        <a:lnSpc>
                          <a:spcPct val="107000"/>
                        </a:lnSpc>
                        <a:spcAft>
                          <a:spcPts val="0"/>
                        </a:spcAft>
                        <a:buFont typeface="Arial" panose="020B0604020202020204" pitchFamily="34" charset="0"/>
                        <a:buChar char="•"/>
                      </a:pPr>
                      <a:r>
                        <a:rPr lang="en-AU" sz="900">
                          <a:effectLst/>
                          <a:latin typeface="+mj-lt"/>
                          <a:ea typeface="Calibri" panose="020F0502020204030204" pitchFamily="34" charset="0"/>
                          <a:cs typeface="Times New Roman"/>
                        </a:rPr>
                        <a:t>Plan for what will be covered in future sessions. </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why family violence information sharing is important to assess and manage family violence risk.</a:t>
                      </a:r>
                    </a:p>
                    <a:p>
                      <a:pPr marL="171450" indent="-171450" algn="l">
                        <a:lnSpc>
                          <a:spcPct val="107000"/>
                        </a:lnSpc>
                        <a:spcAft>
                          <a:spcPts val="800"/>
                        </a:spcAft>
                        <a:buFont typeface="Arial" panose="020B0604020202020204" pitchFamily="34" charset="0"/>
                        <a:buChar char="•"/>
                      </a:pPr>
                      <a:r>
                        <a:rPr lang="en-AU" sz="900">
                          <a:effectLst/>
                          <a:latin typeface="+mj-lt"/>
                          <a:ea typeface="Calibri" panose="020F0502020204030204" pitchFamily="34" charset="0"/>
                          <a:cs typeface="Times New Roman"/>
                        </a:rPr>
                        <a:t>Use the Information Sharing Entity List to check whether you can share family violence information with another entity. </a:t>
                      </a:r>
                    </a:p>
                  </a:txBody>
                  <a:tcPr marL="36195" marR="36195" marT="36195" marB="36195">
                    <a:lnL>
                      <a:noFill/>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what risk relevant information is.</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your role in identifying risk relevant information for the assessment and management of family violence risk.</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Know where to locate resources that will help you to:</a:t>
                      </a:r>
                    </a:p>
                    <a:p>
                      <a:pPr marL="171450" lvl="3" indent="-171450" algn="l">
                        <a:lnSpc>
                          <a:spcPct val="107000"/>
                        </a:lnSpc>
                        <a:spcAft>
                          <a:spcPts val="0"/>
                        </a:spcAft>
                        <a:buFont typeface="Courier New" panose="02070309020205020404" pitchFamily="49" charset="0"/>
                        <a:buChar char="o"/>
                      </a:pPr>
                      <a:r>
                        <a:rPr lang="en-AU" sz="900">
                          <a:solidFill>
                            <a:schemeClr val="tx1"/>
                          </a:solidFill>
                          <a:effectLst/>
                          <a:latin typeface="+mj-lt"/>
                          <a:ea typeface="Calibri" panose="020F0502020204030204" pitchFamily="34" charset="0"/>
                          <a:cs typeface="Times New Roman"/>
                        </a:rPr>
                        <a:t>Have conversations with your clients about family violence information sharing.</a:t>
                      </a:r>
                    </a:p>
                    <a:p>
                      <a:pPr marL="171450" lvl="1" indent="-171450" algn="l">
                        <a:lnSpc>
                          <a:spcPct val="107000"/>
                        </a:lnSpc>
                        <a:spcAft>
                          <a:spcPts val="0"/>
                        </a:spcAft>
                        <a:buFont typeface="Courier New" panose="02070309020205020404" pitchFamily="49" charset="0"/>
                        <a:buChar char="o"/>
                      </a:pPr>
                      <a:r>
                        <a:rPr lang="en-AU" sz="900">
                          <a:solidFill>
                            <a:schemeClr val="tx1"/>
                          </a:solidFill>
                          <a:effectLst/>
                          <a:latin typeface="+mj-lt"/>
                          <a:ea typeface="Calibri" panose="020F0502020204030204" pitchFamily="34" charset="0"/>
                          <a:cs typeface="Times New Roman"/>
                        </a:rPr>
                        <a:t>Identify when consent is, and isn’t, needed in order to share family violence information.</a:t>
                      </a:r>
                    </a:p>
                  </a:txBody>
                  <a:tcPr marL="36195" marR="36195" marT="36195" marB="361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how to share family violence information about a client with another organisation.</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the considerations around what family violence information can be shared and with who.</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Know where to locate resources that will help you to:</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Seek further information in scenarios where you’re unclear what is appropriate.</a:t>
                      </a:r>
                    </a:p>
                  </a:txBody>
                  <a:tcPr marL="36195" marR="36195" marT="36195" marB="361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when you would need to make a family violence information sharing request.</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Apply the steps involved in making a family violence information sharing request.</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Know where to locate resources to check the steps involved in making a family violence information sharing request.</a:t>
                      </a:r>
                    </a:p>
                  </a:txBody>
                  <a:tcPr marL="36195" marR="36195" marT="36195" marB="3619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Explain why it’s important to record your actions and any information you share after receiving a family violence information sharing request.</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Know the process for recording information within your organisation.</a:t>
                      </a:r>
                    </a:p>
                    <a:p>
                      <a:pPr marL="171450" indent="-171450" algn="l">
                        <a:lnSpc>
                          <a:spcPct val="107000"/>
                        </a:lnSpc>
                        <a:spcAft>
                          <a:spcPts val="0"/>
                        </a:spcAft>
                        <a:buFont typeface="Arial" panose="020B0604020202020204" pitchFamily="34" charset="0"/>
                        <a:buChar char="•"/>
                      </a:pPr>
                      <a:r>
                        <a:rPr lang="en-AU" sz="900">
                          <a:solidFill>
                            <a:schemeClr val="tx1"/>
                          </a:solidFill>
                          <a:effectLst/>
                          <a:latin typeface="+mj-lt"/>
                          <a:ea typeface="Calibri" panose="020F0502020204030204" pitchFamily="34" charset="0"/>
                          <a:cs typeface="Times New Roman"/>
                        </a:rPr>
                        <a:t>Know where to locate resources that help you to complete record keeping requirements.</a:t>
                      </a:r>
                    </a:p>
                  </a:txBody>
                  <a:tcPr marL="36195" marR="36195" marT="36195" marB="36195">
                    <a:lnL w="12700" cap="flat" cmpd="sng" algn="ctr">
                      <a:noFill/>
                      <a:prstDash val="solid"/>
                      <a:round/>
                      <a:headEnd type="none" w="med" len="med"/>
                      <a:tailEnd type="none" w="med" len="me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9275408"/>
                  </a:ext>
                </a:extLst>
              </a:tr>
            </a:tbl>
          </a:graphicData>
        </a:graphic>
      </p:graphicFrame>
      <p:sp>
        <p:nvSpPr>
          <p:cNvPr id="3" name="Slide Number Placeholder 2">
            <a:extLst>
              <a:ext uri="{FF2B5EF4-FFF2-40B4-BE49-F238E27FC236}">
                <a16:creationId xmlns:a16="http://schemas.microsoft.com/office/drawing/2014/main" id="{935DDE5E-AE32-4C6E-9D0C-9EDC89206F9D}"/>
              </a:ext>
            </a:extLst>
          </p:cNvPr>
          <p:cNvSpPr>
            <a:spLocks noGrp="1"/>
          </p:cNvSpPr>
          <p:nvPr>
            <p:ph type="sldNum" sz="quarter" idx="12"/>
          </p:nvPr>
        </p:nvSpPr>
        <p:spPr/>
        <p:txBody>
          <a:bodyPr/>
          <a:lstStyle/>
          <a:p>
            <a:fld id="{636C11FB-B6ED-4826-AA49-B2A0CC68C0B4}" type="slidenum">
              <a:rPr lang="en-AU" smtClean="0"/>
              <a:pPr/>
              <a:t>9</a:t>
            </a:fld>
            <a:endParaRPr lang="en-AU"/>
          </a:p>
        </p:txBody>
      </p:sp>
    </p:spTree>
    <p:extLst>
      <p:ext uri="{BB962C8B-B14F-4D97-AF65-F5344CB8AC3E}">
        <p14:creationId xmlns:p14="http://schemas.microsoft.com/office/powerpoint/2010/main" val="4206033391"/>
      </p:ext>
    </p:extLst>
  </p:cSld>
  <p:clrMapOvr>
    <a:masterClrMapping/>
  </p:clrMapOvr>
</p:sld>
</file>

<file path=ppt/theme/theme1.xml><?xml version="1.0" encoding="utf-8"?>
<a:theme xmlns:a="http://schemas.openxmlformats.org/drawingml/2006/main" name="1_Office Theme">
  <a:themeElements>
    <a:clrScheme name="DPC PPT 2017">
      <a:dk1>
        <a:sysClr val="windowText" lastClr="000000"/>
      </a:dk1>
      <a:lt1>
        <a:sysClr val="window" lastClr="FFFFFF"/>
      </a:lt1>
      <a:dk2>
        <a:srgbClr val="53565A"/>
      </a:dk2>
      <a:lt2>
        <a:srgbClr val="FFFFFF"/>
      </a:lt2>
      <a:accent1>
        <a:srgbClr val="0072CE"/>
      </a:accent1>
      <a:accent2>
        <a:srgbClr val="009CA6"/>
      </a:accent2>
      <a:accent3>
        <a:srgbClr val="87189D"/>
      </a:accent3>
      <a:accent4>
        <a:srgbClr val="E35205"/>
      </a:accent4>
      <a:accent5>
        <a:srgbClr val="007B4B"/>
      </a:accent5>
      <a:accent6>
        <a:srgbClr val="AF272F"/>
      </a:accent6>
      <a:hlink>
        <a:srgbClr val="0072CE"/>
      </a:hlink>
      <a:folHlink>
        <a:srgbClr val="87189D"/>
      </a:folHlink>
    </a:clrScheme>
    <a:fontScheme name="BI Unit VIC font">
      <a:majorFont>
        <a:latin typeface="VIC"/>
        <a:ea typeface=""/>
        <a:cs typeface=""/>
      </a:majorFont>
      <a:minorFont>
        <a:latin typeface="VIC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l">
          <a:defRPr sz="1000"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elly A4 print PPT.potx" id="{1FFAFA2C-26CE-46BC-AE29-F3358A1AABE6}" vid="{FEB580A3-2608-4312-8F36-FB22C400B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8a0d977-2638-48f4-87c2-ee762ca21d02">
      <UserInfo>
        <DisplayName>Kate Phillips (DPC)</DisplayName>
        <AccountId>33</AccountId>
        <AccountType/>
      </UserInfo>
      <UserInfo>
        <DisplayName>Robyn Miller (DPC)</DisplayName>
        <AccountId>38</AccountId>
        <AccountType/>
      </UserInfo>
      <UserInfo>
        <DisplayName>Kerry O'Brien (DPC)</DisplayName>
        <AccountId>27</AccountId>
        <AccountType/>
      </UserInfo>
      <UserInfo>
        <DisplayName>Juliet Reardon (DPC)</DisplayName>
        <AccountId>41</AccountId>
        <AccountType/>
      </UserInfo>
      <UserInfo>
        <DisplayName>Tim Hannan (DPC)</DisplayName>
        <AccountId>24</AccountId>
        <AccountType/>
      </UserInfo>
      <UserInfo>
        <DisplayName>Fiona Grinwald (DPC)</DisplayName>
        <AccountId>37</AccountId>
        <AccountType/>
      </UserInfo>
      <UserInfo>
        <DisplayName>Sam Hannah-Rankin (DPC)</DisplayName>
        <AccountId>22</AccountId>
        <AccountType/>
      </UserInfo>
      <UserInfo>
        <DisplayName>Gwen Cruise (DPC)</DisplayName>
        <AccountId>35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6FD86B706D8841BD5EA62EDA67A849" ma:contentTypeVersion="10" ma:contentTypeDescription="Create a new document." ma:contentTypeScope="" ma:versionID="92920d1cc0e7931fcfdb67a31dbb5112">
  <xsd:schema xmlns:xsd="http://www.w3.org/2001/XMLSchema" xmlns:xs="http://www.w3.org/2001/XMLSchema" xmlns:p="http://schemas.microsoft.com/office/2006/metadata/properties" xmlns:ns2="cf8aecac-2894-4ec0-95c5-4dc85e909f79" xmlns:ns3="c8a0d977-2638-48f4-87c2-ee762ca21d02" targetNamespace="http://schemas.microsoft.com/office/2006/metadata/properties" ma:root="true" ma:fieldsID="06f7cf317be01cebdc0bc17f5ad36ea9" ns2:_="" ns3:_="">
    <xsd:import namespace="cf8aecac-2894-4ec0-95c5-4dc85e909f79"/>
    <xsd:import namespace="c8a0d977-2638-48f4-87c2-ee762ca21d0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8aecac-2894-4ec0-95c5-4dc85e909f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a0d977-2638-48f4-87c2-ee762ca21d0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C2D8F7-919F-45E3-991D-278EB87A907A}">
  <ds:schemaRefs>
    <ds:schemaRef ds:uri="http://purl.org/dc/dcmitype/"/>
    <ds:schemaRef ds:uri="cf8aecac-2894-4ec0-95c5-4dc85e909f79"/>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c8a0d977-2638-48f4-87c2-ee762ca21d02"/>
    <ds:schemaRef ds:uri="http://www.w3.org/XML/1998/namespace"/>
  </ds:schemaRefs>
</ds:datastoreItem>
</file>

<file path=customXml/itemProps2.xml><?xml version="1.0" encoding="utf-8"?>
<ds:datastoreItem xmlns:ds="http://schemas.openxmlformats.org/officeDocument/2006/customXml" ds:itemID="{AB12DC20-D6ED-4FE1-BEFF-2B8D36160E8F}">
  <ds:schemaRefs>
    <ds:schemaRef ds:uri="http://schemas.microsoft.com/sharepoint/v3/contenttype/forms"/>
  </ds:schemaRefs>
</ds:datastoreItem>
</file>

<file path=customXml/itemProps3.xml><?xml version="1.0" encoding="utf-8"?>
<ds:datastoreItem xmlns:ds="http://schemas.openxmlformats.org/officeDocument/2006/customXml" ds:itemID="{20BB0198-05EF-45CE-BE12-4BB494A0F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8aecac-2894-4ec0-95c5-4dc85e909f79"/>
    <ds:schemaRef ds:uri="c8a0d977-2638-48f4-87c2-ee762ca21d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1050</Words>
  <Application>Microsoft Office PowerPoint</Application>
  <PresentationFormat>On-screen Show (4:3)</PresentationFormat>
  <Paragraphs>145</Paragraphs>
  <Slides>14</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Courier New</vt:lpstr>
      <vt:lpstr>Times New Roman</vt:lpstr>
      <vt:lpstr>VIC</vt:lpstr>
      <vt:lpstr>VIC Light</vt:lpstr>
      <vt:lpstr>Wingdings</vt:lpstr>
      <vt:lpstr>1_Office Theme</vt:lpstr>
      <vt:lpstr>Family Violence Information Sharing Session 6 – Reflections on what we’ve learned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Victorian Temperature Check: micro-surveys</dc:title>
  <dc:creator>Chiara Varazzani</dc:creator>
  <cp:lastModifiedBy>Julia Daly</cp:lastModifiedBy>
  <cp:revision>4</cp:revision>
  <dcterms:created xsi:type="dcterms:W3CDTF">2020-03-29T01:13:30Z</dcterms:created>
  <dcterms:modified xsi:type="dcterms:W3CDTF">2021-03-25T22:43:23Z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0x010100D06FD86B706D8841BD5EA62EDA67A849</vt:lpwstr>
  </property>
  <property fmtid="{D5CDD505-2E9C-101B-9397-08002B2CF9AE}" pid="3" name="ComplianceAssetId">
    <vt:lpwstr/>
  </property>
  <property fmtid="{D5CDD505-2E9C-101B-9397-08002B2CF9AE}" pid="4" name="SharedWithUsers">
    <vt:lpwstr>33;#Kate Phillips (DPC);#38;#Robyn Miller (DPC);#27;#Kerry O'Brien (DPC);#41;#Juliet Reardon (DPC);#24;#Tim Hannan (DPC);#37;#Fiona Grinwald (DPC);#22;#Sam Hannah-Rankin (DPC)</vt:lpwstr>
  </property>
  <property fmtid="{D5CDD505-2E9C-101B-9397-08002B2CF9AE}" pid="5" name="MSIP_Label_43e64453-338c-4f93-8a4d-0039a0a41f2a_Enabled">
    <vt:lpwstr>True</vt:lpwstr>
  </property>
  <property fmtid="{D5CDD505-2E9C-101B-9397-08002B2CF9AE}" pid="6" name="MSIP_Label_43e64453-338c-4f93-8a4d-0039a0a41f2a_SiteId">
    <vt:lpwstr>c0e0601f-0fac-449c-9c88-a104c4eb9f28</vt:lpwstr>
  </property>
  <property fmtid="{D5CDD505-2E9C-101B-9397-08002B2CF9AE}" pid="7" name="MSIP_Label_43e64453-338c-4f93-8a4d-0039a0a41f2a_Owner">
    <vt:lpwstr>Megan.Taylor@familysafety.vic.gov.au</vt:lpwstr>
  </property>
  <property fmtid="{D5CDD505-2E9C-101B-9397-08002B2CF9AE}" pid="8" name="MSIP_Label_43e64453-338c-4f93-8a4d-0039a0a41f2a_SetDate">
    <vt:lpwstr>2020-10-13T03:57:47.5072007Z</vt:lpwstr>
  </property>
  <property fmtid="{D5CDD505-2E9C-101B-9397-08002B2CF9AE}" pid="9" name="MSIP_Label_43e64453-338c-4f93-8a4d-0039a0a41f2a_Name">
    <vt:lpwstr>OFFICIAL</vt:lpwstr>
  </property>
  <property fmtid="{D5CDD505-2E9C-101B-9397-08002B2CF9AE}" pid="10" name="MSIP_Label_43e64453-338c-4f93-8a4d-0039a0a41f2a_Application">
    <vt:lpwstr>Microsoft Azure Information Protection</vt:lpwstr>
  </property>
  <property fmtid="{D5CDD505-2E9C-101B-9397-08002B2CF9AE}" pid="11" name="MSIP_Label_43e64453-338c-4f93-8a4d-0039a0a41f2a_ActionId">
    <vt:lpwstr>768d5a57-7a09-4841-a11b-02eb8692ce3e</vt:lpwstr>
  </property>
  <property fmtid="{D5CDD505-2E9C-101B-9397-08002B2CF9AE}" pid="12" name="MSIP_Label_43e64453-338c-4f93-8a4d-0039a0a41f2a_Extended_MSFT_Method">
    <vt:lpwstr>Automatic</vt:lpwstr>
  </property>
  <property fmtid="{D5CDD505-2E9C-101B-9397-08002B2CF9AE}" pid="13" name="MSIP_Label_7158ebbd-6c5e-441f-bfc9-4eb8c11e3978_Enabled">
    <vt:lpwstr>True</vt:lpwstr>
  </property>
  <property fmtid="{D5CDD505-2E9C-101B-9397-08002B2CF9AE}" pid="14" name="MSIP_Label_7158ebbd-6c5e-441f-bfc9-4eb8c11e3978_SiteId">
    <vt:lpwstr>722ea0be-3e1c-4b11-ad6f-9401d6856e24</vt:lpwstr>
  </property>
  <property fmtid="{D5CDD505-2E9C-101B-9397-08002B2CF9AE}" pid="15" name="MSIP_Label_7158ebbd-6c5e-441f-bfc9-4eb8c11e3978_Owner">
    <vt:lpwstr>jenny.liao@dpc.vic.gov.au</vt:lpwstr>
  </property>
  <property fmtid="{D5CDD505-2E9C-101B-9397-08002B2CF9AE}" pid="16" name="MSIP_Label_7158ebbd-6c5e-441f-bfc9-4eb8c11e3978_SetDate">
    <vt:lpwstr>2020-03-29T02:39:57.8335998Z</vt:lpwstr>
  </property>
  <property fmtid="{D5CDD505-2E9C-101B-9397-08002B2CF9AE}" pid="17" name="MSIP_Label_7158ebbd-6c5e-441f-bfc9-4eb8c11e3978_Name">
    <vt:lpwstr>OFFICIAL</vt:lpwstr>
  </property>
  <property fmtid="{D5CDD505-2E9C-101B-9397-08002B2CF9AE}" pid="18" name="MSIP_Label_7158ebbd-6c5e-441f-bfc9-4eb8c11e3978_Application">
    <vt:lpwstr>Microsoft Azure Information Protection</vt:lpwstr>
  </property>
  <property fmtid="{D5CDD505-2E9C-101B-9397-08002B2CF9AE}" pid="19" name="MSIP_Label_7158ebbd-6c5e-441f-bfc9-4eb8c11e3978_Extended_MSFT_Method">
    <vt:lpwstr>Manual</vt:lpwstr>
  </property>
  <property fmtid="{D5CDD505-2E9C-101B-9397-08002B2CF9AE}" pid="20" name="Sensitivity">
    <vt:lpwstr>OFFICIAL OFFICIAL</vt:lpwstr>
  </property>
</Properties>
</file>