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23"/>
  </p:notesMasterIdLst>
  <p:sldIdLst>
    <p:sldId id="257" r:id="rId5"/>
    <p:sldId id="704" r:id="rId6"/>
    <p:sldId id="699" r:id="rId7"/>
    <p:sldId id="756" r:id="rId8"/>
    <p:sldId id="754" r:id="rId9"/>
    <p:sldId id="757" r:id="rId10"/>
    <p:sldId id="755" r:id="rId11"/>
    <p:sldId id="750" r:id="rId12"/>
    <p:sldId id="758" r:id="rId13"/>
    <p:sldId id="772" r:id="rId14"/>
    <p:sldId id="759" r:id="rId15"/>
    <p:sldId id="751" r:id="rId16"/>
    <p:sldId id="762" r:id="rId17"/>
    <p:sldId id="763" r:id="rId18"/>
    <p:sldId id="764" r:id="rId19"/>
    <p:sldId id="753" r:id="rId20"/>
    <p:sldId id="782" r:id="rId21"/>
    <p:sldId id="77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CB3D01-64E5-A470-E662-361E9A9A9EF5}" name="Megan Taylor (DHHS)" initials="M(" userId="S::megan.taylor_familysafety.vic.gov.au#ext#@vicgov.onmicrosoft.com::4147922b-d8e0-4ba2-9913-fba5a5fd2308" providerId="AD"/>
  <p188:author id="{60AB6A2F-4CDE-492B-80DE-D25EECE1300C}" name="Gwen Cruise (DPC)" initials="G(" userId="S::gwen.cruise@dpc.vic.gov.au::39c75b4d-4b7a-476f-91d0-4c2b1cb5b705" providerId="AD"/>
  <p188:author id="{776468F0-87A4-B073-3C0C-CD3B4A5427E1}" name="Donna x Thompson (DHHS)" initials="D(" userId="S::donna.x.thompson_familysafety.vic.gov.au#ext#@vicgov.onmicrosoft.com::013ff957-9683-4ef2-a880-6587de4179c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im Hannan (DPC)" initials="TH( [2]" lastIdx="6" clrIdx="6">
    <p:extLst>
      <p:ext uri="{19B8F6BF-5375-455C-9EA6-DF929625EA0E}">
        <p15:presenceInfo xmlns:p15="http://schemas.microsoft.com/office/powerpoint/2012/main" userId="S::tim.hannan@dpc.vic.gov.au::5ddcf09c-1eb3-4cbf-8470-a34b8d5cc415" providerId="AD"/>
      </p:ext>
    </p:extLst>
  </p:cmAuthor>
  <p:cmAuthor id="1" name="Tim Hannan (DPC)" initials="TH(" lastIdx="2" clrIdx="0">
    <p:extLst>
      <p:ext uri="{19B8F6BF-5375-455C-9EA6-DF929625EA0E}">
        <p15:presenceInfo xmlns:p15="http://schemas.microsoft.com/office/powerpoint/2012/main" userId="S::tim.hannan@dpc.vic.gov.au::2121a753-55da-464d-978d-63d03c70e91d" providerId="AD"/>
      </p:ext>
    </p:extLst>
  </p:cmAuthor>
  <p:cmAuthor id="8" name="Megan Taylor (DHHS)" initials="MT(" lastIdx="9" clrIdx="7">
    <p:extLst>
      <p:ext uri="{19B8F6BF-5375-455C-9EA6-DF929625EA0E}">
        <p15:presenceInfo xmlns:p15="http://schemas.microsoft.com/office/powerpoint/2012/main" userId="S::Megan.Taylor@familysafety.vic.gov.au::c4669ca5-a721-45c0-8859-575f648d395d" providerId="AD"/>
      </p:ext>
    </p:extLst>
  </p:cmAuthor>
  <p:cmAuthor id="2" name="Chiara Varazzani (DPC)" initials="CV(" lastIdx="5" clrIdx="1">
    <p:extLst>
      <p:ext uri="{19B8F6BF-5375-455C-9EA6-DF929625EA0E}">
        <p15:presenceInfo xmlns:p15="http://schemas.microsoft.com/office/powerpoint/2012/main" userId="S::chiara.varazzani@dpc.vic.gov.au::5cc6e69e-869f-4c79-81ca-77e1daad7c52" providerId="AD"/>
      </p:ext>
    </p:extLst>
  </p:cmAuthor>
  <p:cmAuthor id="9" name="Donna x Thompson (DHHS)" initials="D(" lastIdx="4" clrIdx="8">
    <p:extLst>
      <p:ext uri="{19B8F6BF-5375-455C-9EA6-DF929625EA0E}">
        <p15:presenceInfo xmlns:p15="http://schemas.microsoft.com/office/powerpoint/2012/main" userId="S::donna.x.thompson_familysafety.vic.gov.au#ext#@vicgov.onmicrosoft.com::013ff957-9683-4ef2-a880-6587de4179c2" providerId="AD"/>
      </p:ext>
    </p:extLst>
  </p:cmAuthor>
  <p:cmAuthor id="3" name="Gwen Cruise (DPC)" initials="GC(" lastIdx="24" clrIdx="2">
    <p:extLst>
      <p:ext uri="{19B8F6BF-5375-455C-9EA6-DF929625EA0E}">
        <p15:presenceInfo xmlns:p15="http://schemas.microsoft.com/office/powerpoint/2012/main" userId="S::gwen.cruise@dpc.vic.gov.au::39c75b4d-4b7a-476f-91d0-4c2b1cb5b705" providerId="AD"/>
      </p:ext>
    </p:extLst>
  </p:cmAuthor>
  <p:cmAuthor id="10" name="Emily Dunstan" initials="ED" lastIdx="2" clrIdx="9">
    <p:extLst>
      <p:ext uri="{19B8F6BF-5375-455C-9EA6-DF929625EA0E}">
        <p15:presenceInfo xmlns:p15="http://schemas.microsoft.com/office/powerpoint/2012/main" userId="S::emily.dunstan_sustainability.vic.gov.au#ext#@vicgov.onmicrosoft.com::8191d235-c0c9-421a-82bc-159d5b1c6abf" providerId="AD"/>
      </p:ext>
    </p:extLst>
  </p:cmAuthor>
  <p:cmAuthor id="4" name="Robyn Miller (DPC)" initials="R(" lastIdx="6" clrIdx="3">
    <p:extLst>
      <p:ext uri="{19B8F6BF-5375-455C-9EA6-DF929625EA0E}">
        <p15:presenceInfo xmlns:p15="http://schemas.microsoft.com/office/powerpoint/2012/main" userId="S::robyn.miller@dpc.vic.gov.au::f36b4bc7-13c4-44bf-acc1-7766edfc66fe" providerId="AD"/>
      </p:ext>
    </p:extLst>
  </p:cmAuthor>
  <p:cmAuthor id="5" name="Kate Phillips (DPC)" initials="KP(" lastIdx="1" clrIdx="4">
    <p:extLst>
      <p:ext uri="{19B8F6BF-5375-455C-9EA6-DF929625EA0E}">
        <p15:presenceInfo xmlns:p15="http://schemas.microsoft.com/office/powerpoint/2012/main" userId="S::kate.phillips@dpc.vic.gov.au::e47133fb-cfce-410a-847d-eb8690be83b0" providerId="AD"/>
      </p:ext>
    </p:extLst>
  </p:cmAuthor>
  <p:cmAuthor id="6" name="Fiona Grinwald (DPC)" initials="F(" lastIdx="7" clrIdx="5">
    <p:extLst>
      <p:ext uri="{19B8F6BF-5375-455C-9EA6-DF929625EA0E}">
        <p15:presenceInfo xmlns:p15="http://schemas.microsoft.com/office/powerpoint/2012/main" userId="S::fiona.grinwald@dpc.vic.gov.au::aed701ea-a86c-4777-b498-c007b8d266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6E6"/>
    <a:srgbClr val="D8FFC4"/>
    <a:srgbClr val="00D9EA"/>
    <a:srgbClr val="DCDDDF"/>
    <a:srgbClr val="DE8DEE"/>
    <a:srgbClr val="D9D9D9"/>
    <a:srgbClr val="F2F2F2"/>
    <a:srgbClr val="00C1D0"/>
    <a:srgbClr val="0072CE"/>
    <a:srgbClr val="0056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B82A7-57DD-AFFE-6BEA-D3C79FDAD6B3}" v="2" dt="2020-12-21T01:17:33.265"/>
    <p1510:client id="{8A3287E2-66A3-423F-977E-F9303D290137}" v="23" dt="2020-12-21T03:53:28.9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132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Dunstan" userId="S::emily.dunstan_sustainability.vic.gov.au#ext#@vicgov.onmicrosoft.com::8191d235-c0c9-421a-82bc-159d5b1c6abf" providerId="AD" clId="Web-{1EB13065-956C-4C0A-9B51-14BB631938E8}"/>
    <pc:docChg chg="modSld">
      <pc:chgData name="Emily Dunstan" userId="S::emily.dunstan_sustainability.vic.gov.au#ext#@vicgov.onmicrosoft.com::8191d235-c0c9-421a-82bc-159d5b1c6abf" providerId="AD" clId="Web-{1EB13065-956C-4C0A-9B51-14BB631938E8}" dt="2020-11-27T02:42:58.956" v="380" actId="20577"/>
      <pc:docMkLst>
        <pc:docMk/>
      </pc:docMkLst>
      <pc:sldChg chg="modSp">
        <pc:chgData name="Emily Dunstan" userId="S::emily.dunstan_sustainability.vic.gov.au#ext#@vicgov.onmicrosoft.com::8191d235-c0c9-421a-82bc-159d5b1c6abf" providerId="AD" clId="Web-{1EB13065-956C-4C0A-9B51-14BB631938E8}" dt="2020-11-27T02:13:57.107" v="8"/>
        <pc:sldMkLst>
          <pc:docMk/>
          <pc:sldMk cId="4259584286" sldId="704"/>
        </pc:sldMkLst>
        <pc:graphicFrameChg chg="mod modGraphic">
          <ac:chgData name="Emily Dunstan" userId="S::emily.dunstan_sustainability.vic.gov.au#ext#@vicgov.onmicrosoft.com::8191d235-c0c9-421a-82bc-159d5b1c6abf" providerId="AD" clId="Web-{1EB13065-956C-4C0A-9B51-14BB631938E8}" dt="2020-11-27T02:13:57.107" v="8"/>
          <ac:graphicFrameMkLst>
            <pc:docMk/>
            <pc:sldMk cId="4259584286" sldId="704"/>
            <ac:graphicFrameMk id="30" creationId="{78698A6E-810C-4A6E-B373-5F781D314B5A}"/>
          </ac:graphicFrameMkLst>
        </pc:graphicFrameChg>
      </pc:sldChg>
      <pc:sldChg chg="modSp">
        <pc:chgData name="Emily Dunstan" userId="S::emily.dunstan_sustainability.vic.gov.au#ext#@vicgov.onmicrosoft.com::8191d235-c0c9-421a-82bc-159d5b1c6abf" providerId="AD" clId="Web-{1EB13065-956C-4C0A-9B51-14BB631938E8}" dt="2020-11-27T02:36:08.401" v="312" actId="20577"/>
        <pc:sldMkLst>
          <pc:docMk/>
          <pc:sldMk cId="214642052" sldId="751"/>
        </pc:sldMkLst>
        <pc:spChg chg="mod">
          <ac:chgData name="Emily Dunstan" userId="S::emily.dunstan_sustainability.vic.gov.au#ext#@vicgov.onmicrosoft.com::8191d235-c0c9-421a-82bc-159d5b1c6abf" providerId="AD" clId="Web-{1EB13065-956C-4C0A-9B51-14BB631938E8}" dt="2020-11-27T02:36:08.401" v="312" actId="20577"/>
          <ac:spMkLst>
            <pc:docMk/>
            <pc:sldMk cId="214642052" sldId="751"/>
            <ac:spMk id="6" creationId="{D101966C-0CB4-4A75-959A-167F54540CEC}"/>
          </ac:spMkLst>
        </pc:spChg>
      </pc:sldChg>
      <pc:sldChg chg="modSp">
        <pc:chgData name="Emily Dunstan" userId="S::emily.dunstan_sustainability.vic.gov.au#ext#@vicgov.onmicrosoft.com::8191d235-c0c9-421a-82bc-159d5b1c6abf" providerId="AD" clId="Web-{1EB13065-956C-4C0A-9B51-14BB631938E8}" dt="2020-11-27T02:42:58.956" v="379" actId="20577"/>
        <pc:sldMkLst>
          <pc:docMk/>
          <pc:sldMk cId="4250813711" sldId="754"/>
        </pc:sldMkLst>
        <pc:spChg chg="mod">
          <ac:chgData name="Emily Dunstan" userId="S::emily.dunstan_sustainability.vic.gov.au#ext#@vicgov.onmicrosoft.com::8191d235-c0c9-421a-82bc-159d5b1c6abf" providerId="AD" clId="Web-{1EB13065-956C-4C0A-9B51-14BB631938E8}" dt="2020-11-27T02:42:58.956" v="379" actId="20577"/>
          <ac:spMkLst>
            <pc:docMk/>
            <pc:sldMk cId="4250813711" sldId="754"/>
            <ac:spMk id="6" creationId="{D101966C-0CB4-4A75-959A-167F54540CEC}"/>
          </ac:spMkLst>
        </pc:spChg>
      </pc:sldChg>
      <pc:sldChg chg="modSp">
        <pc:chgData name="Emily Dunstan" userId="S::emily.dunstan_sustainability.vic.gov.au#ext#@vicgov.onmicrosoft.com::8191d235-c0c9-421a-82bc-159d5b1c6abf" providerId="AD" clId="Web-{1EB13065-956C-4C0A-9B51-14BB631938E8}" dt="2020-11-27T02:16:50.314" v="47"/>
        <pc:sldMkLst>
          <pc:docMk/>
          <pc:sldMk cId="1808610196" sldId="755"/>
        </pc:sldMkLst>
        <pc:graphicFrameChg chg="mod modGraphic">
          <ac:chgData name="Emily Dunstan" userId="S::emily.dunstan_sustainability.vic.gov.au#ext#@vicgov.onmicrosoft.com::8191d235-c0c9-421a-82bc-159d5b1c6abf" providerId="AD" clId="Web-{1EB13065-956C-4C0A-9B51-14BB631938E8}" dt="2020-11-27T02:16:50.314" v="47"/>
          <ac:graphicFrameMkLst>
            <pc:docMk/>
            <pc:sldMk cId="1808610196" sldId="755"/>
            <ac:graphicFrameMk id="4" creationId="{BE53563F-2FB9-45C5-A75C-16C80CF4C6A3}"/>
          </ac:graphicFrameMkLst>
        </pc:graphicFrameChg>
      </pc:sldChg>
      <pc:sldChg chg="modSp addCm">
        <pc:chgData name="Emily Dunstan" userId="S::emily.dunstan_sustainability.vic.gov.au#ext#@vicgov.onmicrosoft.com::8191d235-c0c9-421a-82bc-159d5b1c6abf" providerId="AD" clId="Web-{1EB13065-956C-4C0A-9B51-14BB631938E8}" dt="2020-11-27T02:16:08.860" v="28" actId="20577"/>
        <pc:sldMkLst>
          <pc:docMk/>
          <pc:sldMk cId="4171537061" sldId="756"/>
        </pc:sldMkLst>
        <pc:spChg chg="mod">
          <ac:chgData name="Emily Dunstan" userId="S::emily.dunstan_sustainability.vic.gov.au#ext#@vicgov.onmicrosoft.com::8191d235-c0c9-421a-82bc-159d5b1c6abf" providerId="AD" clId="Web-{1EB13065-956C-4C0A-9B51-14BB631938E8}" dt="2020-11-27T02:15:24.718" v="17" actId="20577"/>
          <ac:spMkLst>
            <pc:docMk/>
            <pc:sldMk cId="4171537061" sldId="756"/>
            <ac:spMk id="7" creationId="{A8D5415D-9BED-48CF-9A36-2004C90F871C}"/>
          </ac:spMkLst>
        </pc:spChg>
        <pc:spChg chg="mod">
          <ac:chgData name="Emily Dunstan" userId="S::emily.dunstan_sustainability.vic.gov.au#ext#@vicgov.onmicrosoft.com::8191d235-c0c9-421a-82bc-159d5b1c6abf" providerId="AD" clId="Web-{1EB13065-956C-4C0A-9B51-14BB631938E8}" dt="2020-11-27T02:16:08.860" v="28" actId="20577"/>
          <ac:spMkLst>
            <pc:docMk/>
            <pc:sldMk cId="4171537061" sldId="756"/>
            <ac:spMk id="10" creationId="{E293FAC1-0BBF-43FE-B056-34FF83FBDC76}"/>
          </ac:spMkLst>
        </pc:spChg>
        <pc:spChg chg="mod">
          <ac:chgData name="Emily Dunstan" userId="S::emily.dunstan_sustainability.vic.gov.au#ext#@vicgov.onmicrosoft.com::8191d235-c0c9-421a-82bc-159d5b1c6abf" providerId="AD" clId="Web-{1EB13065-956C-4C0A-9B51-14BB631938E8}" dt="2020-11-27T02:15:39.406" v="24" actId="20577"/>
          <ac:spMkLst>
            <pc:docMk/>
            <pc:sldMk cId="4171537061" sldId="756"/>
            <ac:spMk id="28" creationId="{1E0FC51F-2DA9-43B9-9880-159936CB91C6}"/>
          </ac:spMkLst>
        </pc:spChg>
      </pc:sldChg>
      <pc:sldChg chg="modSp">
        <pc:chgData name="Emily Dunstan" userId="S::emily.dunstan_sustainability.vic.gov.au#ext#@vicgov.onmicrosoft.com::8191d235-c0c9-421a-82bc-159d5b1c6abf" providerId="AD" clId="Web-{1EB13065-956C-4C0A-9B51-14BB631938E8}" dt="2020-11-27T02:16:36.954" v="45" actId="20577"/>
        <pc:sldMkLst>
          <pc:docMk/>
          <pc:sldMk cId="201666054" sldId="757"/>
        </pc:sldMkLst>
        <pc:spChg chg="mod">
          <ac:chgData name="Emily Dunstan" userId="S::emily.dunstan_sustainability.vic.gov.au#ext#@vicgov.onmicrosoft.com::8191d235-c0c9-421a-82bc-159d5b1c6abf" providerId="AD" clId="Web-{1EB13065-956C-4C0A-9B51-14BB631938E8}" dt="2020-11-27T02:16:25.438" v="42" actId="20577"/>
          <ac:spMkLst>
            <pc:docMk/>
            <pc:sldMk cId="201666054" sldId="757"/>
            <ac:spMk id="6" creationId="{D101966C-0CB4-4A75-959A-167F54540CEC}"/>
          </ac:spMkLst>
        </pc:spChg>
        <pc:spChg chg="mod">
          <ac:chgData name="Emily Dunstan" userId="S::emily.dunstan_sustainability.vic.gov.au#ext#@vicgov.onmicrosoft.com::8191d235-c0c9-421a-82bc-159d5b1c6abf" providerId="AD" clId="Web-{1EB13065-956C-4C0A-9B51-14BB631938E8}" dt="2020-11-27T02:16:36.954" v="45" actId="20577"/>
          <ac:spMkLst>
            <pc:docMk/>
            <pc:sldMk cId="201666054" sldId="757"/>
            <ac:spMk id="27" creationId="{BFE0190E-BF58-41B9-9BC1-6A1E5C7FBE64}"/>
          </ac:spMkLst>
        </pc:spChg>
      </pc:sldChg>
      <pc:sldChg chg="modSp">
        <pc:chgData name="Emily Dunstan" userId="S::emily.dunstan_sustainability.vic.gov.au#ext#@vicgov.onmicrosoft.com::8191d235-c0c9-421a-82bc-159d5b1c6abf" providerId="AD" clId="Web-{1EB13065-956C-4C0A-9B51-14BB631938E8}" dt="2020-11-27T02:18:12.128" v="54" actId="20577"/>
        <pc:sldMkLst>
          <pc:docMk/>
          <pc:sldMk cId="1806752431" sldId="758"/>
        </pc:sldMkLst>
        <pc:spChg chg="mod">
          <ac:chgData name="Emily Dunstan" userId="S::emily.dunstan_sustainability.vic.gov.au#ext#@vicgov.onmicrosoft.com::8191d235-c0c9-421a-82bc-159d5b1c6abf" providerId="AD" clId="Web-{1EB13065-956C-4C0A-9B51-14BB631938E8}" dt="2020-11-27T02:17:57.206" v="50" actId="20577"/>
          <ac:spMkLst>
            <pc:docMk/>
            <pc:sldMk cId="1806752431" sldId="758"/>
            <ac:spMk id="3" creationId="{CE8B628C-FECC-4CFB-B7B2-53A99B568A97}"/>
          </ac:spMkLst>
        </pc:spChg>
        <pc:spChg chg="mod">
          <ac:chgData name="Emily Dunstan" userId="S::emily.dunstan_sustainability.vic.gov.au#ext#@vicgov.onmicrosoft.com::8191d235-c0c9-421a-82bc-159d5b1c6abf" providerId="AD" clId="Web-{1EB13065-956C-4C0A-9B51-14BB631938E8}" dt="2020-11-27T02:18:12.128" v="54" actId="20577"/>
          <ac:spMkLst>
            <pc:docMk/>
            <pc:sldMk cId="1806752431" sldId="758"/>
            <ac:spMk id="13" creationId="{2424EAC4-45A6-40A3-9A2D-B1E7C6C379C2}"/>
          </ac:spMkLst>
        </pc:spChg>
      </pc:sldChg>
      <pc:sldChg chg="modSp">
        <pc:chgData name="Emily Dunstan" userId="S::emily.dunstan_sustainability.vic.gov.au#ext#@vicgov.onmicrosoft.com::8191d235-c0c9-421a-82bc-159d5b1c6abf" providerId="AD" clId="Web-{1EB13065-956C-4C0A-9B51-14BB631938E8}" dt="2020-11-27T02:35:55.666" v="309" actId="20577"/>
        <pc:sldMkLst>
          <pc:docMk/>
          <pc:sldMk cId="2441531898" sldId="759"/>
        </pc:sldMkLst>
        <pc:spChg chg="mod">
          <ac:chgData name="Emily Dunstan" userId="S::emily.dunstan_sustainability.vic.gov.au#ext#@vicgov.onmicrosoft.com::8191d235-c0c9-421a-82bc-159d5b1c6abf" providerId="AD" clId="Web-{1EB13065-956C-4C0A-9B51-14BB631938E8}" dt="2020-11-27T02:35:55.666" v="309" actId="20577"/>
          <ac:spMkLst>
            <pc:docMk/>
            <pc:sldMk cId="2441531898" sldId="759"/>
            <ac:spMk id="3" creationId="{CE8B628C-FECC-4CFB-B7B2-53A99B568A97}"/>
          </ac:spMkLst>
        </pc:spChg>
      </pc:sldChg>
      <pc:sldChg chg="modSp">
        <pc:chgData name="Emily Dunstan" userId="S::emily.dunstan_sustainability.vic.gov.au#ext#@vicgov.onmicrosoft.com::8191d235-c0c9-421a-82bc-159d5b1c6abf" providerId="AD" clId="Web-{1EB13065-956C-4C0A-9B51-14BB631938E8}" dt="2020-11-27T02:36:31.604" v="317" actId="20577"/>
        <pc:sldMkLst>
          <pc:docMk/>
          <pc:sldMk cId="3756388161" sldId="762"/>
        </pc:sldMkLst>
        <pc:spChg chg="mod">
          <ac:chgData name="Emily Dunstan" userId="S::emily.dunstan_sustainability.vic.gov.au#ext#@vicgov.onmicrosoft.com::8191d235-c0c9-421a-82bc-159d5b1c6abf" providerId="AD" clId="Web-{1EB13065-956C-4C0A-9B51-14BB631938E8}" dt="2020-11-27T02:36:31.604" v="317" actId="20577"/>
          <ac:spMkLst>
            <pc:docMk/>
            <pc:sldMk cId="3756388161" sldId="762"/>
            <ac:spMk id="18" creationId="{DA2A11F0-FDC1-41EA-9BD3-F5688841C069}"/>
          </ac:spMkLst>
        </pc:spChg>
      </pc:sldChg>
      <pc:sldChg chg="modSp">
        <pc:chgData name="Emily Dunstan" userId="S::emily.dunstan_sustainability.vic.gov.au#ext#@vicgov.onmicrosoft.com::8191d235-c0c9-421a-82bc-159d5b1c6abf" providerId="AD" clId="Web-{1EB13065-956C-4C0A-9B51-14BB631938E8}" dt="2020-11-27T02:36:39.026" v="319" actId="20577"/>
        <pc:sldMkLst>
          <pc:docMk/>
          <pc:sldMk cId="3000878147" sldId="763"/>
        </pc:sldMkLst>
        <pc:spChg chg="mod">
          <ac:chgData name="Emily Dunstan" userId="S::emily.dunstan_sustainability.vic.gov.au#ext#@vicgov.onmicrosoft.com::8191d235-c0c9-421a-82bc-159d5b1c6abf" providerId="AD" clId="Web-{1EB13065-956C-4C0A-9B51-14BB631938E8}" dt="2020-11-27T02:36:39.026" v="319" actId="20577"/>
          <ac:spMkLst>
            <pc:docMk/>
            <pc:sldMk cId="3000878147" sldId="763"/>
            <ac:spMk id="3" creationId="{DEF92875-9ABA-49B8-B37B-ABD92EC41109}"/>
          </ac:spMkLst>
        </pc:spChg>
      </pc:sldChg>
      <pc:sldChg chg="addSp delSp modSp addCm">
        <pc:chgData name="Emily Dunstan" userId="S::emily.dunstan_sustainability.vic.gov.au#ext#@vicgov.onmicrosoft.com::8191d235-c0c9-421a-82bc-159d5b1c6abf" providerId="AD" clId="Web-{1EB13065-956C-4C0A-9B51-14BB631938E8}" dt="2020-11-27T02:34:57.696" v="306" actId="14100"/>
        <pc:sldMkLst>
          <pc:docMk/>
          <pc:sldMk cId="4239406947" sldId="772"/>
        </pc:sldMkLst>
        <pc:spChg chg="mod">
          <ac:chgData name="Emily Dunstan" userId="S::emily.dunstan_sustainability.vic.gov.au#ext#@vicgov.onmicrosoft.com::8191d235-c0c9-421a-82bc-159d5b1c6abf" providerId="AD" clId="Web-{1EB13065-956C-4C0A-9B51-14BB631938E8}" dt="2020-11-27T02:32:19.802" v="274" actId="14100"/>
          <ac:spMkLst>
            <pc:docMk/>
            <pc:sldMk cId="4239406947" sldId="772"/>
            <ac:spMk id="2" creationId="{97D69CD3-F6F8-4B8F-A48A-5503EF92B8F5}"/>
          </ac:spMkLst>
        </pc:spChg>
        <pc:spChg chg="mod">
          <ac:chgData name="Emily Dunstan" userId="S::emily.dunstan_sustainability.vic.gov.au#ext#@vicgov.onmicrosoft.com::8191d235-c0c9-421a-82bc-159d5b1c6abf" providerId="AD" clId="Web-{1EB13065-956C-4C0A-9B51-14BB631938E8}" dt="2020-11-27T02:20:19.256" v="70" actId="1076"/>
          <ac:spMkLst>
            <pc:docMk/>
            <pc:sldMk cId="4239406947" sldId="772"/>
            <ac:spMk id="24" creationId="{B4E8BA02-29D2-42D8-A36E-713FACECE15D}"/>
          </ac:spMkLst>
        </pc:spChg>
        <pc:spChg chg="mod">
          <ac:chgData name="Emily Dunstan" userId="S::emily.dunstan_sustainability.vic.gov.au#ext#@vicgov.onmicrosoft.com::8191d235-c0c9-421a-82bc-159d5b1c6abf" providerId="AD" clId="Web-{1EB13065-956C-4C0A-9B51-14BB631938E8}" dt="2020-11-27T02:32:39.974" v="279"/>
          <ac:spMkLst>
            <pc:docMk/>
            <pc:sldMk cId="4239406947" sldId="772"/>
            <ac:spMk id="30" creationId="{BDA8BFAA-A205-469E-8FC1-2E6A9788F8D0}"/>
          </ac:spMkLst>
        </pc:spChg>
        <pc:spChg chg="mod">
          <ac:chgData name="Emily Dunstan" userId="S::emily.dunstan_sustainability.vic.gov.au#ext#@vicgov.onmicrosoft.com::8191d235-c0c9-421a-82bc-159d5b1c6abf" providerId="AD" clId="Web-{1EB13065-956C-4C0A-9B51-14BB631938E8}" dt="2020-11-27T02:32:46.287" v="281"/>
          <ac:spMkLst>
            <pc:docMk/>
            <pc:sldMk cId="4239406947" sldId="772"/>
            <ac:spMk id="31" creationId="{6B4EBD41-F91A-4F77-991A-4A4942C0E5C5}"/>
          </ac:spMkLst>
        </pc:spChg>
        <pc:spChg chg="mod">
          <ac:chgData name="Emily Dunstan" userId="S::emily.dunstan_sustainability.vic.gov.au#ext#@vicgov.onmicrosoft.com::8191d235-c0c9-421a-82bc-159d5b1c6abf" providerId="AD" clId="Web-{1EB13065-956C-4C0A-9B51-14BB631938E8}" dt="2020-11-27T02:32:29.224" v="276" actId="14100"/>
          <ac:spMkLst>
            <pc:docMk/>
            <pc:sldMk cId="4239406947" sldId="772"/>
            <ac:spMk id="32" creationId="{15BEEDA3-B5D1-4F07-9C63-8905D48CAD06}"/>
          </ac:spMkLst>
        </pc:spChg>
        <pc:spChg chg="mod">
          <ac:chgData name="Emily Dunstan" userId="S::emily.dunstan_sustainability.vic.gov.au#ext#@vicgov.onmicrosoft.com::8191d235-c0c9-421a-82bc-159d5b1c6abf" providerId="AD" clId="Web-{1EB13065-956C-4C0A-9B51-14BB631938E8}" dt="2020-11-27T02:34:57.696" v="306" actId="14100"/>
          <ac:spMkLst>
            <pc:docMk/>
            <pc:sldMk cId="4239406947" sldId="772"/>
            <ac:spMk id="36" creationId="{40C22CD9-2659-450A-A2B9-1A143C299DF9}"/>
          </ac:spMkLst>
        </pc:spChg>
        <pc:spChg chg="mod">
          <ac:chgData name="Emily Dunstan" userId="S::emily.dunstan_sustainability.vic.gov.au#ext#@vicgov.onmicrosoft.com::8191d235-c0c9-421a-82bc-159d5b1c6abf" providerId="AD" clId="Web-{1EB13065-956C-4C0A-9B51-14BB631938E8}" dt="2020-11-27T02:26:12.029" v="180" actId="14100"/>
          <ac:spMkLst>
            <pc:docMk/>
            <pc:sldMk cId="4239406947" sldId="772"/>
            <ac:spMk id="43" creationId="{CBC3306A-19D3-481B-95EA-34469A201211}"/>
          </ac:spMkLst>
        </pc:spChg>
        <pc:spChg chg="mod">
          <ac:chgData name="Emily Dunstan" userId="S::emily.dunstan_sustainability.vic.gov.au#ext#@vicgov.onmicrosoft.com::8191d235-c0c9-421a-82bc-159d5b1c6abf" providerId="AD" clId="Web-{1EB13065-956C-4C0A-9B51-14BB631938E8}" dt="2020-11-27T02:31:27.051" v="266"/>
          <ac:spMkLst>
            <pc:docMk/>
            <pc:sldMk cId="4239406947" sldId="772"/>
            <ac:spMk id="51" creationId="{26E5D755-52F0-4007-8FF7-112B1BDB4118}"/>
          </ac:spMkLst>
        </pc:spChg>
        <pc:spChg chg="add mod">
          <ac:chgData name="Emily Dunstan" userId="S::emily.dunstan_sustainability.vic.gov.au#ext#@vicgov.onmicrosoft.com::8191d235-c0c9-421a-82bc-159d5b1c6abf" providerId="AD" clId="Web-{1EB13065-956C-4C0A-9B51-14BB631938E8}" dt="2020-11-27T02:31:15.051" v="260"/>
          <ac:spMkLst>
            <pc:docMk/>
            <pc:sldMk cId="4239406947" sldId="772"/>
            <ac:spMk id="56" creationId="{62F0F511-D4EE-42F4-ABFB-15A5DC420E75}"/>
          </ac:spMkLst>
        </pc:spChg>
        <pc:spChg chg="add mod">
          <ac:chgData name="Emily Dunstan" userId="S::emily.dunstan_sustainability.vic.gov.au#ext#@vicgov.onmicrosoft.com::8191d235-c0c9-421a-82bc-159d5b1c6abf" providerId="AD" clId="Web-{1EB13065-956C-4C0A-9B51-14BB631938E8}" dt="2020-11-27T02:31:15.082" v="261"/>
          <ac:spMkLst>
            <pc:docMk/>
            <pc:sldMk cId="4239406947" sldId="772"/>
            <ac:spMk id="57" creationId="{7FEE88A2-A419-48FA-858C-F0F13981F6E6}"/>
          </ac:spMkLst>
        </pc:spChg>
        <pc:spChg chg="mod">
          <ac:chgData name="Emily Dunstan" userId="S::emily.dunstan_sustainability.vic.gov.au#ext#@vicgov.onmicrosoft.com::8191d235-c0c9-421a-82bc-159d5b1c6abf" providerId="AD" clId="Web-{1EB13065-956C-4C0A-9B51-14BB631938E8}" dt="2020-11-27T02:32:53.037" v="282" actId="14100"/>
          <ac:spMkLst>
            <pc:docMk/>
            <pc:sldMk cId="4239406947" sldId="772"/>
            <ac:spMk id="60" creationId="{B67CF4CB-D4DF-44CF-A3A3-2F3F91675455}"/>
          </ac:spMkLst>
        </pc:spChg>
        <pc:spChg chg="mod">
          <ac:chgData name="Emily Dunstan" userId="S::emily.dunstan_sustainability.vic.gov.au#ext#@vicgov.onmicrosoft.com::8191d235-c0c9-421a-82bc-159d5b1c6abf" providerId="AD" clId="Web-{1EB13065-956C-4C0A-9B51-14BB631938E8}" dt="2020-11-27T02:23:28.494" v="123" actId="1076"/>
          <ac:spMkLst>
            <pc:docMk/>
            <pc:sldMk cId="4239406947" sldId="772"/>
            <ac:spMk id="61" creationId="{7D322E04-041B-4703-A8BF-F75D6AC425B6}"/>
          </ac:spMkLst>
        </pc:spChg>
        <pc:spChg chg="del mod">
          <ac:chgData name="Emily Dunstan" userId="S::emily.dunstan_sustainability.vic.gov.au#ext#@vicgov.onmicrosoft.com::8191d235-c0c9-421a-82bc-159d5b1c6abf" providerId="AD" clId="Web-{1EB13065-956C-4C0A-9B51-14BB631938E8}" dt="2020-11-27T02:26:53.951" v="193"/>
          <ac:spMkLst>
            <pc:docMk/>
            <pc:sldMk cId="4239406947" sldId="772"/>
            <ac:spMk id="63" creationId="{3B36DE8E-E475-4818-947F-59C3BEA99ECE}"/>
          </ac:spMkLst>
        </pc:spChg>
        <pc:spChg chg="mod">
          <ac:chgData name="Emily Dunstan" userId="S::emily.dunstan_sustainability.vic.gov.au#ext#@vicgov.onmicrosoft.com::8191d235-c0c9-421a-82bc-159d5b1c6abf" providerId="AD" clId="Web-{1EB13065-956C-4C0A-9B51-14BB631938E8}" dt="2020-11-27T02:33:02.975" v="285" actId="1076"/>
          <ac:spMkLst>
            <pc:docMk/>
            <pc:sldMk cId="4239406947" sldId="772"/>
            <ac:spMk id="64" creationId="{B17F6088-190D-4695-80F3-135A8B7E225E}"/>
          </ac:spMkLst>
        </pc:spChg>
        <pc:spChg chg="mod">
          <ac:chgData name="Emily Dunstan" userId="S::emily.dunstan_sustainability.vic.gov.au#ext#@vicgov.onmicrosoft.com::8191d235-c0c9-421a-82bc-159d5b1c6abf" providerId="AD" clId="Web-{1EB13065-956C-4C0A-9B51-14BB631938E8}" dt="2020-11-27T02:23:56.448" v="139" actId="1076"/>
          <ac:spMkLst>
            <pc:docMk/>
            <pc:sldMk cId="4239406947" sldId="772"/>
            <ac:spMk id="73" creationId="{9EE9D262-0CC6-448F-AE61-7A884E5DB8A9}"/>
          </ac:spMkLst>
        </pc:spChg>
        <pc:spChg chg="mod">
          <ac:chgData name="Emily Dunstan" userId="S::emily.dunstan_sustainability.vic.gov.au#ext#@vicgov.onmicrosoft.com::8191d235-c0c9-421a-82bc-159d5b1c6abf" providerId="AD" clId="Web-{1EB13065-956C-4C0A-9B51-14BB631938E8}" dt="2020-11-27T02:31:15.019" v="259"/>
          <ac:spMkLst>
            <pc:docMk/>
            <pc:sldMk cId="4239406947" sldId="772"/>
            <ac:spMk id="75" creationId="{43E8EB87-9D09-48F5-A325-F399EF63E93D}"/>
          </ac:spMkLst>
        </pc:spChg>
        <pc:spChg chg="del mod">
          <ac:chgData name="Emily Dunstan" userId="S::emily.dunstan_sustainability.vic.gov.au#ext#@vicgov.onmicrosoft.com::8191d235-c0c9-421a-82bc-159d5b1c6abf" providerId="AD" clId="Web-{1EB13065-956C-4C0A-9B51-14BB631938E8}" dt="2020-11-27T02:25:25.528" v="163"/>
          <ac:spMkLst>
            <pc:docMk/>
            <pc:sldMk cId="4239406947" sldId="772"/>
            <ac:spMk id="79" creationId="{BB8A5DB3-7028-457C-B5B0-1C2E0544759B}"/>
          </ac:spMkLst>
        </pc:spChg>
        <pc:spChg chg="mod">
          <ac:chgData name="Emily Dunstan" userId="S::emily.dunstan_sustainability.vic.gov.au#ext#@vicgov.onmicrosoft.com::8191d235-c0c9-421a-82bc-159d5b1c6abf" providerId="AD" clId="Web-{1EB13065-956C-4C0A-9B51-14BB631938E8}" dt="2020-11-27T02:30:50.581" v="250"/>
          <ac:spMkLst>
            <pc:docMk/>
            <pc:sldMk cId="4239406947" sldId="772"/>
            <ac:spMk id="80" creationId="{38C9D838-4164-4047-8BFF-F4EF1B5FDD1D}"/>
          </ac:spMkLst>
        </pc:spChg>
        <pc:spChg chg="mod">
          <ac:chgData name="Emily Dunstan" userId="S::emily.dunstan_sustainability.vic.gov.au#ext#@vicgov.onmicrosoft.com::8191d235-c0c9-421a-82bc-159d5b1c6abf" providerId="AD" clId="Web-{1EB13065-956C-4C0A-9B51-14BB631938E8}" dt="2020-11-27T02:30:50.644" v="252"/>
          <ac:spMkLst>
            <pc:docMk/>
            <pc:sldMk cId="4239406947" sldId="772"/>
            <ac:spMk id="81" creationId="{91D215DD-6143-405C-A4D7-4A6D67268B12}"/>
          </ac:spMkLst>
        </pc:spChg>
        <pc:spChg chg="mod">
          <ac:chgData name="Emily Dunstan" userId="S::emily.dunstan_sustainability.vic.gov.au#ext#@vicgov.onmicrosoft.com::8191d235-c0c9-421a-82bc-159d5b1c6abf" providerId="AD" clId="Web-{1EB13065-956C-4C0A-9B51-14BB631938E8}" dt="2020-11-27T02:31:46.255" v="270" actId="20577"/>
          <ac:spMkLst>
            <pc:docMk/>
            <pc:sldMk cId="4239406947" sldId="772"/>
            <ac:spMk id="88" creationId="{D91F6388-134C-4059-AB71-CE509652A14E}"/>
          </ac:spMkLst>
        </pc:spChg>
        <pc:spChg chg="mod">
          <ac:chgData name="Emily Dunstan" userId="S::emily.dunstan_sustainability.vic.gov.au#ext#@vicgov.onmicrosoft.com::8191d235-c0c9-421a-82bc-159d5b1c6abf" providerId="AD" clId="Web-{1EB13065-956C-4C0A-9B51-14BB631938E8}" dt="2020-11-27T02:31:22.926" v="264"/>
          <ac:spMkLst>
            <pc:docMk/>
            <pc:sldMk cId="4239406947" sldId="772"/>
            <ac:spMk id="89" creationId="{FB2891D9-0AB1-4C60-92F1-966B501B6DB7}"/>
          </ac:spMkLst>
        </pc:spChg>
        <pc:spChg chg="del mod">
          <ac:chgData name="Emily Dunstan" userId="S::emily.dunstan_sustainability.vic.gov.au#ext#@vicgov.onmicrosoft.com::8191d235-c0c9-421a-82bc-159d5b1c6abf" providerId="AD" clId="Web-{1EB13065-956C-4C0A-9B51-14BB631938E8}" dt="2020-11-27T02:25:53.950" v="173"/>
          <ac:spMkLst>
            <pc:docMk/>
            <pc:sldMk cId="4239406947" sldId="772"/>
            <ac:spMk id="91" creationId="{1812EC04-090B-4AF6-8635-D580204E67FF}"/>
          </ac:spMkLst>
        </pc:spChg>
        <pc:spChg chg="mod">
          <ac:chgData name="Emily Dunstan" userId="S::emily.dunstan_sustainability.vic.gov.au#ext#@vicgov.onmicrosoft.com::8191d235-c0c9-421a-82bc-159d5b1c6abf" providerId="AD" clId="Web-{1EB13065-956C-4C0A-9B51-14BB631938E8}" dt="2020-11-27T02:31:36.129" v="268" actId="1076"/>
          <ac:spMkLst>
            <pc:docMk/>
            <pc:sldMk cId="4239406947" sldId="772"/>
            <ac:spMk id="93" creationId="{77E999D8-8D39-4869-96D8-F0C2C6A69690}"/>
          </ac:spMkLst>
        </pc:spChg>
        <pc:spChg chg="mod">
          <ac:chgData name="Emily Dunstan" userId="S::emily.dunstan_sustainability.vic.gov.au#ext#@vicgov.onmicrosoft.com::8191d235-c0c9-421a-82bc-159d5b1c6abf" providerId="AD" clId="Web-{1EB13065-956C-4C0A-9B51-14BB631938E8}" dt="2020-11-27T02:28:22.203" v="217" actId="1076"/>
          <ac:spMkLst>
            <pc:docMk/>
            <pc:sldMk cId="4239406947" sldId="772"/>
            <ac:spMk id="103" creationId="{F8237C4A-31C6-4EE4-A2A0-4D6B7291F6E2}"/>
          </ac:spMkLst>
        </pc:spChg>
        <pc:spChg chg="mod">
          <ac:chgData name="Emily Dunstan" userId="S::emily.dunstan_sustainability.vic.gov.au#ext#@vicgov.onmicrosoft.com::8191d235-c0c9-421a-82bc-159d5b1c6abf" providerId="AD" clId="Web-{1EB13065-956C-4C0A-9B51-14BB631938E8}" dt="2020-11-27T02:31:15.098" v="262"/>
          <ac:spMkLst>
            <pc:docMk/>
            <pc:sldMk cId="4239406947" sldId="772"/>
            <ac:spMk id="106" creationId="{CEAF5AA7-6CEC-4FCE-91EB-03BA04FCCCD8}"/>
          </ac:spMkLst>
        </pc:spChg>
        <pc:spChg chg="mod">
          <ac:chgData name="Emily Dunstan" userId="S::emily.dunstan_sustainability.vic.gov.au#ext#@vicgov.onmicrosoft.com::8191d235-c0c9-421a-82bc-159d5b1c6abf" providerId="AD" clId="Web-{1EB13065-956C-4C0A-9B51-14BB631938E8}" dt="2020-11-27T02:30:50.613" v="251"/>
          <ac:spMkLst>
            <pc:docMk/>
            <pc:sldMk cId="4239406947" sldId="772"/>
            <ac:spMk id="107" creationId="{C79D043D-9A3D-46EB-8309-E99670DD781C}"/>
          </ac:spMkLst>
        </pc:spChg>
        <pc:spChg chg="mod ord">
          <ac:chgData name="Emily Dunstan" userId="S::emily.dunstan_sustainability.vic.gov.au#ext#@vicgov.onmicrosoft.com::8191d235-c0c9-421a-82bc-159d5b1c6abf" providerId="AD" clId="Web-{1EB13065-956C-4C0A-9B51-14BB631938E8}" dt="2020-11-27T02:34:33.461" v="302" actId="14100"/>
          <ac:spMkLst>
            <pc:docMk/>
            <pc:sldMk cId="4239406947" sldId="772"/>
            <ac:spMk id="117" creationId="{16B408E5-A8C2-4B8A-84C4-3122C4E41E30}"/>
          </ac:spMkLst>
        </pc:spChg>
        <pc:spChg chg="mod">
          <ac:chgData name="Emily Dunstan" userId="S::emily.dunstan_sustainability.vic.gov.au#ext#@vicgov.onmicrosoft.com::8191d235-c0c9-421a-82bc-159d5b1c6abf" providerId="AD" clId="Web-{1EB13065-956C-4C0A-9B51-14BB631938E8}" dt="2020-11-27T02:34:49.211" v="305" actId="1076"/>
          <ac:spMkLst>
            <pc:docMk/>
            <pc:sldMk cId="4239406947" sldId="772"/>
            <ac:spMk id="123" creationId="{77E0240D-77B6-4343-BB60-DE6A67E6EB5F}"/>
          </ac:spMkLst>
        </pc:spChg>
        <pc:spChg chg="del">
          <ac:chgData name="Emily Dunstan" userId="S::emily.dunstan_sustainability.vic.gov.au#ext#@vicgov.onmicrosoft.com::8191d235-c0c9-421a-82bc-159d5b1c6abf" providerId="AD" clId="Web-{1EB13065-956C-4C0A-9B51-14BB631938E8}" dt="2020-11-27T02:29:21.048" v="232"/>
          <ac:spMkLst>
            <pc:docMk/>
            <pc:sldMk cId="4239406947" sldId="772"/>
            <ac:spMk id="125" creationId="{4C6933A5-DA54-4EF7-88CF-265163FB2051}"/>
          </ac:spMkLst>
        </pc:spChg>
        <pc:cxnChg chg="mod">
          <ac:chgData name="Emily Dunstan" userId="S::emily.dunstan_sustainability.vic.gov.au#ext#@vicgov.onmicrosoft.com::8191d235-c0c9-421a-82bc-159d5b1c6abf" providerId="AD" clId="Web-{1EB13065-956C-4C0A-9B51-14BB631938E8}" dt="2020-11-27T02:32:19.802" v="274" actId="14100"/>
          <ac:cxnSpMkLst>
            <pc:docMk/>
            <pc:sldMk cId="4239406947" sldId="772"/>
            <ac:cxnSpMk id="8" creationId="{9AC72161-F95F-4258-9861-C15F15AAA9E4}"/>
          </ac:cxnSpMkLst>
        </pc:cxnChg>
        <pc:cxnChg chg="mod">
          <ac:chgData name="Emily Dunstan" userId="S::emily.dunstan_sustainability.vic.gov.au#ext#@vicgov.onmicrosoft.com::8191d235-c0c9-421a-82bc-159d5b1c6abf" providerId="AD" clId="Web-{1EB13065-956C-4C0A-9B51-14BB631938E8}" dt="2020-11-27T02:19:46.146" v="60" actId="1076"/>
          <ac:cxnSpMkLst>
            <pc:docMk/>
            <pc:sldMk cId="4239406947" sldId="772"/>
            <ac:cxnSpMk id="44" creationId="{4E0DE64B-5CF2-495D-81C8-8AF8FD0F6251}"/>
          </ac:cxnSpMkLst>
        </pc:cxnChg>
        <pc:cxnChg chg="mod">
          <ac:chgData name="Emily Dunstan" userId="S::emily.dunstan_sustainability.vic.gov.au#ext#@vicgov.onmicrosoft.com::8191d235-c0c9-421a-82bc-159d5b1c6abf" providerId="AD" clId="Web-{1EB13065-956C-4C0A-9B51-14BB631938E8}" dt="2020-11-27T02:26:52.561" v="192" actId="14100"/>
          <ac:cxnSpMkLst>
            <pc:docMk/>
            <pc:sldMk cId="4239406947" sldId="772"/>
            <ac:cxnSpMk id="65" creationId="{E1F2EF7E-202D-49BB-AE7E-4588CC67566F}"/>
          </ac:cxnSpMkLst>
        </pc:cxnChg>
        <pc:cxnChg chg="mod">
          <ac:chgData name="Emily Dunstan" userId="S::emily.dunstan_sustainability.vic.gov.au#ext#@vicgov.onmicrosoft.com::8191d235-c0c9-421a-82bc-159d5b1c6abf" providerId="AD" clId="Web-{1EB13065-956C-4C0A-9B51-14BB631938E8}" dt="2020-11-27T02:33:02.944" v="284" actId="1076"/>
          <ac:cxnSpMkLst>
            <pc:docMk/>
            <pc:sldMk cId="4239406947" sldId="772"/>
            <ac:cxnSpMk id="67" creationId="{CDE2C163-3E26-4C9D-8DF1-D56627D87EFD}"/>
          </ac:cxnSpMkLst>
        </pc:cxnChg>
        <pc:cxnChg chg="mod">
          <ac:chgData name="Emily Dunstan" userId="S::emily.dunstan_sustainability.vic.gov.au#ext#@vicgov.onmicrosoft.com::8191d235-c0c9-421a-82bc-159d5b1c6abf" providerId="AD" clId="Web-{1EB13065-956C-4C0A-9B51-14BB631938E8}" dt="2020-11-27T02:24:00.198" v="141" actId="1076"/>
          <ac:cxnSpMkLst>
            <pc:docMk/>
            <pc:sldMk cId="4239406947" sldId="772"/>
            <ac:cxnSpMk id="74" creationId="{604AB0C4-DA33-4BCA-8640-CE10DF5CEDAA}"/>
          </ac:cxnSpMkLst>
        </pc:cxnChg>
        <pc:cxnChg chg="mod">
          <ac:chgData name="Emily Dunstan" userId="S::emily.dunstan_sustainability.vic.gov.au#ext#@vicgov.onmicrosoft.com::8191d235-c0c9-421a-82bc-159d5b1c6abf" providerId="AD" clId="Web-{1EB13065-956C-4C0A-9B51-14BB631938E8}" dt="2020-11-27T02:23:28.572" v="125" actId="1076"/>
          <ac:cxnSpMkLst>
            <pc:docMk/>
            <pc:sldMk cId="4239406947" sldId="772"/>
            <ac:cxnSpMk id="76" creationId="{12A700EB-655A-44F6-B3E8-EDA27C20BC4C}"/>
          </ac:cxnSpMkLst>
        </pc:cxnChg>
        <pc:cxnChg chg="mod">
          <ac:chgData name="Emily Dunstan" userId="S::emily.dunstan_sustainability.vic.gov.au#ext#@vicgov.onmicrosoft.com::8191d235-c0c9-421a-82bc-159d5b1c6abf" providerId="AD" clId="Web-{1EB13065-956C-4C0A-9B51-14BB631938E8}" dt="2020-11-27T02:25:05.684" v="158" actId="14100"/>
          <ac:cxnSpMkLst>
            <pc:docMk/>
            <pc:sldMk cId="4239406947" sldId="772"/>
            <ac:cxnSpMk id="77" creationId="{30BD8FDA-4C72-4FC8-98CB-E46077357422}"/>
          </ac:cxnSpMkLst>
        </pc:cxnChg>
        <pc:cxnChg chg="mod">
          <ac:chgData name="Emily Dunstan" userId="S::emily.dunstan_sustainability.vic.gov.au#ext#@vicgov.onmicrosoft.com::8191d235-c0c9-421a-82bc-159d5b1c6abf" providerId="AD" clId="Web-{1EB13065-956C-4C0A-9B51-14BB631938E8}" dt="2020-11-27T02:25:21.809" v="161" actId="14100"/>
          <ac:cxnSpMkLst>
            <pc:docMk/>
            <pc:sldMk cId="4239406947" sldId="772"/>
            <ac:cxnSpMk id="78" creationId="{E9491EE5-EA37-416F-8E40-1E967EC08CB3}"/>
          </ac:cxnSpMkLst>
        </pc:cxnChg>
        <pc:cxnChg chg="mod">
          <ac:chgData name="Emily Dunstan" userId="S::emily.dunstan_sustainability.vic.gov.au#ext#@vicgov.onmicrosoft.com::8191d235-c0c9-421a-82bc-159d5b1c6abf" providerId="AD" clId="Web-{1EB13065-956C-4C0A-9B51-14BB631938E8}" dt="2020-11-27T02:21:16.476" v="76" actId="14100"/>
          <ac:cxnSpMkLst>
            <pc:docMk/>
            <pc:sldMk cId="4239406947" sldId="772"/>
            <ac:cxnSpMk id="84" creationId="{C4C42E2C-CC42-4E39-B87A-4C44BE4921F2}"/>
          </ac:cxnSpMkLst>
        </pc:cxnChg>
        <pc:cxnChg chg="mod">
          <ac:chgData name="Emily Dunstan" userId="S::emily.dunstan_sustainability.vic.gov.au#ext#@vicgov.onmicrosoft.com::8191d235-c0c9-421a-82bc-159d5b1c6abf" providerId="AD" clId="Web-{1EB13065-956C-4C0A-9B51-14BB631938E8}" dt="2020-11-27T02:26:04.075" v="178" actId="1076"/>
          <ac:cxnSpMkLst>
            <pc:docMk/>
            <pc:sldMk cId="4239406947" sldId="772"/>
            <ac:cxnSpMk id="90" creationId="{26FF0FDD-1E81-4A50-B5A8-9EA2DD76396A}"/>
          </ac:cxnSpMkLst>
        </pc:cxnChg>
        <pc:cxnChg chg="mod">
          <ac:chgData name="Emily Dunstan" userId="S::emily.dunstan_sustainability.vic.gov.au#ext#@vicgov.onmicrosoft.com::8191d235-c0c9-421a-82bc-159d5b1c6abf" providerId="AD" clId="Web-{1EB13065-956C-4C0A-9B51-14BB631938E8}" dt="2020-11-27T02:27:57.781" v="212" actId="14100"/>
          <ac:cxnSpMkLst>
            <pc:docMk/>
            <pc:sldMk cId="4239406947" sldId="772"/>
            <ac:cxnSpMk id="92" creationId="{E55F8BDD-C06E-4599-8694-B5163076025F}"/>
          </ac:cxnSpMkLst>
        </pc:cxnChg>
        <pc:cxnChg chg="mod">
          <ac:chgData name="Emily Dunstan" userId="S::emily.dunstan_sustainability.vic.gov.au#ext#@vicgov.onmicrosoft.com::8191d235-c0c9-421a-82bc-159d5b1c6abf" providerId="AD" clId="Web-{1EB13065-956C-4C0A-9B51-14BB631938E8}" dt="2020-11-27T02:29:03.454" v="228" actId="14100"/>
          <ac:cxnSpMkLst>
            <pc:docMk/>
            <pc:sldMk cId="4239406947" sldId="772"/>
            <ac:cxnSpMk id="104" creationId="{D6D76876-93D8-4673-BD79-6FB7DFA54F15}"/>
          </ac:cxnSpMkLst>
        </pc:cxnChg>
        <pc:cxnChg chg="mod">
          <ac:chgData name="Emily Dunstan" userId="S::emily.dunstan_sustainability.vic.gov.au#ext#@vicgov.onmicrosoft.com::8191d235-c0c9-421a-82bc-159d5b1c6abf" providerId="AD" clId="Web-{1EB13065-956C-4C0A-9B51-14BB631938E8}" dt="2020-11-27T02:28:55.267" v="226" actId="14100"/>
          <ac:cxnSpMkLst>
            <pc:docMk/>
            <pc:sldMk cId="4239406947" sldId="772"/>
            <ac:cxnSpMk id="105" creationId="{119C646C-FADD-4DD8-8330-632AA4B75955}"/>
          </ac:cxnSpMkLst>
        </pc:cxnChg>
        <pc:cxnChg chg="mod ord">
          <ac:chgData name="Emily Dunstan" userId="S::emily.dunstan_sustainability.vic.gov.au#ext#@vicgov.onmicrosoft.com::8191d235-c0c9-421a-82bc-159d5b1c6abf" providerId="AD" clId="Web-{1EB13065-956C-4C0A-9B51-14BB631938E8}" dt="2020-11-27T02:32:56.490" v="283"/>
          <ac:cxnSpMkLst>
            <pc:docMk/>
            <pc:sldMk cId="4239406947" sldId="772"/>
            <ac:cxnSpMk id="110" creationId="{E9D626BE-D94A-45C0-9A70-9DB6BDB029A6}"/>
          </ac:cxnSpMkLst>
        </pc:cxnChg>
        <pc:cxnChg chg="mod">
          <ac:chgData name="Emily Dunstan" userId="S::emily.dunstan_sustainability.vic.gov.au#ext#@vicgov.onmicrosoft.com::8191d235-c0c9-421a-82bc-159d5b1c6abf" providerId="AD" clId="Web-{1EB13065-956C-4C0A-9B51-14BB631938E8}" dt="2020-11-27T02:34:43.336" v="304" actId="14100"/>
          <ac:cxnSpMkLst>
            <pc:docMk/>
            <pc:sldMk cId="4239406947" sldId="772"/>
            <ac:cxnSpMk id="124" creationId="{80ABBA98-581E-4B98-99D1-8DCBBE5313D2}"/>
          </ac:cxnSpMkLst>
        </pc:cxnChg>
        <pc:cxnChg chg="mod">
          <ac:chgData name="Emily Dunstan" userId="S::emily.dunstan_sustainability.vic.gov.au#ext#@vicgov.onmicrosoft.com::8191d235-c0c9-421a-82bc-159d5b1c6abf" providerId="AD" clId="Web-{1EB13065-956C-4C0A-9B51-14BB631938E8}" dt="2020-11-27T02:34:28.586" v="301" actId="14100"/>
          <ac:cxnSpMkLst>
            <pc:docMk/>
            <pc:sldMk cId="4239406947" sldId="772"/>
            <ac:cxnSpMk id="126" creationId="{677C6165-3D7E-4A20-AAEC-FFC22CA1F7A9}"/>
          </ac:cxnSpMkLst>
        </pc:cxnChg>
      </pc:sldChg>
      <pc:sldChg chg="addSp delSp modSp">
        <pc:chgData name="Emily Dunstan" userId="S::emily.dunstan_sustainability.vic.gov.au#ext#@vicgov.onmicrosoft.com::8191d235-c0c9-421a-82bc-159d5b1c6abf" providerId="AD" clId="Web-{1EB13065-956C-4C0A-9B51-14BB631938E8}" dt="2020-11-27T02:39:25.545" v="366" actId="1076"/>
        <pc:sldMkLst>
          <pc:docMk/>
          <pc:sldMk cId="4138394591" sldId="773"/>
        </pc:sldMkLst>
        <pc:spChg chg="mod">
          <ac:chgData name="Emily Dunstan" userId="S::emily.dunstan_sustainability.vic.gov.au#ext#@vicgov.onmicrosoft.com::8191d235-c0c9-421a-82bc-159d5b1c6abf" providerId="AD" clId="Web-{1EB13065-956C-4C0A-9B51-14BB631938E8}" dt="2020-11-27T02:39:25.545" v="366" actId="1076"/>
          <ac:spMkLst>
            <pc:docMk/>
            <pc:sldMk cId="4138394591" sldId="773"/>
            <ac:spMk id="2" creationId="{D8A9CF84-E095-4880-B5ED-20C7EE0EFEE0}"/>
          </ac:spMkLst>
        </pc:spChg>
        <pc:spChg chg="mod">
          <ac:chgData name="Emily Dunstan" userId="S::emily.dunstan_sustainability.vic.gov.au#ext#@vicgov.onmicrosoft.com::8191d235-c0c9-421a-82bc-159d5b1c6abf" providerId="AD" clId="Web-{1EB13065-956C-4C0A-9B51-14BB631938E8}" dt="2020-11-27T02:39:25.530" v="365" actId="1076"/>
          <ac:spMkLst>
            <pc:docMk/>
            <pc:sldMk cId="4138394591" sldId="773"/>
            <ac:spMk id="13" creationId="{512ED43A-8847-4C1C-803A-5670BE427D21}"/>
          </ac:spMkLst>
        </pc:spChg>
        <pc:spChg chg="add mod ord">
          <ac:chgData name="Emily Dunstan" userId="S::emily.dunstan_sustainability.vic.gov.au#ext#@vicgov.onmicrosoft.com::8191d235-c0c9-421a-82bc-159d5b1c6abf" providerId="AD" clId="Web-{1EB13065-956C-4C0A-9B51-14BB631938E8}" dt="2020-11-27T02:39:25.514" v="364" actId="1076"/>
          <ac:spMkLst>
            <pc:docMk/>
            <pc:sldMk cId="4138394591" sldId="773"/>
            <ac:spMk id="14" creationId="{CDF4BDF3-FEF3-40E0-8F18-81C4114CADFD}"/>
          </ac:spMkLst>
        </pc:spChg>
        <pc:spChg chg="add mod ord">
          <ac:chgData name="Emily Dunstan" userId="S::emily.dunstan_sustainability.vic.gov.au#ext#@vicgov.onmicrosoft.com::8191d235-c0c9-421a-82bc-159d5b1c6abf" providerId="AD" clId="Web-{1EB13065-956C-4C0A-9B51-14BB631938E8}" dt="2020-11-27T02:39:25.499" v="363" actId="1076"/>
          <ac:spMkLst>
            <pc:docMk/>
            <pc:sldMk cId="4138394591" sldId="773"/>
            <ac:spMk id="15" creationId="{CDF4BDF3-FEF3-40E0-8F18-81C4114CADFD}"/>
          </ac:spMkLst>
        </pc:spChg>
        <pc:cxnChg chg="del">
          <ac:chgData name="Emily Dunstan" userId="S::emily.dunstan_sustainability.vic.gov.au#ext#@vicgov.onmicrosoft.com::8191d235-c0c9-421a-82bc-159d5b1c6abf" providerId="AD" clId="Web-{1EB13065-956C-4C0A-9B51-14BB631938E8}" dt="2020-11-27T02:37:01.027" v="321"/>
          <ac:cxnSpMkLst>
            <pc:docMk/>
            <pc:sldMk cId="4138394591" sldId="773"/>
            <ac:cxnSpMk id="7" creationId="{B92B8F50-FB20-4273-A9F4-AD18C40C3AF4}"/>
          </ac:cxnSpMkLst>
        </pc:cxnChg>
      </pc:sldChg>
      <pc:sldChg chg="addSp delSp modSp">
        <pc:chgData name="Emily Dunstan" userId="S::emily.dunstan_sustainability.vic.gov.au#ext#@vicgov.onmicrosoft.com::8191d235-c0c9-421a-82bc-159d5b1c6abf" providerId="AD" clId="Web-{1EB13065-956C-4C0A-9B51-14BB631938E8}" dt="2020-11-27T02:38:42.591" v="350" actId="20577"/>
        <pc:sldMkLst>
          <pc:docMk/>
          <pc:sldMk cId="1064602321" sldId="774"/>
        </pc:sldMkLst>
        <pc:spChg chg="mod">
          <ac:chgData name="Emily Dunstan" userId="S::emily.dunstan_sustainability.vic.gov.au#ext#@vicgov.onmicrosoft.com::8191d235-c0c9-421a-82bc-159d5b1c6abf" providerId="AD" clId="Web-{1EB13065-956C-4C0A-9B51-14BB631938E8}" dt="2020-11-27T02:37:57.622" v="334" actId="1076"/>
          <ac:spMkLst>
            <pc:docMk/>
            <pc:sldMk cId="1064602321" sldId="774"/>
            <ac:spMk id="6" creationId="{0AA53094-F130-499E-ACC8-E9A3CC040E65}"/>
          </ac:spMkLst>
        </pc:spChg>
        <pc:spChg chg="mod">
          <ac:chgData name="Emily Dunstan" userId="S::emily.dunstan_sustainability.vic.gov.au#ext#@vicgov.onmicrosoft.com::8191d235-c0c9-421a-82bc-159d5b1c6abf" providerId="AD" clId="Web-{1EB13065-956C-4C0A-9B51-14BB631938E8}" dt="2020-11-27T02:38:42.591" v="350" actId="20577"/>
          <ac:spMkLst>
            <pc:docMk/>
            <pc:sldMk cId="1064602321" sldId="774"/>
            <ac:spMk id="16" creationId="{F9AC4A73-1616-4AF7-9381-BD8E9BA3B82D}"/>
          </ac:spMkLst>
        </pc:spChg>
        <pc:spChg chg="add mod ord">
          <ac:chgData name="Emily Dunstan" userId="S::emily.dunstan_sustainability.vic.gov.au#ext#@vicgov.onmicrosoft.com::8191d235-c0c9-421a-82bc-159d5b1c6abf" providerId="AD" clId="Web-{1EB13065-956C-4C0A-9B51-14BB631938E8}" dt="2020-11-27T02:38:17.794" v="341" actId="14100"/>
          <ac:spMkLst>
            <pc:docMk/>
            <pc:sldMk cId="1064602321" sldId="774"/>
            <ac:spMk id="18" creationId="{CDF4BDF3-FEF3-40E0-8F18-81C4114CADFD}"/>
          </ac:spMkLst>
        </pc:spChg>
        <pc:spChg chg="add mod ord">
          <ac:chgData name="Emily Dunstan" userId="S::emily.dunstan_sustainability.vic.gov.au#ext#@vicgov.onmicrosoft.com::8191d235-c0c9-421a-82bc-159d5b1c6abf" providerId="AD" clId="Web-{1EB13065-956C-4C0A-9B51-14BB631938E8}" dt="2020-11-27T02:37:57.606" v="332" actId="1076"/>
          <ac:spMkLst>
            <pc:docMk/>
            <pc:sldMk cId="1064602321" sldId="774"/>
            <ac:spMk id="19" creationId="{CDF4BDF3-FEF3-40E0-8F18-81C4114CADFD}"/>
          </ac:spMkLst>
        </pc:spChg>
        <pc:spChg chg="mod">
          <ac:chgData name="Emily Dunstan" userId="S::emily.dunstan_sustainability.vic.gov.au#ext#@vicgov.onmicrosoft.com::8191d235-c0c9-421a-82bc-159d5b1c6abf" providerId="AD" clId="Web-{1EB13065-956C-4C0A-9B51-14BB631938E8}" dt="2020-11-27T02:38:29.419" v="347" actId="20577"/>
          <ac:spMkLst>
            <pc:docMk/>
            <pc:sldMk cId="1064602321" sldId="774"/>
            <ac:spMk id="22" creationId="{304F9F65-63C2-4933-988D-E6D529E7497D}"/>
          </ac:spMkLst>
        </pc:spChg>
        <pc:spChg chg="mod">
          <ac:chgData name="Emily Dunstan" userId="S::emily.dunstan_sustainability.vic.gov.au#ext#@vicgov.onmicrosoft.com::8191d235-c0c9-421a-82bc-159d5b1c6abf" providerId="AD" clId="Web-{1EB13065-956C-4C0A-9B51-14BB631938E8}" dt="2020-11-27T02:38:08.200" v="340" actId="14100"/>
          <ac:spMkLst>
            <pc:docMk/>
            <pc:sldMk cId="1064602321" sldId="774"/>
            <ac:spMk id="25" creationId="{FF51B434-931A-46DF-83EA-16076DCB61E5}"/>
          </ac:spMkLst>
        </pc:spChg>
        <pc:picChg chg="mod">
          <ac:chgData name="Emily Dunstan" userId="S::emily.dunstan_sustainability.vic.gov.au#ext#@vicgov.onmicrosoft.com::8191d235-c0c9-421a-82bc-159d5b1c6abf" providerId="AD" clId="Web-{1EB13065-956C-4C0A-9B51-14BB631938E8}" dt="2020-11-27T02:38:30.591" v="348" actId="1076"/>
          <ac:picMkLst>
            <pc:docMk/>
            <pc:sldMk cId="1064602321" sldId="774"/>
            <ac:picMk id="20" creationId="{83267218-5700-41E2-99DC-99034E3F3651}"/>
          </ac:picMkLst>
        </pc:picChg>
        <pc:picChg chg="mod">
          <ac:chgData name="Emily Dunstan" userId="S::emily.dunstan_sustainability.vic.gov.au#ext#@vicgov.onmicrosoft.com::8191d235-c0c9-421a-82bc-159d5b1c6abf" providerId="AD" clId="Web-{1EB13065-956C-4C0A-9B51-14BB631938E8}" dt="2020-11-27T02:38:35.029" v="349" actId="1076"/>
          <ac:picMkLst>
            <pc:docMk/>
            <pc:sldMk cId="1064602321" sldId="774"/>
            <ac:picMk id="26" creationId="{3A4590C2-2BAC-4FC8-9C15-F6C5CE35F684}"/>
          </ac:picMkLst>
        </pc:picChg>
        <pc:cxnChg chg="del">
          <ac:chgData name="Emily Dunstan" userId="S::emily.dunstan_sustainability.vic.gov.au#ext#@vicgov.onmicrosoft.com::8191d235-c0c9-421a-82bc-159d5b1c6abf" providerId="AD" clId="Web-{1EB13065-956C-4C0A-9B51-14BB631938E8}" dt="2020-11-27T02:37:29.949" v="322"/>
          <ac:cxnSpMkLst>
            <pc:docMk/>
            <pc:sldMk cId="1064602321" sldId="774"/>
            <ac:cxnSpMk id="7" creationId="{B92B8F50-FB20-4273-A9F4-AD18C40C3AF4}"/>
          </ac:cxnSpMkLst>
        </pc:cxnChg>
      </pc:sldChg>
    </pc:docChg>
  </pc:docChgLst>
  <pc:docChgLst>
    <pc:chgData name="Donna x Thompson (DHHS)" userId="S::donna.x.thompson_familysafety.vic.gov.au#ext#@vicgov.onmicrosoft.com::013ff957-9683-4ef2-a880-6587de4179c2" providerId="AD" clId="Web-{E91F8E79-AD04-CD64-E6A4-14C612F27B40}"/>
    <pc:docChg chg="mod">
      <pc:chgData name="Donna x Thompson (DHHS)" userId="S::donna.x.thompson_familysafety.vic.gov.au#ext#@vicgov.onmicrosoft.com::013ff957-9683-4ef2-a880-6587de4179c2" providerId="AD" clId="Web-{E91F8E79-AD04-CD64-E6A4-14C612F27B40}" dt="2020-12-06T05:58:35.139" v="1"/>
      <pc:docMkLst>
        <pc:docMk/>
      </pc:docMkLst>
      <pc:sldChg chg="modCm">
        <pc:chgData name="Donna x Thompson (DHHS)" userId="S::donna.x.thompson_familysafety.vic.gov.au#ext#@vicgov.onmicrosoft.com::013ff957-9683-4ef2-a880-6587de4179c2" providerId="AD" clId="Web-{E91F8E79-AD04-CD64-E6A4-14C612F27B40}" dt="2020-12-06T05:58:35.139" v="1"/>
        <pc:sldMkLst>
          <pc:docMk/>
          <pc:sldMk cId="4239406947" sldId="772"/>
        </pc:sldMkLst>
      </pc:sldChg>
    </pc:docChg>
  </pc:docChgLst>
  <pc:docChgLst>
    <pc:chgData name="Gwen Cruise (DPC)" userId="S::gwen.cruise@dpc.vic.gov.au::39c75b4d-4b7a-476f-91d0-4c2b1cb5b705" providerId="AD" clId="Web-{152F3AB1-59CD-A41A-9740-FE07DE85A0DB}"/>
    <pc:docChg chg="modSld">
      <pc:chgData name="Gwen Cruise (DPC)" userId="S::gwen.cruise@dpc.vic.gov.au::39c75b4d-4b7a-476f-91d0-4c2b1cb5b705" providerId="AD" clId="Web-{152F3AB1-59CD-A41A-9740-FE07DE85A0DB}" dt="2020-12-08T02:58:40.490" v="5"/>
      <pc:docMkLst>
        <pc:docMk/>
      </pc:docMkLst>
      <pc:sldChg chg="delCm">
        <pc:chgData name="Gwen Cruise (DPC)" userId="S::gwen.cruise@dpc.vic.gov.au::39c75b4d-4b7a-476f-91d0-4c2b1cb5b705" providerId="AD" clId="Web-{152F3AB1-59CD-A41A-9740-FE07DE85A0DB}" dt="2020-12-08T02:58:26.068" v="0"/>
        <pc:sldMkLst>
          <pc:docMk/>
          <pc:sldMk cId="1806752431" sldId="758"/>
        </pc:sldMkLst>
      </pc:sldChg>
      <pc:sldChg chg="delSp modSp">
        <pc:chgData name="Gwen Cruise (DPC)" userId="S::gwen.cruise@dpc.vic.gov.au::39c75b4d-4b7a-476f-91d0-4c2b1cb5b705" providerId="AD" clId="Web-{152F3AB1-59CD-A41A-9740-FE07DE85A0DB}" dt="2020-12-08T02:58:40.490" v="5"/>
        <pc:sldMkLst>
          <pc:docMk/>
          <pc:sldMk cId="4239406947" sldId="772"/>
        </pc:sldMkLst>
        <pc:spChg chg="del">
          <ac:chgData name="Gwen Cruise (DPC)" userId="S::gwen.cruise@dpc.vic.gov.au::39c75b4d-4b7a-476f-91d0-4c2b1cb5b705" providerId="AD" clId="Web-{152F3AB1-59CD-A41A-9740-FE07DE85A0DB}" dt="2020-12-08T02:58:40.490" v="5"/>
          <ac:spMkLst>
            <pc:docMk/>
            <pc:sldMk cId="4239406947" sldId="772"/>
            <ac:spMk id="35" creationId="{FD1BB720-1E02-43FB-854A-7AF7F27F6B63}"/>
          </ac:spMkLst>
        </pc:spChg>
        <pc:spChg chg="mod">
          <ac:chgData name="Gwen Cruise (DPC)" userId="S::gwen.cruise@dpc.vic.gov.au::39c75b4d-4b7a-476f-91d0-4c2b1cb5b705" providerId="AD" clId="Web-{152F3AB1-59CD-A41A-9740-FE07DE85A0DB}" dt="2020-12-08T02:58:37.818" v="4" actId="20577"/>
          <ac:spMkLst>
            <pc:docMk/>
            <pc:sldMk cId="4239406947" sldId="772"/>
            <ac:spMk id="60" creationId="{B67CF4CB-D4DF-44CF-A3A3-2F3F91675455}"/>
          </ac:spMkLst>
        </pc:spChg>
      </pc:sldChg>
    </pc:docChg>
  </pc:docChgLst>
  <pc:docChgLst>
    <pc:chgData name="Tim Hannan (DPC)" userId="5ddcf09c-1eb3-4cbf-8470-a34b8d5cc415" providerId="ADAL" clId="{8A3287E2-66A3-423F-977E-F9303D290137}"/>
    <pc:docChg chg="undo custSel addSld delSld modSld modMainMaster">
      <pc:chgData name="Tim Hannan (DPC)" userId="5ddcf09c-1eb3-4cbf-8470-a34b8d5cc415" providerId="ADAL" clId="{8A3287E2-66A3-423F-977E-F9303D290137}" dt="2020-12-21T21:33:13.945" v="1128" actId="478"/>
      <pc:docMkLst>
        <pc:docMk/>
      </pc:docMkLst>
      <pc:sldChg chg="delSp">
        <pc:chgData name="Tim Hannan (DPC)" userId="5ddcf09c-1eb3-4cbf-8470-a34b8d5cc415" providerId="ADAL" clId="{8A3287E2-66A3-423F-977E-F9303D290137}" dt="2020-12-21T21:31:23.270" v="1122" actId="478"/>
        <pc:sldMkLst>
          <pc:docMk/>
          <pc:sldMk cId="2101504651" sldId="257"/>
        </pc:sldMkLst>
        <pc:spChg chg="del">
          <ac:chgData name="Tim Hannan (DPC)" userId="5ddcf09c-1eb3-4cbf-8470-a34b8d5cc415" providerId="ADAL" clId="{8A3287E2-66A3-423F-977E-F9303D290137}" dt="2020-12-21T21:31:23.270" v="1122" actId="478"/>
          <ac:spMkLst>
            <pc:docMk/>
            <pc:sldMk cId="2101504651" sldId="257"/>
            <ac:spMk id="6" creationId="{99F858D4-AB7D-47EE-AD98-EDC5E5F8FB8D}"/>
          </ac:spMkLst>
        </pc:spChg>
      </pc:sldChg>
      <pc:sldChg chg="delSp">
        <pc:chgData name="Tim Hannan (DPC)" userId="5ddcf09c-1eb3-4cbf-8470-a34b8d5cc415" providerId="ADAL" clId="{8A3287E2-66A3-423F-977E-F9303D290137}" dt="2020-12-21T21:31:45.413" v="1124" actId="478"/>
        <pc:sldMkLst>
          <pc:docMk/>
          <pc:sldMk cId="1102988947" sldId="699"/>
        </pc:sldMkLst>
        <pc:spChg chg="del">
          <ac:chgData name="Tim Hannan (DPC)" userId="5ddcf09c-1eb3-4cbf-8470-a34b8d5cc415" providerId="ADAL" clId="{8A3287E2-66A3-423F-977E-F9303D290137}" dt="2020-12-21T21:31:45.413" v="1124" actId="478"/>
          <ac:spMkLst>
            <pc:docMk/>
            <pc:sldMk cId="1102988947" sldId="699"/>
            <ac:spMk id="4" creationId="{1D3D5BC5-8EFF-43CF-A11A-3ABC239E5E44}"/>
          </ac:spMkLst>
        </pc:spChg>
      </pc:sldChg>
      <pc:sldChg chg="delSp">
        <pc:chgData name="Tim Hannan (DPC)" userId="5ddcf09c-1eb3-4cbf-8470-a34b8d5cc415" providerId="ADAL" clId="{8A3287E2-66A3-423F-977E-F9303D290137}" dt="2020-12-21T21:31:56.829" v="1126" actId="478"/>
        <pc:sldMkLst>
          <pc:docMk/>
          <pc:sldMk cId="1437801764" sldId="750"/>
        </pc:sldMkLst>
        <pc:spChg chg="del">
          <ac:chgData name="Tim Hannan (DPC)" userId="5ddcf09c-1eb3-4cbf-8470-a34b8d5cc415" providerId="ADAL" clId="{8A3287E2-66A3-423F-977E-F9303D290137}" dt="2020-12-21T21:31:56.829" v="1126" actId="478"/>
          <ac:spMkLst>
            <pc:docMk/>
            <pc:sldMk cId="1437801764" sldId="750"/>
            <ac:spMk id="4" creationId="{1D3D5BC5-8EFF-43CF-A11A-3ABC239E5E44}"/>
          </ac:spMkLst>
        </pc:spChg>
      </pc:sldChg>
      <pc:sldChg chg="delSp">
        <pc:chgData name="Tim Hannan (DPC)" userId="5ddcf09c-1eb3-4cbf-8470-a34b8d5cc415" providerId="ADAL" clId="{8A3287E2-66A3-423F-977E-F9303D290137}" dt="2020-12-21T21:33:07.657" v="1127" actId="478"/>
        <pc:sldMkLst>
          <pc:docMk/>
          <pc:sldMk cId="214642052" sldId="751"/>
        </pc:sldMkLst>
        <pc:spChg chg="del">
          <ac:chgData name="Tim Hannan (DPC)" userId="5ddcf09c-1eb3-4cbf-8470-a34b8d5cc415" providerId="ADAL" clId="{8A3287E2-66A3-423F-977E-F9303D290137}" dt="2020-12-21T21:33:07.657" v="1127" actId="478"/>
          <ac:spMkLst>
            <pc:docMk/>
            <pc:sldMk cId="214642052" sldId="751"/>
            <ac:spMk id="4" creationId="{1D3D5BC5-8EFF-43CF-A11A-3ABC239E5E44}"/>
          </ac:spMkLst>
        </pc:spChg>
      </pc:sldChg>
      <pc:sldChg chg="delSp">
        <pc:chgData name="Tim Hannan (DPC)" userId="5ddcf09c-1eb3-4cbf-8470-a34b8d5cc415" providerId="ADAL" clId="{8A3287E2-66A3-423F-977E-F9303D290137}" dt="2020-12-21T21:33:13.945" v="1128" actId="478"/>
        <pc:sldMkLst>
          <pc:docMk/>
          <pc:sldMk cId="2454304639" sldId="753"/>
        </pc:sldMkLst>
        <pc:spChg chg="del">
          <ac:chgData name="Tim Hannan (DPC)" userId="5ddcf09c-1eb3-4cbf-8470-a34b8d5cc415" providerId="ADAL" clId="{8A3287E2-66A3-423F-977E-F9303D290137}" dt="2020-12-21T21:33:13.945" v="1128" actId="478"/>
          <ac:spMkLst>
            <pc:docMk/>
            <pc:sldMk cId="2454304639" sldId="753"/>
            <ac:spMk id="4" creationId="{1D3D5BC5-8EFF-43CF-A11A-3ABC239E5E44}"/>
          </ac:spMkLst>
        </pc:spChg>
      </pc:sldChg>
      <pc:sldChg chg="delSp">
        <pc:chgData name="Tim Hannan (DPC)" userId="5ddcf09c-1eb3-4cbf-8470-a34b8d5cc415" providerId="ADAL" clId="{8A3287E2-66A3-423F-977E-F9303D290137}" dt="2020-12-21T21:31:50.081" v="1125" actId="478"/>
        <pc:sldMkLst>
          <pc:docMk/>
          <pc:sldMk cId="4250813711" sldId="754"/>
        </pc:sldMkLst>
        <pc:spChg chg="del">
          <ac:chgData name="Tim Hannan (DPC)" userId="5ddcf09c-1eb3-4cbf-8470-a34b8d5cc415" providerId="ADAL" clId="{8A3287E2-66A3-423F-977E-F9303D290137}" dt="2020-12-21T21:31:50.081" v="1125" actId="478"/>
          <ac:spMkLst>
            <pc:docMk/>
            <pc:sldMk cId="4250813711" sldId="754"/>
            <ac:spMk id="4" creationId="{1D3D5BC5-8EFF-43CF-A11A-3ABC239E5E44}"/>
          </ac:spMkLst>
        </pc:spChg>
      </pc:sldChg>
      <pc:sldChg chg="addSp delSp modSp addCm delCm">
        <pc:chgData name="Tim Hannan (DPC)" userId="5ddcf09c-1eb3-4cbf-8470-a34b8d5cc415" providerId="ADAL" clId="{8A3287E2-66A3-423F-977E-F9303D290137}" dt="2020-12-21T03:47:41.156" v="864" actId="1592"/>
        <pc:sldMkLst>
          <pc:docMk/>
          <pc:sldMk cId="3000878147" sldId="763"/>
        </pc:sldMkLst>
        <pc:spChg chg="add mod">
          <ac:chgData name="Tim Hannan (DPC)" userId="5ddcf09c-1eb3-4cbf-8470-a34b8d5cc415" providerId="ADAL" clId="{8A3287E2-66A3-423F-977E-F9303D290137}" dt="2020-12-21T03:43:28.141" v="573" actId="113"/>
          <ac:spMkLst>
            <pc:docMk/>
            <pc:sldMk cId="3000878147" sldId="763"/>
            <ac:spMk id="5" creationId="{45749447-9FD6-44D2-9F75-9B0818ABB479}"/>
          </ac:spMkLst>
        </pc:spChg>
        <pc:spChg chg="mod">
          <ac:chgData name="Tim Hannan (DPC)" userId="5ddcf09c-1eb3-4cbf-8470-a34b8d5cc415" providerId="ADAL" clId="{8A3287E2-66A3-423F-977E-F9303D290137}" dt="2020-12-21T03:38:27.028" v="65" actId="14100"/>
          <ac:spMkLst>
            <pc:docMk/>
            <pc:sldMk cId="3000878147" sldId="763"/>
            <ac:spMk id="23" creationId="{102D4315-FDCD-45FB-81C6-4F3F5E09AD71}"/>
          </ac:spMkLst>
        </pc:spChg>
        <pc:spChg chg="mod">
          <ac:chgData name="Tim Hannan (DPC)" userId="5ddcf09c-1eb3-4cbf-8470-a34b8d5cc415" providerId="ADAL" clId="{8A3287E2-66A3-423F-977E-F9303D290137}" dt="2020-12-21T03:38:27.028" v="65" actId="14100"/>
          <ac:spMkLst>
            <pc:docMk/>
            <pc:sldMk cId="3000878147" sldId="763"/>
            <ac:spMk id="24" creationId="{E61F630C-4CF0-4278-9EC8-305B5B87C15C}"/>
          </ac:spMkLst>
        </pc:spChg>
        <pc:spChg chg="mod topLvl">
          <ac:chgData name="Tim Hannan (DPC)" userId="5ddcf09c-1eb3-4cbf-8470-a34b8d5cc415" providerId="ADAL" clId="{8A3287E2-66A3-423F-977E-F9303D290137}" dt="2020-12-21T03:43:00.975" v="572" actId="164"/>
          <ac:spMkLst>
            <pc:docMk/>
            <pc:sldMk cId="3000878147" sldId="763"/>
            <ac:spMk id="29" creationId="{2F5170FB-BE31-45B9-865E-968CC5892DD4}"/>
          </ac:spMkLst>
        </pc:spChg>
        <pc:spChg chg="mod">
          <ac:chgData name="Tim Hannan (DPC)" userId="5ddcf09c-1eb3-4cbf-8470-a34b8d5cc415" providerId="ADAL" clId="{8A3287E2-66A3-423F-977E-F9303D290137}" dt="2020-12-21T03:38:27.028" v="65" actId="14100"/>
          <ac:spMkLst>
            <pc:docMk/>
            <pc:sldMk cId="3000878147" sldId="763"/>
            <ac:spMk id="30" creationId="{1ED57F2B-C792-430F-9AED-890940ADB54A}"/>
          </ac:spMkLst>
        </pc:spChg>
        <pc:grpChg chg="add mod">
          <ac:chgData name="Tim Hannan (DPC)" userId="5ddcf09c-1eb3-4cbf-8470-a34b8d5cc415" providerId="ADAL" clId="{8A3287E2-66A3-423F-977E-F9303D290137}" dt="2020-12-21T03:43:00.975" v="572" actId="164"/>
          <ac:grpSpMkLst>
            <pc:docMk/>
            <pc:sldMk cId="3000878147" sldId="763"/>
            <ac:grpSpMk id="6" creationId="{F5F4739D-229E-45DF-9BF9-F4B6812A85EC}"/>
          </ac:grpSpMkLst>
        </pc:grpChg>
        <pc:grpChg chg="del">
          <ac:chgData name="Tim Hannan (DPC)" userId="5ddcf09c-1eb3-4cbf-8470-a34b8d5cc415" providerId="ADAL" clId="{8A3287E2-66A3-423F-977E-F9303D290137}" dt="2020-12-21T03:35:54.058" v="18" actId="478"/>
          <ac:grpSpMkLst>
            <pc:docMk/>
            <pc:sldMk cId="3000878147" sldId="763"/>
            <ac:grpSpMk id="17" creationId="{93FA1EC9-4BA2-4FCB-815F-64344A62A84B}"/>
          </ac:grpSpMkLst>
        </pc:grpChg>
        <pc:grpChg chg="add del mod">
          <ac:chgData name="Tim Hannan (DPC)" userId="5ddcf09c-1eb3-4cbf-8470-a34b8d5cc415" providerId="ADAL" clId="{8A3287E2-66A3-423F-977E-F9303D290137}" dt="2020-12-21T03:37:14.233" v="35" actId="478"/>
          <ac:grpSpMkLst>
            <pc:docMk/>
            <pc:sldMk cId="3000878147" sldId="763"/>
            <ac:grpSpMk id="28" creationId="{22D657E2-25E1-4F35-AEB3-93EEF029CE5E}"/>
          </ac:grpSpMkLst>
        </pc:grpChg>
        <pc:picChg chg="del topLvl">
          <ac:chgData name="Tim Hannan (DPC)" userId="5ddcf09c-1eb3-4cbf-8470-a34b8d5cc415" providerId="ADAL" clId="{8A3287E2-66A3-423F-977E-F9303D290137}" dt="2020-12-21T03:37:14.233" v="35" actId="478"/>
          <ac:picMkLst>
            <pc:docMk/>
            <pc:sldMk cId="3000878147" sldId="763"/>
            <ac:picMk id="31" creationId="{D3F3AFEA-A2F4-45F0-ACAB-04044444368D}"/>
          </ac:picMkLst>
        </pc:picChg>
      </pc:sldChg>
      <pc:sldChg chg="addSp delSp modSp">
        <pc:chgData name="Tim Hannan (DPC)" userId="5ddcf09c-1eb3-4cbf-8470-a34b8d5cc415" providerId="ADAL" clId="{8A3287E2-66A3-423F-977E-F9303D290137}" dt="2020-12-21T03:45:35.411" v="861" actId="20577"/>
        <pc:sldMkLst>
          <pc:docMk/>
          <pc:sldMk cId="4190077596" sldId="764"/>
        </pc:sldMkLst>
        <pc:spChg chg="mod">
          <ac:chgData name="Tim Hannan (DPC)" userId="5ddcf09c-1eb3-4cbf-8470-a34b8d5cc415" providerId="ADAL" clId="{8A3287E2-66A3-423F-977E-F9303D290137}" dt="2020-12-21T03:43:49.968" v="608" actId="1035"/>
          <ac:spMkLst>
            <pc:docMk/>
            <pc:sldMk cId="4190077596" sldId="764"/>
            <ac:spMk id="23" creationId="{102D4315-FDCD-45FB-81C6-4F3F5E09AD71}"/>
          </ac:spMkLst>
        </pc:spChg>
        <pc:spChg chg="mod">
          <ac:chgData name="Tim Hannan (DPC)" userId="5ddcf09c-1eb3-4cbf-8470-a34b8d5cc415" providerId="ADAL" clId="{8A3287E2-66A3-423F-977E-F9303D290137}" dt="2020-12-21T03:43:49.968" v="608" actId="1035"/>
          <ac:spMkLst>
            <pc:docMk/>
            <pc:sldMk cId="4190077596" sldId="764"/>
            <ac:spMk id="28" creationId="{D3F3BB3F-0708-466C-9595-90025B844BC1}"/>
          </ac:spMkLst>
        </pc:spChg>
        <pc:spChg chg="mod">
          <ac:chgData name="Tim Hannan (DPC)" userId="5ddcf09c-1eb3-4cbf-8470-a34b8d5cc415" providerId="ADAL" clId="{8A3287E2-66A3-423F-977E-F9303D290137}" dt="2020-12-21T03:43:49.968" v="608" actId="1035"/>
          <ac:spMkLst>
            <pc:docMk/>
            <pc:sldMk cId="4190077596" sldId="764"/>
            <ac:spMk id="29" creationId="{7F84F266-70FC-4C4C-8A1C-8E2109DE0FE7}"/>
          </ac:spMkLst>
        </pc:spChg>
        <pc:spChg chg="mod">
          <ac:chgData name="Tim Hannan (DPC)" userId="5ddcf09c-1eb3-4cbf-8470-a34b8d5cc415" providerId="ADAL" clId="{8A3287E2-66A3-423F-977E-F9303D290137}" dt="2020-12-21T03:43:49.968" v="608" actId="1035"/>
          <ac:spMkLst>
            <pc:docMk/>
            <pc:sldMk cId="4190077596" sldId="764"/>
            <ac:spMk id="30" creationId="{1ED57F2B-C792-430F-9AED-890940ADB54A}"/>
          </ac:spMkLst>
        </pc:spChg>
        <pc:spChg chg="mod">
          <ac:chgData name="Tim Hannan (DPC)" userId="5ddcf09c-1eb3-4cbf-8470-a34b8d5cc415" providerId="ADAL" clId="{8A3287E2-66A3-423F-977E-F9303D290137}" dt="2020-12-21T03:45:35.411" v="861" actId="20577"/>
          <ac:spMkLst>
            <pc:docMk/>
            <pc:sldMk cId="4190077596" sldId="764"/>
            <ac:spMk id="36" creationId="{E7C2E8B2-59BD-4B86-804B-B22A622B2740}"/>
          </ac:spMkLst>
        </pc:spChg>
        <pc:grpChg chg="add del mod">
          <ac:chgData name="Tim Hannan (DPC)" userId="5ddcf09c-1eb3-4cbf-8470-a34b8d5cc415" providerId="ADAL" clId="{8A3287E2-66A3-423F-977E-F9303D290137}" dt="2020-12-21T03:37:00.522" v="32"/>
          <ac:grpSpMkLst>
            <pc:docMk/>
            <pc:sldMk cId="4190077596" sldId="764"/>
            <ac:grpSpMk id="19" creationId="{1B819DDA-32CB-4BE7-9F19-5EA364C730BB}"/>
          </ac:grpSpMkLst>
        </pc:grpChg>
        <pc:grpChg chg="mod">
          <ac:chgData name="Tim Hannan (DPC)" userId="5ddcf09c-1eb3-4cbf-8470-a34b8d5cc415" providerId="ADAL" clId="{8A3287E2-66A3-423F-977E-F9303D290137}" dt="2020-12-21T03:43:49.968" v="608" actId="1035"/>
          <ac:grpSpMkLst>
            <pc:docMk/>
            <pc:sldMk cId="4190077596" sldId="764"/>
            <ac:grpSpMk id="31" creationId="{DAAB6036-132D-45E7-91B1-FB393D37BBC5}"/>
          </ac:grpSpMkLst>
        </pc:grpChg>
        <pc:grpChg chg="add">
          <ac:chgData name="Tim Hannan (DPC)" userId="5ddcf09c-1eb3-4cbf-8470-a34b8d5cc415" providerId="ADAL" clId="{8A3287E2-66A3-423F-977E-F9303D290137}" dt="2020-12-21T03:43:51.906" v="609"/>
          <ac:grpSpMkLst>
            <pc:docMk/>
            <pc:sldMk cId="4190077596" sldId="764"/>
            <ac:grpSpMk id="35" creationId="{3B4E7910-F505-472C-9A57-C26D23452D06}"/>
          </ac:grpSpMkLst>
        </pc:grpChg>
      </pc:sldChg>
      <pc:sldChg chg="addSp modSp delCm modCm">
        <pc:chgData name="Tim Hannan (DPC)" userId="5ddcf09c-1eb3-4cbf-8470-a34b8d5cc415" providerId="ADAL" clId="{8A3287E2-66A3-423F-977E-F9303D290137}" dt="2020-12-21T04:02:50.142" v="1121" actId="1592"/>
        <pc:sldMkLst>
          <pc:docMk/>
          <pc:sldMk cId="4239406947" sldId="772"/>
        </pc:sldMkLst>
        <pc:spChg chg="mod">
          <ac:chgData name="Tim Hannan (DPC)" userId="5ddcf09c-1eb3-4cbf-8470-a34b8d5cc415" providerId="ADAL" clId="{8A3287E2-66A3-423F-977E-F9303D290137}" dt="2020-12-21T03:52:11.790" v="877" actId="207"/>
          <ac:spMkLst>
            <pc:docMk/>
            <pc:sldMk cId="4239406947" sldId="772"/>
            <ac:spMk id="2" creationId="{97D69CD3-F6F8-4B8F-A48A-5503EF92B8F5}"/>
          </ac:spMkLst>
        </pc:spChg>
        <pc:spChg chg="mod">
          <ac:chgData name="Tim Hannan (DPC)" userId="5ddcf09c-1eb3-4cbf-8470-a34b8d5cc415" providerId="ADAL" clId="{8A3287E2-66A3-423F-977E-F9303D290137}" dt="2020-12-21T03:51:40.650" v="874" actId="207"/>
          <ac:spMkLst>
            <pc:docMk/>
            <pc:sldMk cId="4239406947" sldId="772"/>
            <ac:spMk id="24" creationId="{B4E8BA02-29D2-42D8-A36E-713FACECE15D}"/>
          </ac:spMkLst>
        </pc:spChg>
        <pc:spChg chg="mod">
          <ac:chgData name="Tim Hannan (DPC)" userId="5ddcf09c-1eb3-4cbf-8470-a34b8d5cc415" providerId="ADAL" clId="{8A3287E2-66A3-423F-977E-F9303D290137}" dt="2020-12-21T03:51:40.650" v="874" actId="207"/>
          <ac:spMkLst>
            <pc:docMk/>
            <pc:sldMk cId="4239406947" sldId="772"/>
            <ac:spMk id="32" creationId="{15BEEDA3-B5D1-4F07-9C63-8905D48CAD06}"/>
          </ac:spMkLst>
        </pc:spChg>
        <pc:spChg chg="mod">
          <ac:chgData name="Tim Hannan (DPC)" userId="5ddcf09c-1eb3-4cbf-8470-a34b8d5cc415" providerId="ADAL" clId="{8A3287E2-66A3-423F-977E-F9303D290137}" dt="2020-12-21T03:52:01.620" v="876" actId="2085"/>
          <ac:spMkLst>
            <pc:docMk/>
            <pc:sldMk cId="4239406947" sldId="772"/>
            <ac:spMk id="36" creationId="{40C22CD9-2659-450A-A2B9-1A143C299DF9}"/>
          </ac:spMkLst>
        </pc:spChg>
        <pc:spChg chg="mod">
          <ac:chgData name="Tim Hannan (DPC)" userId="5ddcf09c-1eb3-4cbf-8470-a34b8d5cc415" providerId="ADAL" clId="{8A3287E2-66A3-423F-977E-F9303D290137}" dt="2020-12-21T03:52:01.620" v="876" actId="2085"/>
          <ac:spMkLst>
            <pc:docMk/>
            <pc:sldMk cId="4239406947" sldId="772"/>
            <ac:spMk id="43" creationId="{CBC3306A-19D3-481B-95EA-34469A201211}"/>
          </ac:spMkLst>
        </pc:spChg>
        <pc:spChg chg="add mod">
          <ac:chgData name="Tim Hannan (DPC)" userId="5ddcf09c-1eb3-4cbf-8470-a34b8d5cc415" providerId="ADAL" clId="{8A3287E2-66A3-423F-977E-F9303D290137}" dt="2020-12-21T03:54:53.441" v="1120" actId="14100"/>
          <ac:spMkLst>
            <pc:docMk/>
            <pc:sldMk cId="4239406947" sldId="772"/>
            <ac:spMk id="52" creationId="{C0E51C55-D815-47D2-8C05-2AD51F3984F2}"/>
          </ac:spMkLst>
        </pc:spChg>
        <pc:spChg chg="mod">
          <ac:chgData name="Tim Hannan (DPC)" userId="5ddcf09c-1eb3-4cbf-8470-a34b8d5cc415" providerId="ADAL" clId="{8A3287E2-66A3-423F-977E-F9303D290137}" dt="2020-12-21T03:33:11.219" v="14" actId="14100"/>
          <ac:spMkLst>
            <pc:docMk/>
            <pc:sldMk cId="4239406947" sldId="772"/>
            <ac:spMk id="60" creationId="{B67CF4CB-D4DF-44CF-A3A3-2F3F91675455}"/>
          </ac:spMkLst>
        </pc:spChg>
        <pc:spChg chg="mod">
          <ac:chgData name="Tim Hannan (DPC)" userId="5ddcf09c-1eb3-4cbf-8470-a34b8d5cc415" providerId="ADAL" clId="{8A3287E2-66A3-423F-977E-F9303D290137}" dt="2020-12-21T03:52:01.620" v="876" actId="2085"/>
          <ac:spMkLst>
            <pc:docMk/>
            <pc:sldMk cId="4239406947" sldId="772"/>
            <ac:spMk id="88" creationId="{D91F6388-134C-4059-AB71-CE509652A14E}"/>
          </ac:spMkLst>
        </pc:spChg>
        <pc:spChg chg="mod">
          <ac:chgData name="Tim Hannan (DPC)" userId="5ddcf09c-1eb3-4cbf-8470-a34b8d5cc415" providerId="ADAL" clId="{8A3287E2-66A3-423F-977E-F9303D290137}" dt="2020-12-21T03:33:04.173" v="13" actId="1038"/>
          <ac:spMkLst>
            <pc:docMk/>
            <pc:sldMk cId="4239406947" sldId="772"/>
            <ac:spMk id="103" creationId="{F8237C4A-31C6-4EE4-A2A0-4D6B7291F6E2}"/>
          </ac:spMkLst>
        </pc:spChg>
        <pc:spChg chg="mod">
          <ac:chgData name="Tim Hannan (DPC)" userId="5ddcf09c-1eb3-4cbf-8470-a34b8d5cc415" providerId="ADAL" clId="{8A3287E2-66A3-423F-977E-F9303D290137}" dt="2020-12-21T03:52:01.620" v="876" actId="2085"/>
          <ac:spMkLst>
            <pc:docMk/>
            <pc:sldMk cId="4239406947" sldId="772"/>
            <ac:spMk id="117" creationId="{16B408E5-A8C2-4B8A-84C4-3122C4E41E30}"/>
          </ac:spMkLst>
        </pc:spChg>
      </pc:sldChg>
      <pc:sldChg chg="add del">
        <pc:chgData name="Tim Hannan (DPC)" userId="5ddcf09c-1eb3-4cbf-8470-a34b8d5cc415" providerId="ADAL" clId="{8A3287E2-66A3-423F-977E-F9303D290137}" dt="2020-12-21T03:49:17.525" v="869" actId="2696"/>
        <pc:sldMkLst>
          <pc:docMk/>
          <pc:sldMk cId="4079502082" sldId="783"/>
        </pc:sldMkLst>
      </pc:sldChg>
      <pc:sldMasterChg chg="modSldLayout">
        <pc:chgData name="Tim Hannan (DPC)" userId="5ddcf09c-1eb3-4cbf-8470-a34b8d5cc415" providerId="ADAL" clId="{8A3287E2-66A3-423F-977E-F9303D290137}" dt="2020-12-21T21:31:38.237" v="1123" actId="478"/>
        <pc:sldMasterMkLst>
          <pc:docMk/>
          <pc:sldMasterMk cId="2115992837" sldId="2147483672"/>
        </pc:sldMasterMkLst>
        <pc:sldLayoutChg chg="delSp">
          <pc:chgData name="Tim Hannan (DPC)" userId="5ddcf09c-1eb3-4cbf-8470-a34b8d5cc415" providerId="ADAL" clId="{8A3287E2-66A3-423F-977E-F9303D290137}" dt="2020-12-21T21:31:38.237" v="1123" actId="478"/>
          <pc:sldLayoutMkLst>
            <pc:docMk/>
            <pc:sldMasterMk cId="2115992837" sldId="2147483672"/>
            <pc:sldLayoutMk cId="2317081438" sldId="2147483675"/>
          </pc:sldLayoutMkLst>
          <pc:spChg chg="del">
            <ac:chgData name="Tim Hannan (DPC)" userId="5ddcf09c-1eb3-4cbf-8470-a34b8d5cc415" providerId="ADAL" clId="{8A3287E2-66A3-423F-977E-F9303D290137}" dt="2020-12-21T21:31:38.237" v="1123" actId="478"/>
            <ac:spMkLst>
              <pc:docMk/>
              <pc:sldMasterMk cId="2115992837" sldId="2147483672"/>
              <pc:sldLayoutMk cId="2317081438" sldId="2147483675"/>
              <ac:spMk id="8" creationId="{2367BC86-A672-49DB-A3B6-F56E6339821B}"/>
            </ac:spMkLst>
          </pc:spChg>
        </pc:sldLayoutChg>
      </pc:sldMasterChg>
    </pc:docChg>
  </pc:docChgLst>
  <pc:docChgLst>
    <pc:chgData name="Gwen Cruise (DPC)" userId="S::gwen.cruise@dpc.vic.gov.au::39c75b4d-4b7a-476f-91d0-4c2b1cb5b705" providerId="AD" clId="Web-{327B64EC-0C3C-4D5B-A4F4-789F90A8D48C}"/>
    <pc:docChg chg="modSld">
      <pc:chgData name="Gwen Cruise (DPC)" userId="S::gwen.cruise@dpc.vic.gov.au::39c75b4d-4b7a-476f-91d0-4c2b1cb5b705" providerId="AD" clId="Web-{327B64EC-0C3C-4D5B-A4F4-789F90A8D48C}" dt="2020-11-19T23:42:07.923" v="43" actId="20577"/>
      <pc:docMkLst>
        <pc:docMk/>
      </pc:docMkLst>
      <pc:sldChg chg="modSp">
        <pc:chgData name="Gwen Cruise (DPC)" userId="S::gwen.cruise@dpc.vic.gov.au::39c75b4d-4b7a-476f-91d0-4c2b1cb5b705" providerId="AD" clId="Web-{327B64EC-0C3C-4D5B-A4F4-789F90A8D48C}" dt="2020-11-19T23:42:07.923" v="43" actId="20577"/>
        <pc:sldMkLst>
          <pc:docMk/>
          <pc:sldMk cId="4239406947" sldId="772"/>
        </pc:sldMkLst>
        <pc:spChg chg="mod">
          <ac:chgData name="Gwen Cruise (DPC)" userId="S::gwen.cruise@dpc.vic.gov.au::39c75b4d-4b7a-476f-91d0-4c2b1cb5b705" providerId="AD" clId="Web-{327B64EC-0C3C-4D5B-A4F4-789F90A8D48C}" dt="2020-11-19T23:41:43.345" v="5" actId="1076"/>
          <ac:spMkLst>
            <pc:docMk/>
            <pc:sldMk cId="4239406947" sldId="772"/>
            <ac:spMk id="5" creationId="{68C4D2F5-BB7F-4C26-B80E-B7B0D67B8604}"/>
          </ac:spMkLst>
        </pc:spChg>
        <pc:spChg chg="mod">
          <ac:chgData name="Gwen Cruise (DPC)" userId="S::gwen.cruise@dpc.vic.gov.au::39c75b4d-4b7a-476f-91d0-4c2b1cb5b705" providerId="AD" clId="Web-{327B64EC-0C3C-4D5B-A4F4-789F90A8D48C}" dt="2020-11-19T23:41:30.313" v="3" actId="14100"/>
          <ac:spMkLst>
            <pc:docMk/>
            <pc:sldMk cId="4239406947" sldId="772"/>
            <ac:spMk id="32" creationId="{15BEEDA3-B5D1-4F07-9C63-8905D48CAD06}"/>
          </ac:spMkLst>
        </pc:spChg>
        <pc:spChg chg="mod">
          <ac:chgData name="Gwen Cruise (DPC)" userId="S::gwen.cruise@dpc.vic.gov.au::39c75b4d-4b7a-476f-91d0-4c2b1cb5b705" providerId="AD" clId="Web-{327B64EC-0C3C-4D5B-A4F4-789F90A8D48C}" dt="2020-11-19T23:41:43.376" v="6" actId="1076"/>
          <ac:spMkLst>
            <pc:docMk/>
            <pc:sldMk cId="4239406947" sldId="772"/>
            <ac:spMk id="35" creationId="{FD1BB720-1E02-43FB-854A-7AF7F27F6B63}"/>
          </ac:spMkLst>
        </pc:spChg>
        <pc:spChg chg="mod">
          <ac:chgData name="Gwen Cruise (DPC)" userId="S::gwen.cruise@dpc.vic.gov.au::39c75b4d-4b7a-476f-91d0-4c2b1cb5b705" providerId="AD" clId="Web-{327B64EC-0C3C-4D5B-A4F4-789F90A8D48C}" dt="2020-11-19T23:41:43.439" v="7" actId="1076"/>
          <ac:spMkLst>
            <pc:docMk/>
            <pc:sldMk cId="4239406947" sldId="772"/>
            <ac:spMk id="36" creationId="{40C22CD9-2659-450A-A2B9-1A143C299DF9}"/>
          </ac:spMkLst>
        </pc:spChg>
        <pc:spChg chg="mod">
          <ac:chgData name="Gwen Cruise (DPC)" userId="S::gwen.cruise@dpc.vic.gov.au::39c75b4d-4b7a-476f-91d0-4c2b1cb5b705" providerId="AD" clId="Web-{327B64EC-0C3C-4D5B-A4F4-789F90A8D48C}" dt="2020-11-19T23:41:43.470" v="8" actId="1076"/>
          <ac:spMkLst>
            <pc:docMk/>
            <pc:sldMk cId="4239406947" sldId="772"/>
            <ac:spMk id="43" creationId="{CBC3306A-19D3-481B-95EA-34469A201211}"/>
          </ac:spMkLst>
        </pc:spChg>
        <pc:spChg chg="mod">
          <ac:chgData name="Gwen Cruise (DPC)" userId="S::gwen.cruise@dpc.vic.gov.au::39c75b4d-4b7a-476f-91d0-4c2b1cb5b705" providerId="AD" clId="Web-{327B64EC-0C3C-4D5B-A4F4-789F90A8D48C}" dt="2020-11-19T23:41:43.532" v="9" actId="1076"/>
          <ac:spMkLst>
            <pc:docMk/>
            <pc:sldMk cId="4239406947" sldId="772"/>
            <ac:spMk id="60" creationId="{B67CF4CB-D4DF-44CF-A3A3-2F3F91675455}"/>
          </ac:spMkLst>
        </pc:spChg>
        <pc:spChg chg="mod">
          <ac:chgData name="Gwen Cruise (DPC)" userId="S::gwen.cruise@dpc.vic.gov.au::39c75b4d-4b7a-476f-91d0-4c2b1cb5b705" providerId="AD" clId="Web-{327B64EC-0C3C-4D5B-A4F4-789F90A8D48C}" dt="2020-11-19T23:41:43.610" v="10" actId="1076"/>
          <ac:spMkLst>
            <pc:docMk/>
            <pc:sldMk cId="4239406947" sldId="772"/>
            <ac:spMk id="61" creationId="{7D322E04-041B-4703-A8BF-F75D6AC425B6}"/>
          </ac:spMkLst>
        </pc:spChg>
        <pc:spChg chg="mod">
          <ac:chgData name="Gwen Cruise (DPC)" userId="S::gwen.cruise@dpc.vic.gov.au::39c75b4d-4b7a-476f-91d0-4c2b1cb5b705" providerId="AD" clId="Web-{327B64EC-0C3C-4D5B-A4F4-789F90A8D48C}" dt="2020-11-19T23:42:07.923" v="43" actId="20577"/>
          <ac:spMkLst>
            <pc:docMk/>
            <pc:sldMk cId="4239406947" sldId="772"/>
            <ac:spMk id="62" creationId="{1FCF4D62-E176-4DBF-A2C5-FD3D23023505}"/>
          </ac:spMkLst>
        </pc:spChg>
        <pc:spChg chg="mod">
          <ac:chgData name="Gwen Cruise (DPC)" userId="S::gwen.cruise@dpc.vic.gov.au::39c75b4d-4b7a-476f-91d0-4c2b1cb5b705" providerId="AD" clId="Web-{327B64EC-0C3C-4D5B-A4F4-789F90A8D48C}" dt="2020-11-19T23:41:44.454" v="34" actId="1076"/>
          <ac:spMkLst>
            <pc:docMk/>
            <pc:sldMk cId="4239406947" sldId="772"/>
            <ac:spMk id="63" creationId="{3B36DE8E-E475-4818-947F-59C3BEA99ECE}"/>
          </ac:spMkLst>
        </pc:spChg>
        <pc:spChg chg="mod">
          <ac:chgData name="Gwen Cruise (DPC)" userId="S::gwen.cruise@dpc.vic.gov.au::39c75b4d-4b7a-476f-91d0-4c2b1cb5b705" providerId="AD" clId="Web-{327B64EC-0C3C-4D5B-A4F4-789F90A8D48C}" dt="2020-11-19T23:41:44.517" v="36" actId="1076"/>
          <ac:spMkLst>
            <pc:docMk/>
            <pc:sldMk cId="4239406947" sldId="772"/>
            <ac:spMk id="64" creationId="{B17F6088-190D-4695-80F3-135A8B7E225E}"/>
          </ac:spMkLst>
        </pc:spChg>
        <pc:spChg chg="mod">
          <ac:chgData name="Gwen Cruise (DPC)" userId="S::gwen.cruise@dpc.vic.gov.au::39c75b4d-4b7a-476f-91d0-4c2b1cb5b705" providerId="AD" clId="Web-{327B64EC-0C3C-4D5B-A4F4-789F90A8D48C}" dt="2020-11-19T23:41:43.673" v="12" actId="1076"/>
          <ac:spMkLst>
            <pc:docMk/>
            <pc:sldMk cId="4239406947" sldId="772"/>
            <ac:spMk id="73" creationId="{9EE9D262-0CC6-448F-AE61-7A884E5DB8A9}"/>
          </ac:spMkLst>
        </pc:spChg>
        <pc:spChg chg="mod">
          <ac:chgData name="Gwen Cruise (DPC)" userId="S::gwen.cruise@dpc.vic.gov.au::39c75b4d-4b7a-476f-91d0-4c2b1cb5b705" providerId="AD" clId="Web-{327B64EC-0C3C-4D5B-A4F4-789F90A8D48C}" dt="2020-11-19T23:41:44.579" v="38" actId="1076"/>
          <ac:spMkLst>
            <pc:docMk/>
            <pc:sldMk cId="4239406947" sldId="772"/>
            <ac:spMk id="75" creationId="{43E8EB87-9D09-48F5-A325-F399EF63E93D}"/>
          </ac:spMkLst>
        </pc:spChg>
        <pc:spChg chg="mod">
          <ac:chgData name="Gwen Cruise (DPC)" userId="S::gwen.cruise@dpc.vic.gov.au::39c75b4d-4b7a-476f-91d0-4c2b1cb5b705" providerId="AD" clId="Web-{327B64EC-0C3C-4D5B-A4F4-789F90A8D48C}" dt="2020-11-19T23:41:43.767" v="15" actId="1076"/>
          <ac:spMkLst>
            <pc:docMk/>
            <pc:sldMk cId="4239406947" sldId="772"/>
            <ac:spMk id="79" creationId="{BB8A5DB3-7028-457C-B5B0-1C2E0544759B}"/>
          </ac:spMkLst>
        </pc:spChg>
        <pc:spChg chg="mod">
          <ac:chgData name="Gwen Cruise (DPC)" userId="S::gwen.cruise@dpc.vic.gov.au::39c75b4d-4b7a-476f-91d0-4c2b1cb5b705" providerId="AD" clId="Web-{327B64EC-0C3C-4D5B-A4F4-789F90A8D48C}" dt="2020-11-19T23:41:43.782" v="16" actId="1076"/>
          <ac:spMkLst>
            <pc:docMk/>
            <pc:sldMk cId="4239406947" sldId="772"/>
            <ac:spMk id="80" creationId="{38C9D838-4164-4047-8BFF-F4EF1B5FDD1D}"/>
          </ac:spMkLst>
        </pc:spChg>
        <pc:spChg chg="mod">
          <ac:chgData name="Gwen Cruise (DPC)" userId="S::gwen.cruise@dpc.vic.gov.au::39c75b4d-4b7a-476f-91d0-4c2b1cb5b705" providerId="AD" clId="Web-{327B64EC-0C3C-4D5B-A4F4-789F90A8D48C}" dt="2020-11-19T23:41:44.642" v="40" actId="1076"/>
          <ac:spMkLst>
            <pc:docMk/>
            <pc:sldMk cId="4239406947" sldId="772"/>
            <ac:spMk id="81" creationId="{91D215DD-6143-405C-A4D7-4A6D67268B12}"/>
          </ac:spMkLst>
        </pc:spChg>
        <pc:spChg chg="mod">
          <ac:chgData name="Gwen Cruise (DPC)" userId="S::gwen.cruise@dpc.vic.gov.au::39c75b4d-4b7a-476f-91d0-4c2b1cb5b705" providerId="AD" clId="Web-{327B64EC-0C3C-4D5B-A4F4-789F90A8D48C}" dt="2020-11-19T23:41:43.814" v="17" actId="1076"/>
          <ac:spMkLst>
            <pc:docMk/>
            <pc:sldMk cId="4239406947" sldId="772"/>
            <ac:spMk id="88" creationId="{D91F6388-134C-4059-AB71-CE509652A14E}"/>
          </ac:spMkLst>
        </pc:spChg>
        <pc:spChg chg="mod">
          <ac:chgData name="Gwen Cruise (DPC)" userId="S::gwen.cruise@dpc.vic.gov.au::39c75b4d-4b7a-476f-91d0-4c2b1cb5b705" providerId="AD" clId="Web-{327B64EC-0C3C-4D5B-A4F4-789F90A8D48C}" dt="2020-11-19T23:41:43.876" v="18" actId="1076"/>
          <ac:spMkLst>
            <pc:docMk/>
            <pc:sldMk cId="4239406947" sldId="772"/>
            <ac:spMk id="89" creationId="{FB2891D9-0AB1-4C60-92F1-966B501B6DB7}"/>
          </ac:spMkLst>
        </pc:spChg>
        <pc:spChg chg="mod">
          <ac:chgData name="Gwen Cruise (DPC)" userId="S::gwen.cruise@dpc.vic.gov.au::39c75b4d-4b7a-476f-91d0-4c2b1cb5b705" providerId="AD" clId="Web-{327B64EC-0C3C-4D5B-A4F4-789F90A8D48C}" dt="2020-11-19T23:41:43.954" v="20" actId="1076"/>
          <ac:spMkLst>
            <pc:docMk/>
            <pc:sldMk cId="4239406947" sldId="772"/>
            <ac:spMk id="91" creationId="{1812EC04-090B-4AF6-8635-D580204E67FF}"/>
          </ac:spMkLst>
        </pc:spChg>
        <pc:spChg chg="mod">
          <ac:chgData name="Gwen Cruise (DPC)" userId="S::gwen.cruise@dpc.vic.gov.au::39c75b4d-4b7a-476f-91d0-4c2b1cb5b705" providerId="AD" clId="Web-{327B64EC-0C3C-4D5B-A4F4-789F90A8D48C}" dt="2020-11-19T23:41:44.017" v="22" actId="1076"/>
          <ac:spMkLst>
            <pc:docMk/>
            <pc:sldMk cId="4239406947" sldId="772"/>
            <ac:spMk id="93" creationId="{77E999D8-8D39-4869-96D8-F0C2C6A69690}"/>
          </ac:spMkLst>
        </pc:spChg>
        <pc:spChg chg="mod">
          <ac:chgData name="Gwen Cruise (DPC)" userId="S::gwen.cruise@dpc.vic.gov.au::39c75b4d-4b7a-476f-91d0-4c2b1cb5b705" providerId="AD" clId="Web-{327B64EC-0C3C-4D5B-A4F4-789F90A8D48C}" dt="2020-11-19T23:41:44.392" v="32" actId="1076"/>
          <ac:spMkLst>
            <pc:docMk/>
            <pc:sldMk cId="4239406947" sldId="772"/>
            <ac:spMk id="103" creationId="{F8237C4A-31C6-4EE4-A2A0-4D6B7291F6E2}"/>
          </ac:spMkLst>
        </pc:spChg>
        <pc:spChg chg="mod">
          <ac:chgData name="Gwen Cruise (DPC)" userId="S::gwen.cruise@dpc.vic.gov.au::39c75b4d-4b7a-476f-91d0-4c2b1cb5b705" providerId="AD" clId="Web-{327B64EC-0C3C-4D5B-A4F4-789F90A8D48C}" dt="2020-11-19T23:41:44.095" v="25" actId="1076"/>
          <ac:spMkLst>
            <pc:docMk/>
            <pc:sldMk cId="4239406947" sldId="772"/>
            <ac:spMk id="106" creationId="{CEAF5AA7-6CEC-4FCE-91EB-03BA04FCCCD8}"/>
          </ac:spMkLst>
        </pc:spChg>
        <pc:spChg chg="mod">
          <ac:chgData name="Gwen Cruise (DPC)" userId="S::gwen.cruise@dpc.vic.gov.au::39c75b4d-4b7a-476f-91d0-4c2b1cb5b705" providerId="AD" clId="Web-{327B64EC-0C3C-4D5B-A4F4-789F90A8D48C}" dt="2020-11-19T23:41:44.126" v="26" actId="1076"/>
          <ac:spMkLst>
            <pc:docMk/>
            <pc:sldMk cId="4239406947" sldId="772"/>
            <ac:spMk id="107" creationId="{C79D043D-9A3D-46EB-8309-E99670DD781C}"/>
          </ac:spMkLst>
        </pc:spChg>
        <pc:spChg chg="mod">
          <ac:chgData name="Gwen Cruise (DPC)" userId="S::gwen.cruise@dpc.vic.gov.au::39c75b4d-4b7a-476f-91d0-4c2b1cb5b705" providerId="AD" clId="Web-{327B64EC-0C3C-4D5B-A4F4-789F90A8D48C}" dt="2020-11-19T23:41:44.173" v="27" actId="1076"/>
          <ac:spMkLst>
            <pc:docMk/>
            <pc:sldMk cId="4239406947" sldId="772"/>
            <ac:spMk id="117" creationId="{16B408E5-A8C2-4B8A-84C4-3122C4E41E30}"/>
          </ac:spMkLst>
        </pc:spChg>
        <pc:spChg chg="mod">
          <ac:chgData name="Gwen Cruise (DPC)" userId="S::gwen.cruise@dpc.vic.gov.au::39c75b4d-4b7a-476f-91d0-4c2b1cb5b705" providerId="AD" clId="Web-{327B64EC-0C3C-4D5B-A4F4-789F90A8D48C}" dt="2020-11-19T23:41:44.220" v="28" actId="1076"/>
          <ac:spMkLst>
            <pc:docMk/>
            <pc:sldMk cId="4239406947" sldId="772"/>
            <ac:spMk id="123" creationId="{77E0240D-77B6-4343-BB60-DE6A67E6EB5F}"/>
          </ac:spMkLst>
        </pc:spChg>
        <pc:spChg chg="mod">
          <ac:chgData name="Gwen Cruise (DPC)" userId="S::gwen.cruise@dpc.vic.gov.au::39c75b4d-4b7a-476f-91d0-4c2b1cb5b705" providerId="AD" clId="Web-{327B64EC-0C3C-4D5B-A4F4-789F90A8D48C}" dt="2020-11-19T23:41:44.314" v="30" actId="1076"/>
          <ac:spMkLst>
            <pc:docMk/>
            <pc:sldMk cId="4239406947" sldId="772"/>
            <ac:spMk id="125" creationId="{4C6933A5-DA54-4EF7-88CF-265163FB2051}"/>
          </ac:spMkLst>
        </pc:spChg>
        <pc:cxnChg chg="mod">
          <ac:chgData name="Gwen Cruise (DPC)" userId="S::gwen.cruise@dpc.vic.gov.au::39c75b4d-4b7a-476f-91d0-4c2b1cb5b705" providerId="AD" clId="Web-{327B64EC-0C3C-4D5B-A4F4-789F90A8D48C}" dt="2020-11-19T23:41:44.423" v="33" actId="1076"/>
          <ac:cxnSpMkLst>
            <pc:docMk/>
            <pc:sldMk cId="4239406947" sldId="772"/>
            <ac:cxnSpMk id="65" creationId="{E1F2EF7E-202D-49BB-AE7E-4588CC67566F}"/>
          </ac:cxnSpMkLst>
        </pc:cxnChg>
        <pc:cxnChg chg="mod">
          <ac:chgData name="Gwen Cruise (DPC)" userId="S::gwen.cruise@dpc.vic.gov.au::39c75b4d-4b7a-476f-91d0-4c2b1cb5b705" providerId="AD" clId="Web-{327B64EC-0C3C-4D5B-A4F4-789F90A8D48C}" dt="2020-11-19T23:41:44.485" v="35" actId="1076"/>
          <ac:cxnSpMkLst>
            <pc:docMk/>
            <pc:sldMk cId="4239406947" sldId="772"/>
            <ac:cxnSpMk id="67" creationId="{CDE2C163-3E26-4C9D-8DF1-D56627D87EFD}"/>
          </ac:cxnSpMkLst>
        </pc:cxnChg>
        <pc:cxnChg chg="mod">
          <ac:chgData name="Gwen Cruise (DPC)" userId="S::gwen.cruise@dpc.vic.gov.au::39c75b4d-4b7a-476f-91d0-4c2b1cb5b705" providerId="AD" clId="Web-{327B64EC-0C3C-4D5B-A4F4-789F90A8D48C}" dt="2020-11-19T23:41:44.548" v="37" actId="1076"/>
          <ac:cxnSpMkLst>
            <pc:docMk/>
            <pc:sldMk cId="4239406947" sldId="772"/>
            <ac:cxnSpMk id="74" creationId="{604AB0C4-DA33-4BCA-8640-CE10DF5CEDAA}"/>
          </ac:cxnSpMkLst>
        </pc:cxnChg>
        <pc:cxnChg chg="mod">
          <ac:chgData name="Gwen Cruise (DPC)" userId="S::gwen.cruise@dpc.vic.gov.au::39c75b4d-4b7a-476f-91d0-4c2b1cb5b705" providerId="AD" clId="Web-{327B64EC-0C3C-4D5B-A4F4-789F90A8D48C}" dt="2020-11-19T23:41:44.610" v="39" actId="1076"/>
          <ac:cxnSpMkLst>
            <pc:docMk/>
            <pc:sldMk cId="4239406947" sldId="772"/>
            <ac:cxnSpMk id="76" creationId="{12A700EB-655A-44F6-B3E8-EDA27C20BC4C}"/>
          </ac:cxnSpMkLst>
        </pc:cxnChg>
        <pc:cxnChg chg="mod">
          <ac:chgData name="Gwen Cruise (DPC)" userId="S::gwen.cruise@dpc.vic.gov.au::39c75b4d-4b7a-476f-91d0-4c2b1cb5b705" providerId="AD" clId="Web-{327B64EC-0C3C-4D5B-A4F4-789F90A8D48C}" dt="2020-11-19T23:41:43.704" v="13" actId="1076"/>
          <ac:cxnSpMkLst>
            <pc:docMk/>
            <pc:sldMk cId="4239406947" sldId="772"/>
            <ac:cxnSpMk id="77" creationId="{30BD8FDA-4C72-4FC8-98CB-E46077357422}"/>
          </ac:cxnSpMkLst>
        </pc:cxnChg>
        <pc:cxnChg chg="mod">
          <ac:chgData name="Gwen Cruise (DPC)" userId="S::gwen.cruise@dpc.vic.gov.au::39c75b4d-4b7a-476f-91d0-4c2b1cb5b705" providerId="AD" clId="Web-{327B64EC-0C3C-4D5B-A4F4-789F90A8D48C}" dt="2020-11-19T23:41:43.735" v="14" actId="1076"/>
          <ac:cxnSpMkLst>
            <pc:docMk/>
            <pc:sldMk cId="4239406947" sldId="772"/>
            <ac:cxnSpMk id="78" creationId="{E9491EE5-EA37-416F-8E40-1E967EC08CB3}"/>
          </ac:cxnSpMkLst>
        </pc:cxnChg>
        <pc:cxnChg chg="mod">
          <ac:chgData name="Gwen Cruise (DPC)" userId="S::gwen.cruise@dpc.vic.gov.au::39c75b4d-4b7a-476f-91d0-4c2b1cb5b705" providerId="AD" clId="Web-{327B64EC-0C3C-4D5B-A4F4-789F90A8D48C}" dt="2020-11-19T23:41:44.673" v="41" actId="1076"/>
          <ac:cxnSpMkLst>
            <pc:docMk/>
            <pc:sldMk cId="4239406947" sldId="772"/>
            <ac:cxnSpMk id="82" creationId="{41FDD1EB-FDB7-445C-B6F0-B146E94684D6}"/>
          </ac:cxnSpMkLst>
        </pc:cxnChg>
        <pc:cxnChg chg="mod">
          <ac:chgData name="Gwen Cruise (DPC)" userId="S::gwen.cruise@dpc.vic.gov.au::39c75b4d-4b7a-476f-91d0-4c2b1cb5b705" providerId="AD" clId="Web-{327B64EC-0C3C-4D5B-A4F4-789F90A8D48C}" dt="2020-11-19T23:41:43.907" v="19" actId="1076"/>
          <ac:cxnSpMkLst>
            <pc:docMk/>
            <pc:sldMk cId="4239406947" sldId="772"/>
            <ac:cxnSpMk id="90" creationId="{26FF0FDD-1E81-4A50-B5A8-9EA2DD76396A}"/>
          </ac:cxnSpMkLst>
        </pc:cxnChg>
        <pc:cxnChg chg="mod">
          <ac:chgData name="Gwen Cruise (DPC)" userId="S::gwen.cruise@dpc.vic.gov.au::39c75b4d-4b7a-476f-91d0-4c2b1cb5b705" providerId="AD" clId="Web-{327B64EC-0C3C-4D5B-A4F4-789F90A8D48C}" dt="2020-11-19T23:41:43.985" v="21" actId="1076"/>
          <ac:cxnSpMkLst>
            <pc:docMk/>
            <pc:sldMk cId="4239406947" sldId="772"/>
            <ac:cxnSpMk id="92" creationId="{E55F8BDD-C06E-4599-8694-B5163076025F}"/>
          </ac:cxnSpMkLst>
        </pc:cxnChg>
        <pc:cxnChg chg="mod">
          <ac:chgData name="Gwen Cruise (DPC)" userId="S::gwen.cruise@dpc.vic.gov.au::39c75b4d-4b7a-476f-91d0-4c2b1cb5b705" providerId="AD" clId="Web-{327B64EC-0C3C-4D5B-A4F4-789F90A8D48C}" dt="2020-11-19T23:41:44.048" v="23" actId="1076"/>
          <ac:cxnSpMkLst>
            <pc:docMk/>
            <pc:sldMk cId="4239406947" sldId="772"/>
            <ac:cxnSpMk id="104" creationId="{D6D76876-93D8-4673-BD79-6FB7DFA54F15}"/>
          </ac:cxnSpMkLst>
        </pc:cxnChg>
        <pc:cxnChg chg="mod">
          <ac:chgData name="Gwen Cruise (DPC)" userId="S::gwen.cruise@dpc.vic.gov.au::39c75b4d-4b7a-476f-91d0-4c2b1cb5b705" providerId="AD" clId="Web-{327B64EC-0C3C-4D5B-A4F4-789F90A8D48C}" dt="2020-11-19T23:41:44.079" v="24" actId="1076"/>
          <ac:cxnSpMkLst>
            <pc:docMk/>
            <pc:sldMk cId="4239406947" sldId="772"/>
            <ac:cxnSpMk id="105" creationId="{119C646C-FADD-4DD8-8330-632AA4B75955}"/>
          </ac:cxnSpMkLst>
        </pc:cxnChg>
        <pc:cxnChg chg="mod">
          <ac:chgData name="Gwen Cruise (DPC)" userId="S::gwen.cruise@dpc.vic.gov.au::39c75b4d-4b7a-476f-91d0-4c2b1cb5b705" providerId="AD" clId="Web-{327B64EC-0C3C-4D5B-A4F4-789F90A8D48C}" dt="2020-11-19T23:41:43.314" v="4" actId="1076"/>
          <ac:cxnSpMkLst>
            <pc:docMk/>
            <pc:sldMk cId="4239406947" sldId="772"/>
            <ac:cxnSpMk id="110" creationId="{E9D626BE-D94A-45C0-9A70-9DB6BDB029A6}"/>
          </ac:cxnSpMkLst>
        </pc:cxnChg>
        <pc:cxnChg chg="mod">
          <ac:chgData name="Gwen Cruise (DPC)" userId="S::gwen.cruise@dpc.vic.gov.au::39c75b4d-4b7a-476f-91d0-4c2b1cb5b705" providerId="AD" clId="Web-{327B64EC-0C3C-4D5B-A4F4-789F90A8D48C}" dt="2020-11-19T23:41:44.251" v="29" actId="1076"/>
          <ac:cxnSpMkLst>
            <pc:docMk/>
            <pc:sldMk cId="4239406947" sldId="772"/>
            <ac:cxnSpMk id="124" creationId="{80ABBA98-581E-4B98-99D1-8DCBBE5313D2}"/>
          </ac:cxnSpMkLst>
        </pc:cxnChg>
        <pc:cxnChg chg="mod">
          <ac:chgData name="Gwen Cruise (DPC)" userId="S::gwen.cruise@dpc.vic.gov.au::39c75b4d-4b7a-476f-91d0-4c2b1cb5b705" providerId="AD" clId="Web-{327B64EC-0C3C-4D5B-A4F4-789F90A8D48C}" dt="2020-11-19T23:41:44.345" v="31" actId="1076"/>
          <ac:cxnSpMkLst>
            <pc:docMk/>
            <pc:sldMk cId="4239406947" sldId="772"/>
            <ac:cxnSpMk id="126" creationId="{677C6165-3D7E-4A20-AAEC-FFC22CA1F7A9}"/>
          </ac:cxnSpMkLst>
        </pc:cxnChg>
      </pc:sldChg>
    </pc:docChg>
  </pc:docChgLst>
  <pc:docChgLst>
    <pc:chgData name="Gwen Cruise (DPC)" userId="S::gwen.cruise@dpc.vic.gov.au::39c75b4d-4b7a-476f-91d0-4c2b1cb5b705" providerId="AD" clId="Web-{208385C4-84C3-459A-F192-2EE067F1EBF2}"/>
    <pc:docChg chg="">
      <pc:chgData name="Gwen Cruise (DPC)" userId="S::gwen.cruise@dpc.vic.gov.au::39c75b4d-4b7a-476f-91d0-4c2b1cb5b705" providerId="AD" clId="Web-{208385C4-84C3-459A-F192-2EE067F1EBF2}" dt="2020-11-30T05:52:14.368" v="1"/>
      <pc:docMkLst>
        <pc:docMk/>
      </pc:docMkLst>
      <pc:sldChg chg="delCm">
        <pc:chgData name="Gwen Cruise (DPC)" userId="S::gwen.cruise@dpc.vic.gov.au::39c75b4d-4b7a-476f-91d0-4c2b1cb5b705" providerId="AD" clId="Web-{208385C4-84C3-459A-F192-2EE067F1EBF2}" dt="2020-11-30T05:50:52.741" v="0"/>
        <pc:sldMkLst>
          <pc:docMk/>
          <pc:sldMk cId="4171537061" sldId="756"/>
        </pc:sldMkLst>
      </pc:sldChg>
      <pc:sldChg chg="delCm">
        <pc:chgData name="Gwen Cruise (DPC)" userId="S::gwen.cruise@dpc.vic.gov.au::39c75b4d-4b7a-476f-91d0-4c2b1cb5b705" providerId="AD" clId="Web-{208385C4-84C3-459A-F192-2EE067F1EBF2}" dt="2020-11-30T05:52:14.368" v="1"/>
        <pc:sldMkLst>
          <pc:docMk/>
          <pc:sldMk cId="4239406947" sldId="772"/>
        </pc:sldMkLst>
      </pc:sldChg>
    </pc:docChg>
  </pc:docChgLst>
  <pc:docChgLst>
    <pc:chgData name="Gwen Cruise (DPC)" userId="S::gwen.cruise@dpc.vic.gov.au::39c75b4d-4b7a-476f-91d0-4c2b1cb5b705" providerId="AD" clId="Web-{0C905D76-5689-5817-BA46-0559CC71476F}"/>
    <pc:docChg chg="mod modSld">
      <pc:chgData name="Gwen Cruise (DPC)" userId="S::gwen.cruise@dpc.vic.gov.au::39c75b4d-4b7a-476f-91d0-4c2b1cb5b705" providerId="AD" clId="Web-{0C905D76-5689-5817-BA46-0559CC71476F}" dt="2020-12-04T05:56:51.004" v="153" actId="20577"/>
      <pc:docMkLst>
        <pc:docMk/>
      </pc:docMkLst>
      <pc:sldChg chg="modSp modCm">
        <pc:chgData name="Gwen Cruise (DPC)" userId="S::gwen.cruise@dpc.vic.gov.au::39c75b4d-4b7a-476f-91d0-4c2b1cb5b705" providerId="AD" clId="Web-{0C905D76-5689-5817-BA46-0559CC71476F}" dt="2020-12-04T05:50:10.464" v="71" actId="20577"/>
        <pc:sldMkLst>
          <pc:docMk/>
          <pc:sldMk cId="1806752431" sldId="758"/>
        </pc:sldMkLst>
        <pc:spChg chg="mod">
          <ac:chgData name="Gwen Cruise (DPC)" userId="S::gwen.cruise@dpc.vic.gov.au::39c75b4d-4b7a-476f-91d0-4c2b1cb5b705" providerId="AD" clId="Web-{0C905D76-5689-5817-BA46-0559CC71476F}" dt="2020-12-04T05:50:10.464" v="71" actId="20577"/>
          <ac:spMkLst>
            <pc:docMk/>
            <pc:sldMk cId="1806752431" sldId="758"/>
            <ac:spMk id="3" creationId="{CE8B628C-FECC-4CFB-B7B2-53A99B568A97}"/>
          </ac:spMkLst>
        </pc:spChg>
      </pc:sldChg>
      <pc:sldChg chg="modSp modCm">
        <pc:chgData name="Gwen Cruise (DPC)" userId="S::gwen.cruise@dpc.vic.gov.au::39c75b4d-4b7a-476f-91d0-4c2b1cb5b705" providerId="AD" clId="Web-{0C905D76-5689-5817-BA46-0559CC71476F}" dt="2020-12-04T05:56:51.004" v="153" actId="20577"/>
        <pc:sldMkLst>
          <pc:docMk/>
          <pc:sldMk cId="4239406947" sldId="772"/>
        </pc:sldMkLst>
        <pc:spChg chg="mod">
          <ac:chgData name="Gwen Cruise (DPC)" userId="S::gwen.cruise@dpc.vic.gov.au::39c75b4d-4b7a-476f-91d0-4c2b1cb5b705" providerId="AD" clId="Web-{0C905D76-5689-5817-BA46-0559CC71476F}" dt="2020-12-04T05:51:47.873" v="72" actId="20577"/>
          <ac:spMkLst>
            <pc:docMk/>
            <pc:sldMk cId="4239406947" sldId="772"/>
            <ac:spMk id="60" creationId="{B67CF4CB-D4DF-44CF-A3A3-2F3F91675455}"/>
          </ac:spMkLst>
        </pc:spChg>
        <pc:spChg chg="mod">
          <ac:chgData name="Gwen Cruise (DPC)" userId="S::gwen.cruise@dpc.vic.gov.au::39c75b4d-4b7a-476f-91d0-4c2b1cb5b705" providerId="AD" clId="Web-{0C905D76-5689-5817-BA46-0559CC71476F}" dt="2020-12-04T05:56:51.004" v="153" actId="20577"/>
          <ac:spMkLst>
            <pc:docMk/>
            <pc:sldMk cId="4239406947" sldId="772"/>
            <ac:spMk id="117" creationId="{16B408E5-A8C2-4B8A-84C4-3122C4E41E30}"/>
          </ac:spMkLst>
        </pc:spChg>
      </pc:sldChg>
    </pc:docChg>
  </pc:docChgLst>
  <pc:docChgLst>
    <pc:chgData name="Megan Taylor (DHHS)" userId="S::megan.taylor_familysafety.vic.gov.au#ext#@vicgov.onmicrosoft.com::4147922b-d8e0-4ba2-9913-fba5a5fd2308" providerId="AD" clId="Web-{0141F8BC-D769-9055-5BFA-40C6B9774ADC}"/>
    <pc:docChg chg="mod">
      <pc:chgData name="Megan Taylor (DHHS)" userId="S::megan.taylor_familysafety.vic.gov.au#ext#@vicgov.onmicrosoft.com::4147922b-d8e0-4ba2-9913-fba5a5fd2308" providerId="AD" clId="Web-{0141F8BC-D769-9055-5BFA-40C6B9774ADC}" dt="2020-12-03T03:34:45.463" v="2"/>
      <pc:docMkLst>
        <pc:docMk/>
      </pc:docMkLst>
      <pc:sldChg chg="addCm">
        <pc:chgData name="Megan Taylor (DHHS)" userId="S::megan.taylor_familysafety.vic.gov.au#ext#@vicgov.onmicrosoft.com::4147922b-d8e0-4ba2-9913-fba5a5fd2308" providerId="AD" clId="Web-{0141F8BC-D769-9055-5BFA-40C6B9774ADC}" dt="2020-12-03T03:30:06.004" v="1"/>
        <pc:sldMkLst>
          <pc:docMk/>
          <pc:sldMk cId="1806752431" sldId="758"/>
        </pc:sldMkLst>
      </pc:sldChg>
      <pc:sldChg chg="addCm">
        <pc:chgData name="Megan Taylor (DHHS)" userId="S::megan.taylor_familysafety.vic.gov.au#ext#@vicgov.onmicrosoft.com::4147922b-d8e0-4ba2-9913-fba5a5fd2308" providerId="AD" clId="Web-{0141F8BC-D769-9055-5BFA-40C6B9774ADC}" dt="2020-12-03T03:34:45.463" v="2"/>
        <pc:sldMkLst>
          <pc:docMk/>
          <pc:sldMk cId="4239406947" sldId="772"/>
        </pc:sldMkLst>
      </pc:sldChg>
    </pc:docChg>
  </pc:docChgLst>
  <pc:docChgLst>
    <pc:chgData name="Gwen Cruise (DPC)" userId="S::gwen.cruise@dpc.vic.gov.au::39c75b4d-4b7a-476f-91d0-4c2b1cb5b705" providerId="AD" clId="Web-{3C097FD2-ACD5-60EF-4FC3-11087AC8C80D}"/>
    <pc:docChg chg="modSld">
      <pc:chgData name="Gwen Cruise (DPC)" userId="S::gwen.cruise@dpc.vic.gov.au::39c75b4d-4b7a-476f-91d0-4c2b1cb5b705" providerId="AD" clId="Web-{3C097FD2-ACD5-60EF-4FC3-11087AC8C80D}" dt="2020-12-08T11:10:43.981" v="14"/>
      <pc:docMkLst>
        <pc:docMk/>
      </pc:docMkLst>
      <pc:sldChg chg="modSp delCm">
        <pc:chgData name="Gwen Cruise (DPC)" userId="S::gwen.cruise@dpc.vic.gov.au::39c75b4d-4b7a-476f-91d0-4c2b1cb5b705" providerId="AD" clId="Web-{3C097FD2-ACD5-60EF-4FC3-11087AC8C80D}" dt="2020-12-08T11:10:43.981" v="14"/>
        <pc:sldMkLst>
          <pc:docMk/>
          <pc:sldMk cId="4239406947" sldId="772"/>
        </pc:sldMkLst>
        <pc:spChg chg="mod">
          <ac:chgData name="Gwen Cruise (DPC)" userId="S::gwen.cruise@dpc.vic.gov.au::39c75b4d-4b7a-476f-91d0-4c2b1cb5b705" providerId="AD" clId="Web-{3C097FD2-ACD5-60EF-4FC3-11087AC8C80D}" dt="2020-12-08T11:10:33.153" v="2" actId="1076"/>
          <ac:spMkLst>
            <pc:docMk/>
            <pc:sldMk cId="4239406947" sldId="772"/>
            <ac:spMk id="36" creationId="{40C22CD9-2659-450A-A2B9-1A143C299DF9}"/>
          </ac:spMkLst>
        </pc:spChg>
        <pc:spChg chg="mod">
          <ac:chgData name="Gwen Cruise (DPC)" userId="S::gwen.cruise@dpc.vic.gov.au::39c75b4d-4b7a-476f-91d0-4c2b1cb5b705" providerId="AD" clId="Web-{3C097FD2-ACD5-60EF-4FC3-11087AC8C80D}" dt="2020-12-08T11:10:33.466" v="12" actId="1076"/>
          <ac:spMkLst>
            <pc:docMk/>
            <pc:sldMk cId="4239406947" sldId="772"/>
            <ac:spMk id="57" creationId="{7FEE88A2-A419-48FA-858C-F0F13981F6E6}"/>
          </ac:spMkLst>
        </pc:spChg>
        <pc:spChg chg="mod">
          <ac:chgData name="Gwen Cruise (DPC)" userId="S::gwen.cruise@dpc.vic.gov.au::39c75b4d-4b7a-476f-91d0-4c2b1cb5b705" providerId="AD" clId="Web-{3C097FD2-ACD5-60EF-4FC3-11087AC8C80D}" dt="2020-12-08T11:10:23.293" v="0" actId="14100"/>
          <ac:spMkLst>
            <pc:docMk/>
            <pc:sldMk cId="4239406947" sldId="772"/>
            <ac:spMk id="60" creationId="{B67CF4CB-D4DF-44CF-A3A3-2F3F91675455}"/>
          </ac:spMkLst>
        </pc:spChg>
        <pc:spChg chg="mod">
          <ac:chgData name="Gwen Cruise (DPC)" userId="S::gwen.cruise@dpc.vic.gov.au::39c75b4d-4b7a-476f-91d0-4c2b1cb5b705" providerId="AD" clId="Web-{3C097FD2-ACD5-60EF-4FC3-11087AC8C80D}" dt="2020-12-08T11:10:33.403" v="10" actId="1076"/>
          <ac:spMkLst>
            <pc:docMk/>
            <pc:sldMk cId="4239406947" sldId="772"/>
            <ac:spMk id="103" creationId="{F8237C4A-31C6-4EE4-A2A0-4D6B7291F6E2}"/>
          </ac:spMkLst>
        </pc:spChg>
        <pc:spChg chg="mod">
          <ac:chgData name="Gwen Cruise (DPC)" userId="S::gwen.cruise@dpc.vic.gov.au::39c75b4d-4b7a-476f-91d0-4c2b1cb5b705" providerId="AD" clId="Web-{3C097FD2-ACD5-60EF-4FC3-11087AC8C80D}" dt="2020-12-08T11:10:33.247" v="5" actId="1076"/>
          <ac:spMkLst>
            <pc:docMk/>
            <pc:sldMk cId="4239406947" sldId="772"/>
            <ac:spMk id="106" creationId="{CEAF5AA7-6CEC-4FCE-91EB-03BA04FCCCD8}"/>
          </ac:spMkLst>
        </pc:spChg>
        <pc:spChg chg="mod">
          <ac:chgData name="Gwen Cruise (DPC)" userId="S::gwen.cruise@dpc.vic.gov.au::39c75b4d-4b7a-476f-91d0-4c2b1cb5b705" providerId="AD" clId="Web-{3C097FD2-ACD5-60EF-4FC3-11087AC8C80D}" dt="2020-12-08T11:10:33.278" v="6" actId="1076"/>
          <ac:spMkLst>
            <pc:docMk/>
            <pc:sldMk cId="4239406947" sldId="772"/>
            <ac:spMk id="107" creationId="{C79D043D-9A3D-46EB-8309-E99670DD781C}"/>
          </ac:spMkLst>
        </pc:spChg>
        <pc:spChg chg="mod">
          <ac:chgData name="Gwen Cruise (DPC)" userId="S::gwen.cruise@dpc.vic.gov.au::39c75b4d-4b7a-476f-91d0-4c2b1cb5b705" providerId="AD" clId="Web-{3C097FD2-ACD5-60EF-4FC3-11087AC8C80D}" dt="2020-12-08T11:10:39.528" v="13" actId="14100"/>
          <ac:spMkLst>
            <pc:docMk/>
            <pc:sldMk cId="4239406947" sldId="772"/>
            <ac:spMk id="117" creationId="{16B408E5-A8C2-4B8A-84C4-3122C4E41E30}"/>
          </ac:spMkLst>
        </pc:spChg>
        <pc:spChg chg="mod">
          <ac:chgData name="Gwen Cruise (DPC)" userId="S::gwen.cruise@dpc.vic.gov.au::39c75b4d-4b7a-476f-91d0-4c2b1cb5b705" providerId="AD" clId="Web-{3C097FD2-ACD5-60EF-4FC3-11087AC8C80D}" dt="2020-12-08T11:10:33.309" v="7" actId="1076"/>
          <ac:spMkLst>
            <pc:docMk/>
            <pc:sldMk cId="4239406947" sldId="772"/>
            <ac:spMk id="123" creationId="{77E0240D-77B6-4343-BB60-DE6A67E6EB5F}"/>
          </ac:spMkLst>
        </pc:spChg>
        <pc:cxnChg chg="mod">
          <ac:chgData name="Gwen Cruise (DPC)" userId="S::gwen.cruise@dpc.vic.gov.au::39c75b4d-4b7a-476f-91d0-4c2b1cb5b705" providerId="AD" clId="Web-{3C097FD2-ACD5-60EF-4FC3-11087AC8C80D}" dt="2020-12-08T11:10:33.434" v="11" actId="1076"/>
          <ac:cxnSpMkLst>
            <pc:docMk/>
            <pc:sldMk cId="4239406947" sldId="772"/>
            <ac:cxnSpMk id="65" creationId="{E1F2EF7E-202D-49BB-AE7E-4588CC67566F}"/>
          </ac:cxnSpMkLst>
        </pc:cxnChg>
        <pc:cxnChg chg="mod">
          <ac:chgData name="Gwen Cruise (DPC)" userId="S::gwen.cruise@dpc.vic.gov.au::39c75b4d-4b7a-476f-91d0-4c2b1cb5b705" providerId="AD" clId="Web-{3C097FD2-ACD5-60EF-4FC3-11087AC8C80D}" dt="2020-12-08T11:10:33.184" v="3" actId="1076"/>
          <ac:cxnSpMkLst>
            <pc:docMk/>
            <pc:sldMk cId="4239406947" sldId="772"/>
            <ac:cxnSpMk id="104" creationId="{D6D76876-93D8-4673-BD79-6FB7DFA54F15}"/>
          </ac:cxnSpMkLst>
        </pc:cxnChg>
        <pc:cxnChg chg="mod">
          <ac:chgData name="Gwen Cruise (DPC)" userId="S::gwen.cruise@dpc.vic.gov.au::39c75b4d-4b7a-476f-91d0-4c2b1cb5b705" providerId="AD" clId="Web-{3C097FD2-ACD5-60EF-4FC3-11087AC8C80D}" dt="2020-12-08T11:10:33.216" v="4" actId="1076"/>
          <ac:cxnSpMkLst>
            <pc:docMk/>
            <pc:sldMk cId="4239406947" sldId="772"/>
            <ac:cxnSpMk id="105" creationId="{119C646C-FADD-4DD8-8330-632AA4B75955}"/>
          </ac:cxnSpMkLst>
        </pc:cxnChg>
        <pc:cxnChg chg="mod">
          <ac:chgData name="Gwen Cruise (DPC)" userId="S::gwen.cruise@dpc.vic.gov.au::39c75b4d-4b7a-476f-91d0-4c2b1cb5b705" providerId="AD" clId="Web-{3C097FD2-ACD5-60EF-4FC3-11087AC8C80D}" dt="2020-12-08T11:10:33.341" v="8" actId="1076"/>
          <ac:cxnSpMkLst>
            <pc:docMk/>
            <pc:sldMk cId="4239406947" sldId="772"/>
            <ac:cxnSpMk id="124" creationId="{80ABBA98-581E-4B98-99D1-8DCBBE5313D2}"/>
          </ac:cxnSpMkLst>
        </pc:cxnChg>
        <pc:cxnChg chg="mod">
          <ac:chgData name="Gwen Cruise (DPC)" userId="S::gwen.cruise@dpc.vic.gov.au::39c75b4d-4b7a-476f-91d0-4c2b1cb5b705" providerId="AD" clId="Web-{3C097FD2-ACD5-60EF-4FC3-11087AC8C80D}" dt="2020-12-08T11:10:33.372" v="9" actId="1076"/>
          <ac:cxnSpMkLst>
            <pc:docMk/>
            <pc:sldMk cId="4239406947" sldId="772"/>
            <ac:cxnSpMk id="126" creationId="{677C6165-3D7E-4A20-AAEC-FFC22CA1F7A9}"/>
          </ac:cxnSpMkLst>
        </pc:cxnChg>
      </pc:sldChg>
    </pc:docChg>
  </pc:docChgLst>
  <pc:docChgLst>
    <pc:chgData name="tim.hannan@dpc.vic.gov.au" userId="5ddcf09c-1eb3-4cbf-8470-a34b8d5cc415" providerId="ADAL" clId="{6582D2C7-F15D-406A-9AC4-3AED6E63C368}"/>
    <pc:docChg chg="undo custSel modSld">
      <pc:chgData name="tim.hannan@dpc.vic.gov.au" userId="5ddcf09c-1eb3-4cbf-8470-a34b8d5cc415" providerId="ADAL" clId="{6582D2C7-F15D-406A-9AC4-3AED6E63C368}" dt="2020-11-19T00:45:18.333" v="1111" actId="20577"/>
      <pc:docMkLst>
        <pc:docMk/>
      </pc:docMkLst>
      <pc:sldChg chg="addSp delSp modSp">
        <pc:chgData name="tim.hannan@dpc.vic.gov.au" userId="5ddcf09c-1eb3-4cbf-8470-a34b8d5cc415" providerId="ADAL" clId="{6582D2C7-F15D-406A-9AC4-3AED6E63C368}" dt="2020-11-19T00:45:18.333" v="1111" actId="20577"/>
        <pc:sldMkLst>
          <pc:docMk/>
          <pc:sldMk cId="4239406947" sldId="772"/>
        </pc:sldMkLst>
        <pc:spChg chg="mod">
          <ac:chgData name="tim.hannan@dpc.vic.gov.au" userId="5ddcf09c-1eb3-4cbf-8470-a34b8d5cc415" providerId="ADAL" clId="{6582D2C7-F15D-406A-9AC4-3AED6E63C368}" dt="2020-11-19T00:00:52.293" v="792" actId="113"/>
          <ac:spMkLst>
            <pc:docMk/>
            <pc:sldMk cId="4239406947" sldId="772"/>
            <ac:spMk id="2" creationId="{97D69CD3-F6F8-4B8F-A48A-5503EF92B8F5}"/>
          </ac:spMkLst>
        </pc:spChg>
        <pc:spChg chg="mod">
          <ac:chgData name="tim.hannan@dpc.vic.gov.au" userId="5ddcf09c-1eb3-4cbf-8470-a34b8d5cc415" providerId="ADAL" clId="{6582D2C7-F15D-406A-9AC4-3AED6E63C368}" dt="2020-11-18T23:56:48.508" v="766" actId="1036"/>
          <ac:spMkLst>
            <pc:docMk/>
            <pc:sldMk cId="4239406947" sldId="772"/>
            <ac:spMk id="5" creationId="{68C4D2F5-BB7F-4C26-B80E-B7B0D67B8604}"/>
          </ac:spMkLst>
        </pc:spChg>
        <pc:spChg chg="mod">
          <ac:chgData name="tim.hannan@dpc.vic.gov.au" userId="5ddcf09c-1eb3-4cbf-8470-a34b8d5cc415" providerId="ADAL" clId="{6582D2C7-F15D-406A-9AC4-3AED6E63C368}" dt="2020-11-19T00:00:52.293" v="792" actId="113"/>
          <ac:spMkLst>
            <pc:docMk/>
            <pc:sldMk cId="4239406947" sldId="772"/>
            <ac:spMk id="23" creationId="{65D23B6F-18B5-480B-87AD-0C9249ADF4C6}"/>
          </ac:spMkLst>
        </pc:spChg>
        <pc:spChg chg="mod">
          <ac:chgData name="tim.hannan@dpc.vic.gov.au" userId="5ddcf09c-1eb3-4cbf-8470-a34b8d5cc415" providerId="ADAL" clId="{6582D2C7-F15D-406A-9AC4-3AED6E63C368}" dt="2020-11-19T00:00:52.293" v="792" actId="113"/>
          <ac:spMkLst>
            <pc:docMk/>
            <pc:sldMk cId="4239406947" sldId="772"/>
            <ac:spMk id="24" creationId="{B4E8BA02-29D2-42D8-A36E-713FACECE15D}"/>
          </ac:spMkLst>
        </pc:spChg>
        <pc:spChg chg="mod">
          <ac:chgData name="tim.hannan@dpc.vic.gov.au" userId="5ddcf09c-1eb3-4cbf-8470-a34b8d5cc415" providerId="ADAL" clId="{6582D2C7-F15D-406A-9AC4-3AED6E63C368}" dt="2020-11-19T00:00:52.293" v="792" actId="113"/>
          <ac:spMkLst>
            <pc:docMk/>
            <pc:sldMk cId="4239406947" sldId="772"/>
            <ac:spMk id="30" creationId="{BDA8BFAA-A205-469E-8FC1-2E6A9788F8D0}"/>
          </ac:spMkLst>
        </pc:spChg>
        <pc:spChg chg="mod">
          <ac:chgData name="tim.hannan@dpc.vic.gov.au" userId="5ddcf09c-1eb3-4cbf-8470-a34b8d5cc415" providerId="ADAL" clId="{6582D2C7-F15D-406A-9AC4-3AED6E63C368}" dt="2020-11-19T00:00:52.293" v="792" actId="113"/>
          <ac:spMkLst>
            <pc:docMk/>
            <pc:sldMk cId="4239406947" sldId="772"/>
            <ac:spMk id="31" creationId="{6B4EBD41-F91A-4F77-991A-4A4942C0E5C5}"/>
          </ac:spMkLst>
        </pc:spChg>
        <pc:spChg chg="mod">
          <ac:chgData name="tim.hannan@dpc.vic.gov.au" userId="5ddcf09c-1eb3-4cbf-8470-a34b8d5cc415" providerId="ADAL" clId="{6582D2C7-F15D-406A-9AC4-3AED6E63C368}" dt="2020-11-19T00:00:52.293" v="792" actId="113"/>
          <ac:spMkLst>
            <pc:docMk/>
            <pc:sldMk cId="4239406947" sldId="772"/>
            <ac:spMk id="32" creationId="{15BEEDA3-B5D1-4F07-9C63-8905D48CAD06}"/>
          </ac:spMkLst>
        </pc:spChg>
        <pc:spChg chg="del">
          <ac:chgData name="tim.hannan@dpc.vic.gov.au" userId="5ddcf09c-1eb3-4cbf-8470-a34b8d5cc415" providerId="ADAL" clId="{6582D2C7-F15D-406A-9AC4-3AED6E63C368}" dt="2020-11-18T23:53:59.595" v="586" actId="478"/>
          <ac:spMkLst>
            <pc:docMk/>
            <pc:sldMk cId="4239406947" sldId="772"/>
            <ac:spMk id="33" creationId="{223EE500-1DB0-4FBB-921B-D8F25A29BB0C}"/>
          </ac:spMkLst>
        </pc:spChg>
        <pc:spChg chg="add mod">
          <ac:chgData name="tim.hannan@dpc.vic.gov.au" userId="5ddcf09c-1eb3-4cbf-8470-a34b8d5cc415" providerId="ADAL" clId="{6582D2C7-F15D-406A-9AC4-3AED6E63C368}" dt="2020-11-19T00:45:18.333" v="1111" actId="20577"/>
          <ac:spMkLst>
            <pc:docMk/>
            <pc:sldMk cId="4239406947" sldId="772"/>
            <ac:spMk id="34" creationId="{5E441A99-0729-49BE-AFFF-15A07BFD67EC}"/>
          </ac:spMkLst>
        </pc:spChg>
        <pc:spChg chg="mod">
          <ac:chgData name="tim.hannan@dpc.vic.gov.au" userId="5ddcf09c-1eb3-4cbf-8470-a34b8d5cc415" providerId="ADAL" clId="{6582D2C7-F15D-406A-9AC4-3AED6E63C368}" dt="2020-11-19T00:00:52.293" v="792" actId="113"/>
          <ac:spMkLst>
            <pc:docMk/>
            <pc:sldMk cId="4239406947" sldId="772"/>
            <ac:spMk id="35" creationId="{FD1BB720-1E02-43FB-854A-7AF7F27F6B63}"/>
          </ac:spMkLst>
        </pc:spChg>
        <pc:spChg chg="mod">
          <ac:chgData name="tim.hannan@dpc.vic.gov.au" userId="5ddcf09c-1eb3-4cbf-8470-a34b8d5cc415" providerId="ADAL" clId="{6582D2C7-F15D-406A-9AC4-3AED6E63C368}" dt="2020-11-19T00:00:52.293" v="792" actId="113"/>
          <ac:spMkLst>
            <pc:docMk/>
            <pc:sldMk cId="4239406947" sldId="772"/>
            <ac:spMk id="36" creationId="{40C22CD9-2659-450A-A2B9-1A143C299DF9}"/>
          </ac:spMkLst>
        </pc:spChg>
        <pc:spChg chg="add mod">
          <ac:chgData name="tim.hannan@dpc.vic.gov.au" userId="5ddcf09c-1eb3-4cbf-8470-a34b8d5cc415" providerId="ADAL" clId="{6582D2C7-F15D-406A-9AC4-3AED6E63C368}" dt="2020-11-19T00:42:00.408" v="948" actId="1076"/>
          <ac:spMkLst>
            <pc:docMk/>
            <pc:sldMk cId="4239406947" sldId="772"/>
            <ac:spMk id="37" creationId="{68806991-3885-4695-AD01-EEBA2DC7C64E}"/>
          </ac:spMkLst>
        </pc:spChg>
        <pc:spChg chg="mod">
          <ac:chgData name="tim.hannan@dpc.vic.gov.au" userId="5ddcf09c-1eb3-4cbf-8470-a34b8d5cc415" providerId="ADAL" clId="{6582D2C7-F15D-406A-9AC4-3AED6E63C368}" dt="2020-11-19T00:00:52.293" v="792" actId="113"/>
          <ac:spMkLst>
            <pc:docMk/>
            <pc:sldMk cId="4239406947" sldId="772"/>
            <ac:spMk id="43" creationId="{CBC3306A-19D3-481B-95EA-34469A201211}"/>
          </ac:spMkLst>
        </pc:spChg>
        <pc:spChg chg="mod">
          <ac:chgData name="tim.hannan@dpc.vic.gov.au" userId="5ddcf09c-1eb3-4cbf-8470-a34b8d5cc415" providerId="ADAL" clId="{6582D2C7-F15D-406A-9AC4-3AED6E63C368}" dt="2020-11-19T00:00:52.293" v="792" actId="113"/>
          <ac:spMkLst>
            <pc:docMk/>
            <pc:sldMk cId="4239406947" sldId="772"/>
            <ac:spMk id="51" creationId="{26E5D755-52F0-4007-8FF7-112B1BDB4118}"/>
          </ac:spMkLst>
        </pc:spChg>
        <pc:spChg chg="mod">
          <ac:chgData name="tim.hannan@dpc.vic.gov.au" userId="5ddcf09c-1eb3-4cbf-8470-a34b8d5cc415" providerId="ADAL" clId="{6582D2C7-F15D-406A-9AC4-3AED6E63C368}" dt="2020-11-19T00:00:52.293" v="792" actId="113"/>
          <ac:spMkLst>
            <pc:docMk/>
            <pc:sldMk cId="4239406947" sldId="772"/>
            <ac:spMk id="59" creationId="{F856F553-7F29-4B8D-816C-FC9E9F6B8384}"/>
          </ac:spMkLst>
        </pc:spChg>
        <pc:spChg chg="mod topLvl">
          <ac:chgData name="tim.hannan@dpc.vic.gov.au" userId="5ddcf09c-1eb3-4cbf-8470-a34b8d5cc415" providerId="ADAL" clId="{6582D2C7-F15D-406A-9AC4-3AED6E63C368}" dt="2020-11-19T00:00:52.293" v="792" actId="113"/>
          <ac:spMkLst>
            <pc:docMk/>
            <pc:sldMk cId="4239406947" sldId="772"/>
            <ac:spMk id="60" creationId="{B67CF4CB-D4DF-44CF-A3A3-2F3F91675455}"/>
          </ac:spMkLst>
        </pc:spChg>
        <pc:spChg chg="mod topLvl">
          <ac:chgData name="tim.hannan@dpc.vic.gov.au" userId="5ddcf09c-1eb3-4cbf-8470-a34b8d5cc415" providerId="ADAL" clId="{6582D2C7-F15D-406A-9AC4-3AED6E63C368}" dt="2020-11-19T00:00:52.293" v="792" actId="113"/>
          <ac:spMkLst>
            <pc:docMk/>
            <pc:sldMk cId="4239406947" sldId="772"/>
            <ac:spMk id="61" creationId="{7D322E04-041B-4703-A8BF-F75D6AC425B6}"/>
          </ac:spMkLst>
        </pc:spChg>
        <pc:spChg chg="mod topLvl">
          <ac:chgData name="tim.hannan@dpc.vic.gov.au" userId="5ddcf09c-1eb3-4cbf-8470-a34b8d5cc415" providerId="ADAL" clId="{6582D2C7-F15D-406A-9AC4-3AED6E63C368}" dt="2020-11-19T00:00:52.293" v="792" actId="113"/>
          <ac:spMkLst>
            <pc:docMk/>
            <pc:sldMk cId="4239406947" sldId="772"/>
            <ac:spMk id="62" creationId="{1FCF4D62-E176-4DBF-A2C5-FD3D23023505}"/>
          </ac:spMkLst>
        </pc:spChg>
        <pc:spChg chg="add mod ord">
          <ac:chgData name="tim.hannan@dpc.vic.gov.au" userId="5ddcf09c-1eb3-4cbf-8470-a34b8d5cc415" providerId="ADAL" clId="{6582D2C7-F15D-406A-9AC4-3AED6E63C368}" dt="2020-11-19T00:00:52.293" v="792" actId="113"/>
          <ac:spMkLst>
            <pc:docMk/>
            <pc:sldMk cId="4239406947" sldId="772"/>
            <ac:spMk id="63" creationId="{3B36DE8E-E475-4818-947F-59C3BEA99ECE}"/>
          </ac:spMkLst>
        </pc:spChg>
        <pc:spChg chg="add mod ord">
          <ac:chgData name="tim.hannan@dpc.vic.gov.au" userId="5ddcf09c-1eb3-4cbf-8470-a34b8d5cc415" providerId="ADAL" clId="{6582D2C7-F15D-406A-9AC4-3AED6E63C368}" dt="2020-11-19T00:00:52.293" v="792" actId="113"/>
          <ac:spMkLst>
            <pc:docMk/>
            <pc:sldMk cId="4239406947" sldId="772"/>
            <ac:spMk id="64" creationId="{B17F6088-190D-4695-80F3-135A8B7E225E}"/>
          </ac:spMkLst>
        </pc:spChg>
        <pc:spChg chg="mod">
          <ac:chgData name="tim.hannan@dpc.vic.gov.au" userId="5ddcf09c-1eb3-4cbf-8470-a34b8d5cc415" providerId="ADAL" clId="{6582D2C7-F15D-406A-9AC4-3AED6E63C368}" dt="2020-11-19T00:00:52.293" v="792" actId="113"/>
          <ac:spMkLst>
            <pc:docMk/>
            <pc:sldMk cId="4239406947" sldId="772"/>
            <ac:spMk id="73" creationId="{9EE9D262-0CC6-448F-AE61-7A884E5DB8A9}"/>
          </ac:spMkLst>
        </pc:spChg>
        <pc:spChg chg="add mod">
          <ac:chgData name="tim.hannan@dpc.vic.gov.au" userId="5ddcf09c-1eb3-4cbf-8470-a34b8d5cc415" providerId="ADAL" clId="{6582D2C7-F15D-406A-9AC4-3AED6E63C368}" dt="2020-11-19T00:00:52.293" v="792" actId="113"/>
          <ac:spMkLst>
            <pc:docMk/>
            <pc:sldMk cId="4239406947" sldId="772"/>
            <ac:spMk id="75" creationId="{43E8EB87-9D09-48F5-A325-F399EF63E93D}"/>
          </ac:spMkLst>
        </pc:spChg>
        <pc:spChg chg="mod">
          <ac:chgData name="tim.hannan@dpc.vic.gov.au" userId="5ddcf09c-1eb3-4cbf-8470-a34b8d5cc415" providerId="ADAL" clId="{6582D2C7-F15D-406A-9AC4-3AED6E63C368}" dt="2020-11-19T00:00:52.293" v="792" actId="113"/>
          <ac:spMkLst>
            <pc:docMk/>
            <pc:sldMk cId="4239406947" sldId="772"/>
            <ac:spMk id="79" creationId="{BB8A5DB3-7028-457C-B5B0-1C2E0544759B}"/>
          </ac:spMkLst>
        </pc:spChg>
        <pc:spChg chg="mod">
          <ac:chgData name="tim.hannan@dpc.vic.gov.au" userId="5ddcf09c-1eb3-4cbf-8470-a34b8d5cc415" providerId="ADAL" clId="{6582D2C7-F15D-406A-9AC4-3AED6E63C368}" dt="2020-11-19T00:00:52.293" v="792" actId="113"/>
          <ac:spMkLst>
            <pc:docMk/>
            <pc:sldMk cId="4239406947" sldId="772"/>
            <ac:spMk id="80" creationId="{38C9D838-4164-4047-8BFF-F4EF1B5FDD1D}"/>
          </ac:spMkLst>
        </pc:spChg>
        <pc:spChg chg="add mod">
          <ac:chgData name="tim.hannan@dpc.vic.gov.au" userId="5ddcf09c-1eb3-4cbf-8470-a34b8d5cc415" providerId="ADAL" clId="{6582D2C7-F15D-406A-9AC4-3AED6E63C368}" dt="2020-11-19T00:00:52.293" v="792" actId="113"/>
          <ac:spMkLst>
            <pc:docMk/>
            <pc:sldMk cId="4239406947" sldId="772"/>
            <ac:spMk id="81" creationId="{91D215DD-6143-405C-A4D7-4A6D67268B12}"/>
          </ac:spMkLst>
        </pc:spChg>
        <pc:spChg chg="mod">
          <ac:chgData name="tim.hannan@dpc.vic.gov.au" userId="5ddcf09c-1eb3-4cbf-8470-a34b8d5cc415" providerId="ADAL" clId="{6582D2C7-F15D-406A-9AC4-3AED6E63C368}" dt="2020-11-19T00:00:52.293" v="792" actId="113"/>
          <ac:spMkLst>
            <pc:docMk/>
            <pc:sldMk cId="4239406947" sldId="772"/>
            <ac:spMk id="88" creationId="{D91F6388-134C-4059-AB71-CE509652A14E}"/>
          </ac:spMkLst>
        </pc:spChg>
        <pc:spChg chg="mod">
          <ac:chgData name="tim.hannan@dpc.vic.gov.au" userId="5ddcf09c-1eb3-4cbf-8470-a34b8d5cc415" providerId="ADAL" clId="{6582D2C7-F15D-406A-9AC4-3AED6E63C368}" dt="2020-11-19T00:00:52.293" v="792" actId="113"/>
          <ac:spMkLst>
            <pc:docMk/>
            <pc:sldMk cId="4239406947" sldId="772"/>
            <ac:spMk id="89" creationId="{FB2891D9-0AB1-4C60-92F1-966B501B6DB7}"/>
          </ac:spMkLst>
        </pc:spChg>
        <pc:spChg chg="mod">
          <ac:chgData name="tim.hannan@dpc.vic.gov.au" userId="5ddcf09c-1eb3-4cbf-8470-a34b8d5cc415" providerId="ADAL" clId="{6582D2C7-F15D-406A-9AC4-3AED6E63C368}" dt="2020-11-19T00:00:52.293" v="792" actId="113"/>
          <ac:spMkLst>
            <pc:docMk/>
            <pc:sldMk cId="4239406947" sldId="772"/>
            <ac:spMk id="91" creationId="{1812EC04-090B-4AF6-8635-D580204E67FF}"/>
          </ac:spMkLst>
        </pc:spChg>
        <pc:spChg chg="mod">
          <ac:chgData name="tim.hannan@dpc.vic.gov.au" userId="5ddcf09c-1eb3-4cbf-8470-a34b8d5cc415" providerId="ADAL" clId="{6582D2C7-F15D-406A-9AC4-3AED6E63C368}" dt="2020-11-19T00:00:52.293" v="792" actId="113"/>
          <ac:spMkLst>
            <pc:docMk/>
            <pc:sldMk cId="4239406947" sldId="772"/>
            <ac:spMk id="93" creationId="{77E999D8-8D39-4869-96D8-F0C2C6A69690}"/>
          </ac:spMkLst>
        </pc:spChg>
        <pc:spChg chg="mod">
          <ac:chgData name="tim.hannan@dpc.vic.gov.au" userId="5ddcf09c-1eb3-4cbf-8470-a34b8d5cc415" providerId="ADAL" clId="{6582D2C7-F15D-406A-9AC4-3AED6E63C368}" dt="2020-11-19T00:00:52.293" v="792" actId="113"/>
          <ac:spMkLst>
            <pc:docMk/>
            <pc:sldMk cId="4239406947" sldId="772"/>
            <ac:spMk id="103" creationId="{F8237C4A-31C6-4EE4-A2A0-4D6B7291F6E2}"/>
          </ac:spMkLst>
        </pc:spChg>
        <pc:spChg chg="mod">
          <ac:chgData name="tim.hannan@dpc.vic.gov.au" userId="5ddcf09c-1eb3-4cbf-8470-a34b8d5cc415" providerId="ADAL" clId="{6582D2C7-F15D-406A-9AC4-3AED6E63C368}" dt="2020-11-19T00:00:52.293" v="792" actId="113"/>
          <ac:spMkLst>
            <pc:docMk/>
            <pc:sldMk cId="4239406947" sldId="772"/>
            <ac:spMk id="106" creationId="{CEAF5AA7-6CEC-4FCE-91EB-03BA04FCCCD8}"/>
          </ac:spMkLst>
        </pc:spChg>
        <pc:spChg chg="mod">
          <ac:chgData name="tim.hannan@dpc.vic.gov.au" userId="5ddcf09c-1eb3-4cbf-8470-a34b8d5cc415" providerId="ADAL" clId="{6582D2C7-F15D-406A-9AC4-3AED6E63C368}" dt="2020-11-19T00:00:52.293" v="792" actId="113"/>
          <ac:spMkLst>
            <pc:docMk/>
            <pc:sldMk cId="4239406947" sldId="772"/>
            <ac:spMk id="107" creationId="{C79D043D-9A3D-46EB-8309-E99670DD781C}"/>
          </ac:spMkLst>
        </pc:spChg>
        <pc:spChg chg="mod">
          <ac:chgData name="tim.hannan@dpc.vic.gov.au" userId="5ddcf09c-1eb3-4cbf-8470-a34b8d5cc415" providerId="ADAL" clId="{6582D2C7-F15D-406A-9AC4-3AED6E63C368}" dt="2020-11-19T00:00:52.293" v="792" actId="113"/>
          <ac:spMkLst>
            <pc:docMk/>
            <pc:sldMk cId="4239406947" sldId="772"/>
            <ac:spMk id="117" creationId="{16B408E5-A8C2-4B8A-84C4-3122C4E41E30}"/>
          </ac:spMkLst>
        </pc:spChg>
        <pc:spChg chg="mod">
          <ac:chgData name="tim.hannan@dpc.vic.gov.au" userId="5ddcf09c-1eb3-4cbf-8470-a34b8d5cc415" providerId="ADAL" clId="{6582D2C7-F15D-406A-9AC4-3AED6E63C368}" dt="2020-11-19T00:00:52.293" v="792" actId="113"/>
          <ac:spMkLst>
            <pc:docMk/>
            <pc:sldMk cId="4239406947" sldId="772"/>
            <ac:spMk id="123" creationId="{77E0240D-77B6-4343-BB60-DE6A67E6EB5F}"/>
          </ac:spMkLst>
        </pc:spChg>
        <pc:spChg chg="mod">
          <ac:chgData name="tim.hannan@dpc.vic.gov.au" userId="5ddcf09c-1eb3-4cbf-8470-a34b8d5cc415" providerId="ADAL" clId="{6582D2C7-F15D-406A-9AC4-3AED6E63C368}" dt="2020-11-19T00:00:52.293" v="792" actId="113"/>
          <ac:spMkLst>
            <pc:docMk/>
            <pc:sldMk cId="4239406947" sldId="772"/>
            <ac:spMk id="125" creationId="{4C6933A5-DA54-4EF7-88CF-265163FB2051}"/>
          </ac:spMkLst>
        </pc:spChg>
        <pc:spChg chg="mod">
          <ac:chgData name="tim.hannan@dpc.vic.gov.au" userId="5ddcf09c-1eb3-4cbf-8470-a34b8d5cc415" providerId="ADAL" clId="{6582D2C7-F15D-406A-9AC4-3AED6E63C368}" dt="2020-11-19T00:00:52.293" v="792" actId="113"/>
          <ac:spMkLst>
            <pc:docMk/>
            <pc:sldMk cId="4239406947" sldId="772"/>
            <ac:spMk id="134" creationId="{ECB8BE92-0A43-47F2-A2C9-20A700BED7A2}"/>
          </ac:spMkLst>
        </pc:spChg>
        <pc:spChg chg="mod">
          <ac:chgData name="tim.hannan@dpc.vic.gov.au" userId="5ddcf09c-1eb3-4cbf-8470-a34b8d5cc415" providerId="ADAL" clId="{6582D2C7-F15D-406A-9AC4-3AED6E63C368}" dt="2020-11-19T00:00:52.293" v="792" actId="113"/>
          <ac:spMkLst>
            <pc:docMk/>
            <pc:sldMk cId="4239406947" sldId="772"/>
            <ac:spMk id="138" creationId="{7EB0B94E-114A-45D3-92DD-80E874D893A2}"/>
          </ac:spMkLst>
        </pc:spChg>
        <pc:grpChg chg="del">
          <ac:chgData name="tim.hannan@dpc.vic.gov.au" userId="5ddcf09c-1eb3-4cbf-8470-a34b8d5cc415" providerId="ADAL" clId="{6582D2C7-F15D-406A-9AC4-3AED6E63C368}" dt="2020-11-16T23:45:12.875" v="24" actId="165"/>
          <ac:grpSpMkLst>
            <pc:docMk/>
            <pc:sldMk cId="4239406947" sldId="772"/>
            <ac:grpSpMk id="66" creationId="{350E6321-1FA0-47E0-8806-188B70C7A3BF}"/>
          </ac:grpSpMkLst>
        </pc:grpChg>
        <pc:grpChg chg="del">
          <ac:chgData name="tim.hannan@dpc.vic.gov.au" userId="5ddcf09c-1eb3-4cbf-8470-a34b8d5cc415" providerId="ADAL" clId="{6582D2C7-F15D-406A-9AC4-3AED6E63C368}" dt="2020-11-16T23:46:30.996" v="192" actId="165"/>
          <ac:grpSpMkLst>
            <pc:docMk/>
            <pc:sldMk cId="4239406947" sldId="772"/>
            <ac:grpSpMk id="113" creationId="{A67F676B-3FFE-47AA-83FA-C9F86AACF1F0}"/>
          </ac:grpSpMkLst>
        </pc:grpChg>
        <pc:cxnChg chg="mod">
          <ac:chgData name="tim.hannan@dpc.vic.gov.au" userId="5ddcf09c-1eb3-4cbf-8470-a34b8d5cc415" providerId="ADAL" clId="{6582D2C7-F15D-406A-9AC4-3AED6E63C368}" dt="2020-11-16T23:55:10.388" v="551" actId="14100"/>
          <ac:cxnSpMkLst>
            <pc:docMk/>
            <pc:sldMk cId="4239406947" sldId="772"/>
            <ac:cxnSpMk id="8" creationId="{9AC72161-F95F-4258-9861-C15F15AAA9E4}"/>
          </ac:cxnSpMkLst>
        </pc:cxnChg>
        <pc:cxnChg chg="add del mod">
          <ac:chgData name="tim.hannan@dpc.vic.gov.au" userId="5ddcf09c-1eb3-4cbf-8470-a34b8d5cc415" providerId="ADAL" clId="{6582D2C7-F15D-406A-9AC4-3AED6E63C368}" dt="2020-11-16T23:49:27.576" v="364" actId="11529"/>
          <ac:cxnSpMkLst>
            <pc:docMk/>
            <pc:sldMk cId="4239406947" sldId="772"/>
            <ac:cxnSpMk id="11" creationId="{4807F041-38FF-40D2-9A36-4784E4CF0234}"/>
          </ac:cxnSpMkLst>
        </pc:cxnChg>
        <pc:cxnChg chg="add del mod">
          <ac:chgData name="tim.hannan@dpc.vic.gov.au" userId="5ddcf09c-1eb3-4cbf-8470-a34b8d5cc415" providerId="ADAL" clId="{6582D2C7-F15D-406A-9AC4-3AED6E63C368}" dt="2020-11-16T23:49:36.983" v="366" actId="478"/>
          <ac:cxnSpMkLst>
            <pc:docMk/>
            <pc:sldMk cId="4239406947" sldId="772"/>
            <ac:cxnSpMk id="13" creationId="{8D7E9249-723F-48EC-8B0E-80EB4B2EB31F}"/>
          </ac:cxnSpMkLst>
        </pc:cxnChg>
        <pc:cxnChg chg="mod">
          <ac:chgData name="tim.hannan@dpc.vic.gov.au" userId="5ddcf09c-1eb3-4cbf-8470-a34b8d5cc415" providerId="ADAL" clId="{6582D2C7-F15D-406A-9AC4-3AED6E63C368}" dt="2020-11-18T23:58:05.244" v="783" actId="1076"/>
          <ac:cxnSpMkLst>
            <pc:docMk/>
            <pc:sldMk cId="4239406947" sldId="772"/>
            <ac:cxnSpMk id="52" creationId="{EECA1FEA-59A3-44DB-87BB-AF75D17B1AC4}"/>
          </ac:cxnSpMkLst>
        </pc:cxnChg>
        <pc:cxnChg chg="add mod">
          <ac:chgData name="tim.hannan@dpc.vic.gov.au" userId="5ddcf09c-1eb3-4cbf-8470-a34b8d5cc415" providerId="ADAL" clId="{6582D2C7-F15D-406A-9AC4-3AED6E63C368}" dt="2020-11-18T23:56:48.508" v="766" actId="1036"/>
          <ac:cxnSpMkLst>
            <pc:docMk/>
            <pc:sldMk cId="4239406947" sldId="772"/>
            <ac:cxnSpMk id="65" creationId="{E1F2EF7E-202D-49BB-AE7E-4588CC67566F}"/>
          </ac:cxnSpMkLst>
        </pc:cxnChg>
        <pc:cxnChg chg="add mod">
          <ac:chgData name="tim.hannan@dpc.vic.gov.au" userId="5ddcf09c-1eb3-4cbf-8470-a34b8d5cc415" providerId="ADAL" clId="{6582D2C7-F15D-406A-9AC4-3AED6E63C368}" dt="2020-11-18T23:56:48.508" v="766" actId="1036"/>
          <ac:cxnSpMkLst>
            <pc:docMk/>
            <pc:sldMk cId="4239406947" sldId="772"/>
            <ac:cxnSpMk id="67" creationId="{CDE2C163-3E26-4C9D-8DF1-D56627D87EFD}"/>
          </ac:cxnSpMkLst>
        </pc:cxnChg>
        <pc:cxnChg chg="add mod">
          <ac:chgData name="tim.hannan@dpc.vic.gov.au" userId="5ddcf09c-1eb3-4cbf-8470-a34b8d5cc415" providerId="ADAL" clId="{6582D2C7-F15D-406A-9AC4-3AED6E63C368}" dt="2020-11-18T23:56:48.508" v="766" actId="1036"/>
          <ac:cxnSpMkLst>
            <pc:docMk/>
            <pc:sldMk cId="4239406947" sldId="772"/>
            <ac:cxnSpMk id="74" creationId="{604AB0C4-DA33-4BCA-8640-CE10DF5CEDAA}"/>
          </ac:cxnSpMkLst>
        </pc:cxnChg>
        <pc:cxnChg chg="add mod">
          <ac:chgData name="tim.hannan@dpc.vic.gov.au" userId="5ddcf09c-1eb3-4cbf-8470-a34b8d5cc415" providerId="ADAL" clId="{6582D2C7-F15D-406A-9AC4-3AED6E63C368}" dt="2020-11-18T23:56:48.508" v="766" actId="1036"/>
          <ac:cxnSpMkLst>
            <pc:docMk/>
            <pc:sldMk cId="4239406947" sldId="772"/>
            <ac:cxnSpMk id="76" creationId="{12A700EB-655A-44F6-B3E8-EDA27C20BC4C}"/>
          </ac:cxnSpMkLst>
        </pc:cxnChg>
        <pc:cxnChg chg="mod">
          <ac:chgData name="tim.hannan@dpc.vic.gov.au" userId="5ddcf09c-1eb3-4cbf-8470-a34b8d5cc415" providerId="ADAL" clId="{6582D2C7-F15D-406A-9AC4-3AED6E63C368}" dt="2020-11-18T23:56:48.508" v="766" actId="1036"/>
          <ac:cxnSpMkLst>
            <pc:docMk/>
            <pc:sldMk cId="4239406947" sldId="772"/>
            <ac:cxnSpMk id="77" creationId="{30BD8FDA-4C72-4FC8-98CB-E46077357422}"/>
          </ac:cxnSpMkLst>
        </pc:cxnChg>
        <pc:cxnChg chg="mod">
          <ac:chgData name="tim.hannan@dpc.vic.gov.au" userId="5ddcf09c-1eb3-4cbf-8470-a34b8d5cc415" providerId="ADAL" clId="{6582D2C7-F15D-406A-9AC4-3AED6E63C368}" dt="2020-11-18T23:56:48.508" v="766" actId="1036"/>
          <ac:cxnSpMkLst>
            <pc:docMk/>
            <pc:sldMk cId="4239406947" sldId="772"/>
            <ac:cxnSpMk id="78" creationId="{E9491EE5-EA37-416F-8E40-1E967EC08CB3}"/>
          </ac:cxnSpMkLst>
        </pc:cxnChg>
        <pc:cxnChg chg="add mod">
          <ac:chgData name="tim.hannan@dpc.vic.gov.au" userId="5ddcf09c-1eb3-4cbf-8470-a34b8d5cc415" providerId="ADAL" clId="{6582D2C7-F15D-406A-9AC4-3AED6E63C368}" dt="2020-11-18T23:56:48.508" v="766" actId="1036"/>
          <ac:cxnSpMkLst>
            <pc:docMk/>
            <pc:sldMk cId="4239406947" sldId="772"/>
            <ac:cxnSpMk id="82" creationId="{41FDD1EB-FDB7-445C-B6F0-B146E94684D6}"/>
          </ac:cxnSpMkLst>
        </pc:cxnChg>
        <pc:cxnChg chg="add mod">
          <ac:chgData name="tim.hannan@dpc.vic.gov.au" userId="5ddcf09c-1eb3-4cbf-8470-a34b8d5cc415" providerId="ADAL" clId="{6582D2C7-F15D-406A-9AC4-3AED6E63C368}" dt="2020-11-18T23:57:36.246" v="780" actId="1035"/>
          <ac:cxnSpMkLst>
            <pc:docMk/>
            <pc:sldMk cId="4239406947" sldId="772"/>
            <ac:cxnSpMk id="84" creationId="{C4C42E2C-CC42-4E39-B87A-4C44BE4921F2}"/>
          </ac:cxnSpMkLst>
        </pc:cxnChg>
        <pc:cxnChg chg="mod">
          <ac:chgData name="tim.hannan@dpc.vic.gov.au" userId="5ddcf09c-1eb3-4cbf-8470-a34b8d5cc415" providerId="ADAL" clId="{6582D2C7-F15D-406A-9AC4-3AED6E63C368}" dt="2020-11-18T23:56:48.508" v="766" actId="1036"/>
          <ac:cxnSpMkLst>
            <pc:docMk/>
            <pc:sldMk cId="4239406947" sldId="772"/>
            <ac:cxnSpMk id="90" creationId="{26FF0FDD-1E81-4A50-B5A8-9EA2DD76396A}"/>
          </ac:cxnSpMkLst>
        </pc:cxnChg>
        <pc:cxnChg chg="mod">
          <ac:chgData name="tim.hannan@dpc.vic.gov.au" userId="5ddcf09c-1eb3-4cbf-8470-a34b8d5cc415" providerId="ADAL" clId="{6582D2C7-F15D-406A-9AC4-3AED6E63C368}" dt="2020-11-18T23:56:48.508" v="766" actId="1036"/>
          <ac:cxnSpMkLst>
            <pc:docMk/>
            <pc:sldMk cId="4239406947" sldId="772"/>
            <ac:cxnSpMk id="92" creationId="{E55F8BDD-C06E-4599-8694-B5163076025F}"/>
          </ac:cxnSpMkLst>
        </pc:cxnChg>
        <pc:cxnChg chg="del mod topLvl">
          <ac:chgData name="tim.hannan@dpc.vic.gov.au" userId="5ddcf09c-1eb3-4cbf-8470-a34b8d5cc415" providerId="ADAL" clId="{6582D2C7-F15D-406A-9AC4-3AED6E63C368}" dt="2020-11-16T23:51:22.984" v="388" actId="478"/>
          <ac:cxnSpMkLst>
            <pc:docMk/>
            <pc:sldMk cId="4239406947" sldId="772"/>
            <ac:cxnSpMk id="96" creationId="{F7F85685-C34F-4F4C-8AA6-C4F85F7CAE07}"/>
          </ac:cxnSpMkLst>
        </pc:cxnChg>
        <pc:cxnChg chg="del mod topLvl">
          <ac:chgData name="tim.hannan@dpc.vic.gov.au" userId="5ddcf09c-1eb3-4cbf-8470-a34b8d5cc415" providerId="ADAL" clId="{6582D2C7-F15D-406A-9AC4-3AED6E63C368}" dt="2020-11-16T23:46:58.751" v="292" actId="478"/>
          <ac:cxnSpMkLst>
            <pc:docMk/>
            <pc:sldMk cId="4239406947" sldId="772"/>
            <ac:cxnSpMk id="99" creationId="{6F40AFBC-496D-4575-AFDB-DE9261C76885}"/>
          </ac:cxnSpMkLst>
        </pc:cxnChg>
        <pc:cxnChg chg="mod">
          <ac:chgData name="tim.hannan@dpc.vic.gov.au" userId="5ddcf09c-1eb3-4cbf-8470-a34b8d5cc415" providerId="ADAL" clId="{6582D2C7-F15D-406A-9AC4-3AED6E63C368}" dt="2020-11-18T23:56:48.508" v="766" actId="1036"/>
          <ac:cxnSpMkLst>
            <pc:docMk/>
            <pc:sldMk cId="4239406947" sldId="772"/>
            <ac:cxnSpMk id="104" creationId="{D6D76876-93D8-4673-BD79-6FB7DFA54F15}"/>
          </ac:cxnSpMkLst>
        </pc:cxnChg>
        <pc:cxnChg chg="mod">
          <ac:chgData name="tim.hannan@dpc.vic.gov.au" userId="5ddcf09c-1eb3-4cbf-8470-a34b8d5cc415" providerId="ADAL" clId="{6582D2C7-F15D-406A-9AC4-3AED6E63C368}" dt="2020-11-18T23:56:48.508" v="766" actId="1036"/>
          <ac:cxnSpMkLst>
            <pc:docMk/>
            <pc:sldMk cId="4239406947" sldId="772"/>
            <ac:cxnSpMk id="105" creationId="{119C646C-FADD-4DD8-8330-632AA4B75955}"/>
          </ac:cxnSpMkLst>
        </pc:cxnChg>
        <pc:cxnChg chg="mod topLvl">
          <ac:chgData name="tim.hannan@dpc.vic.gov.au" userId="5ddcf09c-1eb3-4cbf-8470-a34b8d5cc415" providerId="ADAL" clId="{6582D2C7-F15D-406A-9AC4-3AED6E63C368}" dt="2020-11-18T23:56:48.508" v="766" actId="1036"/>
          <ac:cxnSpMkLst>
            <pc:docMk/>
            <pc:sldMk cId="4239406947" sldId="772"/>
            <ac:cxnSpMk id="110" creationId="{E9D626BE-D94A-45C0-9A70-9DB6BDB029A6}"/>
          </ac:cxnSpMkLst>
        </pc:cxnChg>
        <pc:cxnChg chg="mod">
          <ac:chgData name="tim.hannan@dpc.vic.gov.au" userId="5ddcf09c-1eb3-4cbf-8470-a34b8d5cc415" providerId="ADAL" clId="{6582D2C7-F15D-406A-9AC4-3AED6E63C368}" dt="2020-11-18T23:56:48.508" v="766" actId="1036"/>
          <ac:cxnSpMkLst>
            <pc:docMk/>
            <pc:sldMk cId="4239406947" sldId="772"/>
            <ac:cxnSpMk id="124" creationId="{80ABBA98-581E-4B98-99D1-8DCBBE5313D2}"/>
          </ac:cxnSpMkLst>
        </pc:cxnChg>
        <pc:cxnChg chg="mod">
          <ac:chgData name="tim.hannan@dpc.vic.gov.au" userId="5ddcf09c-1eb3-4cbf-8470-a34b8d5cc415" providerId="ADAL" clId="{6582D2C7-F15D-406A-9AC4-3AED6E63C368}" dt="2020-11-18T23:56:48.508" v="766" actId="1036"/>
          <ac:cxnSpMkLst>
            <pc:docMk/>
            <pc:sldMk cId="4239406947" sldId="772"/>
            <ac:cxnSpMk id="126" creationId="{677C6165-3D7E-4A20-AAEC-FFC22CA1F7A9}"/>
          </ac:cxnSpMkLst>
        </pc:cxnChg>
      </pc:sldChg>
    </pc:docChg>
  </pc:docChgLst>
  <pc:docChgLst>
    <pc:chgData name="Gwen Cruise (DPC)" userId="39c75b4d-4b7a-476f-91d0-4c2b1cb5b705" providerId="ADAL" clId="{3F5A124C-2685-4098-A9E6-BE1468BE4D6D}"/>
    <pc:docChg chg="undo custSel addSld delSld modSld sldOrd">
      <pc:chgData name="Gwen Cruise (DPC)" userId="39c75b4d-4b7a-476f-91d0-4c2b1cb5b705" providerId="ADAL" clId="{3F5A124C-2685-4098-A9E6-BE1468BE4D6D}" dt="2020-11-30T08:29:51.828" v="3065" actId="13926"/>
      <pc:docMkLst>
        <pc:docMk/>
      </pc:docMkLst>
      <pc:sldChg chg="modSp">
        <pc:chgData name="Gwen Cruise (DPC)" userId="39c75b4d-4b7a-476f-91d0-4c2b1cb5b705" providerId="ADAL" clId="{3F5A124C-2685-4098-A9E6-BE1468BE4D6D}" dt="2020-11-30T05:41:19.089" v="2068" actId="20577"/>
        <pc:sldMkLst>
          <pc:docMk/>
          <pc:sldMk cId="2101504651" sldId="257"/>
        </pc:sldMkLst>
        <pc:spChg chg="mod">
          <ac:chgData name="Gwen Cruise (DPC)" userId="39c75b4d-4b7a-476f-91d0-4c2b1cb5b705" providerId="ADAL" clId="{3F5A124C-2685-4098-A9E6-BE1468BE4D6D}" dt="2020-11-30T05:41:19.089" v="2068" actId="20577"/>
          <ac:spMkLst>
            <pc:docMk/>
            <pc:sldMk cId="2101504651" sldId="257"/>
            <ac:spMk id="7" creationId="{C1D43EB7-FD53-4327-841A-C5A3F019F5E9}"/>
          </ac:spMkLst>
        </pc:spChg>
      </pc:sldChg>
      <pc:sldChg chg="del">
        <pc:chgData name="Gwen Cruise (DPC)" userId="39c75b4d-4b7a-476f-91d0-4c2b1cb5b705" providerId="ADAL" clId="{3F5A124C-2685-4098-A9E6-BE1468BE4D6D}" dt="2020-11-25T05:03:11.237" v="2005" actId="2696"/>
        <pc:sldMkLst>
          <pc:docMk/>
          <pc:sldMk cId="2335778511" sldId="260"/>
        </pc:sldMkLst>
      </pc:sldChg>
      <pc:sldChg chg="modSp">
        <pc:chgData name="Gwen Cruise (DPC)" userId="39c75b4d-4b7a-476f-91d0-4c2b1cb5b705" providerId="ADAL" clId="{3F5A124C-2685-4098-A9E6-BE1468BE4D6D}" dt="2020-11-20T05:06:55.880" v="134" actId="20577"/>
        <pc:sldMkLst>
          <pc:docMk/>
          <pc:sldMk cId="1102988947" sldId="699"/>
        </pc:sldMkLst>
        <pc:spChg chg="mod">
          <ac:chgData name="Gwen Cruise (DPC)" userId="39c75b4d-4b7a-476f-91d0-4c2b1cb5b705" providerId="ADAL" clId="{3F5A124C-2685-4098-A9E6-BE1468BE4D6D}" dt="2020-11-20T05:06:55.880" v="134" actId="20577"/>
          <ac:spMkLst>
            <pc:docMk/>
            <pc:sldMk cId="1102988947" sldId="699"/>
            <ac:spMk id="6" creationId="{D101966C-0CB4-4A75-959A-167F54540CEC}"/>
          </ac:spMkLst>
        </pc:spChg>
      </pc:sldChg>
      <pc:sldChg chg="delSp modSp">
        <pc:chgData name="Gwen Cruise (DPC)" userId="39c75b4d-4b7a-476f-91d0-4c2b1cb5b705" providerId="ADAL" clId="{3F5A124C-2685-4098-A9E6-BE1468BE4D6D}" dt="2020-11-30T05:42:16.745" v="2101" actId="20577"/>
        <pc:sldMkLst>
          <pc:docMk/>
          <pc:sldMk cId="4259584286" sldId="704"/>
        </pc:sldMkLst>
        <pc:spChg chg="mod">
          <ac:chgData name="Gwen Cruise (DPC)" userId="39c75b4d-4b7a-476f-91d0-4c2b1cb5b705" providerId="ADAL" clId="{3F5A124C-2685-4098-A9E6-BE1468BE4D6D}" dt="2020-11-20T05:06:44.140" v="117" actId="14100"/>
          <ac:spMkLst>
            <pc:docMk/>
            <pc:sldMk cId="4259584286" sldId="704"/>
            <ac:spMk id="7" creationId="{BACFD155-6D6C-4C1D-98C8-DC9925F442F0}"/>
          </ac:spMkLst>
        </pc:spChg>
        <pc:grpChg chg="mod">
          <ac:chgData name="Gwen Cruise (DPC)" userId="39c75b4d-4b7a-476f-91d0-4c2b1cb5b705" providerId="ADAL" clId="{3F5A124C-2685-4098-A9E6-BE1468BE4D6D}" dt="2020-11-20T05:06:40.399" v="116" actId="1076"/>
          <ac:grpSpMkLst>
            <pc:docMk/>
            <pc:sldMk cId="4259584286" sldId="704"/>
            <ac:grpSpMk id="14" creationId="{D7634CC8-D2D9-4CCE-BB17-523B81F971C4}"/>
          </ac:grpSpMkLst>
        </pc:grpChg>
        <pc:grpChg chg="del">
          <ac:chgData name="Gwen Cruise (DPC)" userId="39c75b4d-4b7a-476f-91d0-4c2b1cb5b705" providerId="ADAL" clId="{3F5A124C-2685-4098-A9E6-BE1468BE4D6D}" dt="2020-11-20T05:06:30.131" v="114" actId="478"/>
          <ac:grpSpMkLst>
            <pc:docMk/>
            <pc:sldMk cId="4259584286" sldId="704"/>
            <ac:grpSpMk id="16" creationId="{D1A0E6FE-F06E-44BF-A4BC-CEABEAE00D55}"/>
          </ac:grpSpMkLst>
        </pc:grpChg>
        <pc:graphicFrameChg chg="mod modGraphic">
          <ac:chgData name="Gwen Cruise (DPC)" userId="39c75b4d-4b7a-476f-91d0-4c2b1cb5b705" providerId="ADAL" clId="{3F5A124C-2685-4098-A9E6-BE1468BE4D6D}" dt="2020-11-30T05:42:16.745" v="2101" actId="20577"/>
          <ac:graphicFrameMkLst>
            <pc:docMk/>
            <pc:sldMk cId="4259584286" sldId="704"/>
            <ac:graphicFrameMk id="30" creationId="{78698A6E-810C-4A6E-B373-5F781D314B5A}"/>
          </ac:graphicFrameMkLst>
        </pc:graphicFrameChg>
      </pc:sldChg>
      <pc:sldChg chg="modSp">
        <pc:chgData name="Gwen Cruise (DPC)" userId="39c75b4d-4b7a-476f-91d0-4c2b1cb5b705" providerId="ADAL" clId="{3F5A124C-2685-4098-A9E6-BE1468BE4D6D}" dt="2020-11-30T05:43:29.504" v="2196" actId="20577"/>
        <pc:sldMkLst>
          <pc:docMk/>
          <pc:sldMk cId="1437801764" sldId="750"/>
        </pc:sldMkLst>
        <pc:spChg chg="mod">
          <ac:chgData name="Gwen Cruise (DPC)" userId="39c75b4d-4b7a-476f-91d0-4c2b1cb5b705" providerId="ADAL" clId="{3F5A124C-2685-4098-A9E6-BE1468BE4D6D}" dt="2020-11-30T05:43:29.504" v="2196" actId="20577"/>
          <ac:spMkLst>
            <pc:docMk/>
            <pc:sldMk cId="1437801764" sldId="750"/>
            <ac:spMk id="6" creationId="{D101966C-0CB4-4A75-959A-167F54540CEC}"/>
          </ac:spMkLst>
        </pc:spChg>
      </pc:sldChg>
      <pc:sldChg chg="del">
        <pc:chgData name="Gwen Cruise (DPC)" userId="39c75b4d-4b7a-476f-91d0-4c2b1cb5b705" providerId="ADAL" clId="{3F5A124C-2685-4098-A9E6-BE1468BE4D6D}" dt="2020-11-25T05:02:21.093" v="2001" actId="2696"/>
        <pc:sldMkLst>
          <pc:docMk/>
          <pc:sldMk cId="3525916493" sldId="752"/>
        </pc:sldMkLst>
      </pc:sldChg>
      <pc:sldChg chg="modSp">
        <pc:chgData name="Gwen Cruise (DPC)" userId="39c75b4d-4b7a-476f-91d0-4c2b1cb5b705" providerId="ADAL" clId="{3F5A124C-2685-4098-A9E6-BE1468BE4D6D}" dt="2020-11-30T05:43:19.995" v="2180" actId="20577"/>
        <pc:sldMkLst>
          <pc:docMk/>
          <pc:sldMk cId="1808610196" sldId="755"/>
        </pc:sldMkLst>
        <pc:spChg chg="mod">
          <ac:chgData name="Gwen Cruise (DPC)" userId="39c75b4d-4b7a-476f-91d0-4c2b1cb5b705" providerId="ADAL" clId="{3F5A124C-2685-4098-A9E6-BE1468BE4D6D}" dt="2020-11-30T05:43:19.995" v="2180" actId="20577"/>
          <ac:spMkLst>
            <pc:docMk/>
            <pc:sldMk cId="1808610196" sldId="755"/>
            <ac:spMk id="13" creationId="{D2589B32-AA7B-4A64-9619-6D8EA256B5DF}"/>
          </ac:spMkLst>
        </pc:spChg>
      </pc:sldChg>
      <pc:sldChg chg="delSp modSp modNotesTx">
        <pc:chgData name="Gwen Cruise (DPC)" userId="39c75b4d-4b7a-476f-91d0-4c2b1cb5b705" providerId="ADAL" clId="{3F5A124C-2685-4098-A9E6-BE1468BE4D6D}" dt="2020-11-30T05:42:37.257" v="2133" actId="1035"/>
        <pc:sldMkLst>
          <pc:docMk/>
          <pc:sldMk cId="4171537061" sldId="756"/>
        </pc:sldMkLst>
        <pc:spChg chg="mod">
          <ac:chgData name="Gwen Cruise (DPC)" userId="39c75b4d-4b7a-476f-91d0-4c2b1cb5b705" providerId="ADAL" clId="{3F5A124C-2685-4098-A9E6-BE1468BE4D6D}" dt="2020-11-20T05:24:17.724" v="158" actId="6549"/>
          <ac:spMkLst>
            <pc:docMk/>
            <pc:sldMk cId="4171537061" sldId="756"/>
            <ac:spMk id="7" creationId="{A8D5415D-9BED-48CF-9A36-2004C90F871C}"/>
          </ac:spMkLst>
        </pc:spChg>
        <pc:spChg chg="mod">
          <ac:chgData name="Gwen Cruise (DPC)" userId="39c75b4d-4b7a-476f-91d0-4c2b1cb5b705" providerId="ADAL" clId="{3F5A124C-2685-4098-A9E6-BE1468BE4D6D}" dt="2020-11-30T05:42:37.257" v="2133" actId="1035"/>
          <ac:spMkLst>
            <pc:docMk/>
            <pc:sldMk cId="4171537061" sldId="756"/>
            <ac:spMk id="12" creationId="{CB1B2C55-2B37-40EF-A5A5-7DA2489F3228}"/>
          </ac:spMkLst>
        </pc:spChg>
        <pc:spChg chg="mod">
          <ac:chgData name="Gwen Cruise (DPC)" userId="39c75b4d-4b7a-476f-91d0-4c2b1cb5b705" providerId="ADAL" clId="{3F5A124C-2685-4098-A9E6-BE1468BE4D6D}" dt="2020-11-20T05:25:35.223" v="236" actId="1036"/>
          <ac:spMkLst>
            <pc:docMk/>
            <pc:sldMk cId="4171537061" sldId="756"/>
            <ac:spMk id="22" creationId="{8CB2028E-1735-4A53-9D02-6BA3F4681F39}"/>
          </ac:spMkLst>
        </pc:spChg>
        <pc:spChg chg="del">
          <ac:chgData name="Gwen Cruise (DPC)" userId="39c75b4d-4b7a-476f-91d0-4c2b1cb5b705" providerId="ADAL" clId="{3F5A124C-2685-4098-A9E6-BE1468BE4D6D}" dt="2020-11-20T05:24:46.119" v="164" actId="478"/>
          <ac:spMkLst>
            <pc:docMk/>
            <pc:sldMk cId="4171537061" sldId="756"/>
            <ac:spMk id="26" creationId="{2130DF61-6DD5-4D91-95FF-AB600219201F}"/>
          </ac:spMkLst>
        </pc:spChg>
        <pc:spChg chg="mod">
          <ac:chgData name="Gwen Cruise (DPC)" userId="39c75b4d-4b7a-476f-91d0-4c2b1cb5b705" providerId="ADAL" clId="{3F5A124C-2685-4098-A9E6-BE1468BE4D6D}" dt="2020-11-20T05:25:35.223" v="236" actId="1036"/>
          <ac:spMkLst>
            <pc:docMk/>
            <pc:sldMk cId="4171537061" sldId="756"/>
            <ac:spMk id="28" creationId="{1E0FC51F-2DA9-43B9-9880-159936CB91C6}"/>
          </ac:spMkLst>
        </pc:spChg>
        <pc:picChg chg="mod">
          <ac:chgData name="Gwen Cruise (DPC)" userId="39c75b4d-4b7a-476f-91d0-4c2b1cb5b705" providerId="ADAL" clId="{3F5A124C-2685-4098-A9E6-BE1468BE4D6D}" dt="2020-11-20T05:25:35.223" v="236" actId="1036"/>
          <ac:picMkLst>
            <pc:docMk/>
            <pc:sldMk cId="4171537061" sldId="756"/>
            <ac:picMk id="9" creationId="{C3202144-E34E-4AF1-8BA0-11CF6C0D4DDF}"/>
          </ac:picMkLst>
        </pc:picChg>
        <pc:picChg chg="mod">
          <ac:chgData name="Gwen Cruise (DPC)" userId="39c75b4d-4b7a-476f-91d0-4c2b1cb5b705" providerId="ADAL" clId="{3F5A124C-2685-4098-A9E6-BE1468BE4D6D}" dt="2020-11-20T05:25:35.223" v="236" actId="1036"/>
          <ac:picMkLst>
            <pc:docMk/>
            <pc:sldMk cId="4171537061" sldId="756"/>
            <ac:picMk id="21" creationId="{0BE4837B-5548-4371-9FEB-68BDCB6913DB}"/>
          </ac:picMkLst>
        </pc:picChg>
        <pc:picChg chg="del">
          <ac:chgData name="Gwen Cruise (DPC)" userId="39c75b4d-4b7a-476f-91d0-4c2b1cb5b705" providerId="ADAL" clId="{3F5A124C-2685-4098-A9E6-BE1468BE4D6D}" dt="2020-11-20T05:24:46.119" v="164" actId="478"/>
          <ac:picMkLst>
            <pc:docMk/>
            <pc:sldMk cId="4171537061" sldId="756"/>
            <ac:picMk id="25" creationId="{0903C54F-F8BC-4C0D-830A-4E080AF84D43}"/>
          </ac:picMkLst>
        </pc:picChg>
        <pc:picChg chg="mod">
          <ac:chgData name="Gwen Cruise (DPC)" userId="39c75b4d-4b7a-476f-91d0-4c2b1cb5b705" providerId="ADAL" clId="{3F5A124C-2685-4098-A9E6-BE1468BE4D6D}" dt="2020-11-20T05:25:35.223" v="236" actId="1036"/>
          <ac:picMkLst>
            <pc:docMk/>
            <pc:sldMk cId="4171537061" sldId="756"/>
            <ac:picMk id="27" creationId="{E7E65C98-81F0-46E2-A631-FF64A3A14F4D}"/>
          </ac:picMkLst>
        </pc:picChg>
      </pc:sldChg>
      <pc:sldChg chg="modSp modNotesTx">
        <pc:chgData name="Gwen Cruise (DPC)" userId="39c75b4d-4b7a-476f-91d0-4c2b1cb5b705" providerId="ADAL" clId="{3F5A124C-2685-4098-A9E6-BE1468BE4D6D}" dt="2020-11-30T05:43:08.757" v="2165" actId="20577"/>
        <pc:sldMkLst>
          <pc:docMk/>
          <pc:sldMk cId="201666054" sldId="757"/>
        </pc:sldMkLst>
        <pc:spChg chg="mod">
          <ac:chgData name="Gwen Cruise (DPC)" userId="39c75b4d-4b7a-476f-91d0-4c2b1cb5b705" providerId="ADAL" clId="{3F5A124C-2685-4098-A9E6-BE1468BE4D6D}" dt="2020-11-30T05:43:08.757" v="2165" actId="20577"/>
          <ac:spMkLst>
            <pc:docMk/>
            <pc:sldMk cId="201666054" sldId="757"/>
            <ac:spMk id="27" creationId="{BFE0190E-BF58-41B9-9BC1-6A1E5C7FBE64}"/>
          </ac:spMkLst>
        </pc:spChg>
      </pc:sldChg>
      <pc:sldChg chg="delSp modSp ord modNotesTx">
        <pc:chgData name="Gwen Cruise (DPC)" userId="39c75b4d-4b7a-476f-91d0-4c2b1cb5b705" providerId="ADAL" clId="{3F5A124C-2685-4098-A9E6-BE1468BE4D6D}" dt="2020-11-30T05:44:30.322" v="2307" actId="20577"/>
        <pc:sldMkLst>
          <pc:docMk/>
          <pc:sldMk cId="1806752431" sldId="758"/>
        </pc:sldMkLst>
        <pc:spChg chg="mod topLvl">
          <ac:chgData name="Gwen Cruise (DPC)" userId="39c75b4d-4b7a-476f-91d0-4c2b1cb5b705" providerId="ADAL" clId="{3F5A124C-2685-4098-A9E6-BE1468BE4D6D}" dt="2020-11-30T05:44:30.322" v="2307" actId="20577"/>
          <ac:spMkLst>
            <pc:docMk/>
            <pc:sldMk cId="1806752431" sldId="758"/>
            <ac:spMk id="3" creationId="{CE8B628C-FECC-4CFB-B7B2-53A99B568A97}"/>
          </ac:spMkLst>
        </pc:spChg>
        <pc:spChg chg="mod">
          <ac:chgData name="Gwen Cruise (DPC)" userId="39c75b4d-4b7a-476f-91d0-4c2b1cb5b705" providerId="ADAL" clId="{3F5A124C-2685-4098-A9E6-BE1468BE4D6D}" dt="2020-11-30T05:44:02.442" v="2266" actId="20577"/>
          <ac:spMkLst>
            <pc:docMk/>
            <pc:sldMk cId="1806752431" sldId="758"/>
            <ac:spMk id="13" creationId="{2424EAC4-45A6-40A3-9A2D-B1E7C6C379C2}"/>
          </ac:spMkLst>
        </pc:spChg>
        <pc:spChg chg="mod">
          <ac:chgData name="Gwen Cruise (DPC)" userId="39c75b4d-4b7a-476f-91d0-4c2b1cb5b705" providerId="ADAL" clId="{3F5A124C-2685-4098-A9E6-BE1468BE4D6D}" dt="2020-11-30T05:43:39.978" v="2224" actId="20577"/>
          <ac:spMkLst>
            <pc:docMk/>
            <pc:sldMk cId="1806752431" sldId="758"/>
            <ac:spMk id="14" creationId="{BDD06CBC-C482-42E6-A397-BB1B24B98FD4}"/>
          </ac:spMkLst>
        </pc:spChg>
        <pc:spChg chg="del mod topLvl">
          <ac:chgData name="Gwen Cruise (DPC)" userId="39c75b4d-4b7a-476f-91d0-4c2b1cb5b705" providerId="ADAL" clId="{3F5A124C-2685-4098-A9E6-BE1468BE4D6D}" dt="2020-11-25T01:43:14.981" v="891" actId="478"/>
          <ac:spMkLst>
            <pc:docMk/>
            <pc:sldMk cId="1806752431" sldId="758"/>
            <ac:spMk id="20" creationId="{A8563C22-B104-4037-8CAC-1EE303D67C4C}"/>
          </ac:spMkLst>
        </pc:spChg>
        <pc:grpChg chg="del">
          <ac:chgData name="Gwen Cruise (DPC)" userId="39c75b4d-4b7a-476f-91d0-4c2b1cb5b705" providerId="ADAL" clId="{3F5A124C-2685-4098-A9E6-BE1468BE4D6D}" dt="2020-11-25T01:42:42.220" v="890" actId="165"/>
          <ac:grpSpMkLst>
            <pc:docMk/>
            <pc:sldMk cId="1806752431" sldId="758"/>
            <ac:grpSpMk id="5" creationId="{B6438CFE-12B2-4100-8F48-22E251EFAA59}"/>
          </ac:grpSpMkLst>
        </pc:grpChg>
      </pc:sldChg>
      <pc:sldChg chg="addSp delSp modSp modNotesTx">
        <pc:chgData name="Gwen Cruise (DPC)" userId="39c75b4d-4b7a-476f-91d0-4c2b1cb5b705" providerId="ADAL" clId="{3F5A124C-2685-4098-A9E6-BE1468BE4D6D}" dt="2020-11-30T05:46:40.762" v="2483" actId="20577"/>
        <pc:sldMkLst>
          <pc:docMk/>
          <pc:sldMk cId="2441531898" sldId="759"/>
        </pc:sldMkLst>
        <pc:spChg chg="mod">
          <ac:chgData name="Gwen Cruise (DPC)" userId="39c75b4d-4b7a-476f-91d0-4c2b1cb5b705" providerId="ADAL" clId="{3F5A124C-2685-4098-A9E6-BE1468BE4D6D}" dt="2020-11-30T05:46:40.762" v="2483" actId="20577"/>
          <ac:spMkLst>
            <pc:docMk/>
            <pc:sldMk cId="2441531898" sldId="759"/>
            <ac:spMk id="3" creationId="{CE8B628C-FECC-4CFB-B7B2-53A99B568A97}"/>
          </ac:spMkLst>
        </pc:spChg>
        <pc:spChg chg="mod">
          <ac:chgData name="Gwen Cruise (DPC)" userId="39c75b4d-4b7a-476f-91d0-4c2b1cb5b705" providerId="ADAL" clId="{3F5A124C-2685-4098-A9E6-BE1468BE4D6D}" dt="2020-11-30T05:46:27.018" v="2451" actId="20577"/>
          <ac:spMkLst>
            <pc:docMk/>
            <pc:sldMk cId="2441531898" sldId="759"/>
            <ac:spMk id="14" creationId="{BDD06CBC-C482-42E6-A397-BB1B24B98FD4}"/>
          </ac:spMkLst>
        </pc:spChg>
        <pc:spChg chg="del">
          <ac:chgData name="Gwen Cruise (DPC)" userId="39c75b4d-4b7a-476f-91d0-4c2b1cb5b705" providerId="ADAL" clId="{3F5A124C-2685-4098-A9E6-BE1468BE4D6D}" dt="2020-11-25T01:50:52.033" v="1136" actId="478"/>
          <ac:spMkLst>
            <pc:docMk/>
            <pc:sldMk cId="2441531898" sldId="759"/>
            <ac:spMk id="20" creationId="{A8563C22-B104-4037-8CAC-1EE303D67C4C}"/>
          </ac:spMkLst>
        </pc:spChg>
        <pc:spChg chg="del">
          <ac:chgData name="Gwen Cruise (DPC)" userId="39c75b4d-4b7a-476f-91d0-4c2b1cb5b705" providerId="ADAL" clId="{3F5A124C-2685-4098-A9E6-BE1468BE4D6D}" dt="2020-11-25T01:50:54.121" v="1138" actId="478"/>
          <ac:spMkLst>
            <pc:docMk/>
            <pc:sldMk cId="2441531898" sldId="759"/>
            <ac:spMk id="25" creationId="{F90994F4-65E1-4ADE-82B5-4F798AA27B81}"/>
          </ac:spMkLst>
        </pc:spChg>
        <pc:spChg chg="del">
          <ac:chgData name="Gwen Cruise (DPC)" userId="39c75b4d-4b7a-476f-91d0-4c2b1cb5b705" providerId="ADAL" clId="{3F5A124C-2685-4098-A9E6-BE1468BE4D6D}" dt="2020-11-25T01:50:53.248" v="1137" actId="478"/>
          <ac:spMkLst>
            <pc:docMk/>
            <pc:sldMk cId="2441531898" sldId="759"/>
            <ac:spMk id="27" creationId="{65E9FD7A-A7FC-4DA3-A844-292E27BF69C7}"/>
          </ac:spMkLst>
        </pc:spChg>
        <pc:picChg chg="add mod">
          <ac:chgData name="Gwen Cruise (DPC)" userId="39c75b4d-4b7a-476f-91d0-4c2b1cb5b705" providerId="ADAL" clId="{3F5A124C-2685-4098-A9E6-BE1468BE4D6D}" dt="2020-11-25T01:54:11.143" v="1346" actId="1076"/>
          <ac:picMkLst>
            <pc:docMk/>
            <pc:sldMk cId="2441531898" sldId="759"/>
            <ac:picMk id="15" creationId="{A6F5DDB3-50EC-44A4-8E50-467739168678}"/>
          </ac:picMkLst>
        </pc:picChg>
      </pc:sldChg>
      <pc:sldChg chg="del modNotesTx">
        <pc:chgData name="Gwen Cruise (DPC)" userId="39c75b4d-4b7a-476f-91d0-4c2b1cb5b705" providerId="ADAL" clId="{3F5A124C-2685-4098-A9E6-BE1468BE4D6D}" dt="2020-11-25T01:56:18.724" v="1541" actId="2696"/>
        <pc:sldMkLst>
          <pc:docMk/>
          <pc:sldMk cId="96438823" sldId="761"/>
        </pc:sldMkLst>
      </pc:sldChg>
      <pc:sldChg chg="modSp modNotesTx">
        <pc:chgData name="Gwen Cruise (DPC)" userId="39c75b4d-4b7a-476f-91d0-4c2b1cb5b705" providerId="ADAL" clId="{3F5A124C-2685-4098-A9E6-BE1468BE4D6D}" dt="2020-11-30T05:46:56.338" v="2515" actId="20577"/>
        <pc:sldMkLst>
          <pc:docMk/>
          <pc:sldMk cId="3756388161" sldId="762"/>
        </pc:sldMkLst>
        <pc:spChg chg="mod">
          <ac:chgData name="Gwen Cruise (DPC)" userId="39c75b4d-4b7a-476f-91d0-4c2b1cb5b705" providerId="ADAL" clId="{3F5A124C-2685-4098-A9E6-BE1468BE4D6D}" dt="2020-11-30T05:46:47.898" v="2499" actId="20577"/>
          <ac:spMkLst>
            <pc:docMk/>
            <pc:sldMk cId="3756388161" sldId="762"/>
            <ac:spMk id="14" creationId="{BDD06CBC-C482-42E6-A397-BB1B24B98FD4}"/>
          </ac:spMkLst>
        </pc:spChg>
        <pc:spChg chg="mod">
          <ac:chgData name="Gwen Cruise (DPC)" userId="39c75b4d-4b7a-476f-91d0-4c2b1cb5b705" providerId="ADAL" clId="{3F5A124C-2685-4098-A9E6-BE1468BE4D6D}" dt="2020-11-30T05:46:56.338" v="2515" actId="20577"/>
          <ac:spMkLst>
            <pc:docMk/>
            <pc:sldMk cId="3756388161" sldId="762"/>
            <ac:spMk id="18" creationId="{DA2A11F0-FDC1-41EA-9BD3-F5688841C069}"/>
          </ac:spMkLst>
        </pc:spChg>
      </pc:sldChg>
      <pc:sldChg chg="addSp delSp modSp modNotesTx">
        <pc:chgData name="Gwen Cruise (DPC)" userId="39c75b4d-4b7a-476f-91d0-4c2b1cb5b705" providerId="ADAL" clId="{3F5A124C-2685-4098-A9E6-BE1468BE4D6D}" dt="2020-11-30T08:29:12.959" v="3051" actId="13926"/>
        <pc:sldMkLst>
          <pc:docMk/>
          <pc:sldMk cId="3000878147" sldId="763"/>
        </pc:sldMkLst>
        <pc:spChg chg="mod">
          <ac:chgData name="Gwen Cruise (DPC)" userId="39c75b4d-4b7a-476f-91d0-4c2b1cb5b705" providerId="ADAL" clId="{3F5A124C-2685-4098-A9E6-BE1468BE4D6D}" dt="2020-11-30T05:47:13.269" v="2547" actId="20577"/>
          <ac:spMkLst>
            <pc:docMk/>
            <pc:sldMk cId="3000878147" sldId="763"/>
            <ac:spMk id="3" creationId="{DEF92875-9ABA-49B8-B37B-ABD92EC41109}"/>
          </ac:spMkLst>
        </pc:spChg>
        <pc:spChg chg="mod">
          <ac:chgData name="Gwen Cruise (DPC)" userId="39c75b4d-4b7a-476f-91d0-4c2b1cb5b705" providerId="ADAL" clId="{3F5A124C-2685-4098-A9E6-BE1468BE4D6D}" dt="2020-11-30T08:29:07.182" v="3049" actId="13926"/>
          <ac:spMkLst>
            <pc:docMk/>
            <pc:sldMk cId="3000878147" sldId="763"/>
            <ac:spMk id="23" creationId="{102D4315-FDCD-45FB-81C6-4F3F5E09AD71}"/>
          </ac:spMkLst>
        </pc:spChg>
        <pc:spChg chg="add mod">
          <ac:chgData name="Gwen Cruise (DPC)" userId="39c75b4d-4b7a-476f-91d0-4c2b1cb5b705" providerId="ADAL" clId="{3F5A124C-2685-4098-A9E6-BE1468BE4D6D}" dt="2020-11-30T08:29:12.959" v="3051" actId="13926"/>
          <ac:spMkLst>
            <pc:docMk/>
            <pc:sldMk cId="3000878147" sldId="763"/>
            <ac:spMk id="24" creationId="{E61F630C-4CF0-4278-9EC8-305B5B87C15C}"/>
          </ac:spMkLst>
        </pc:spChg>
        <pc:spChg chg="mod">
          <ac:chgData name="Gwen Cruise (DPC)" userId="39c75b4d-4b7a-476f-91d0-4c2b1cb5b705" providerId="ADAL" clId="{3F5A124C-2685-4098-A9E6-BE1468BE4D6D}" dt="2020-11-30T08:29:09.718" v="3050" actId="13926"/>
          <ac:spMkLst>
            <pc:docMk/>
            <pc:sldMk cId="3000878147" sldId="763"/>
            <ac:spMk id="30" creationId="{1ED57F2B-C792-430F-9AED-890940ADB54A}"/>
          </ac:spMkLst>
        </pc:spChg>
        <pc:spChg chg="del mod">
          <ac:chgData name="Gwen Cruise (DPC)" userId="39c75b4d-4b7a-476f-91d0-4c2b1cb5b705" providerId="ADAL" clId="{3F5A124C-2685-4098-A9E6-BE1468BE4D6D}" dt="2020-11-30T08:27:38.548" v="2914" actId="478"/>
          <ac:spMkLst>
            <pc:docMk/>
            <pc:sldMk cId="3000878147" sldId="763"/>
            <ac:spMk id="34" creationId="{FA94B55A-116B-437C-A6B8-97433388692A}"/>
          </ac:spMkLst>
        </pc:spChg>
        <pc:spChg chg="mod">
          <ac:chgData name="Gwen Cruise (DPC)" userId="39c75b4d-4b7a-476f-91d0-4c2b1cb5b705" providerId="ADAL" clId="{3F5A124C-2685-4098-A9E6-BE1468BE4D6D}" dt="2020-11-30T05:47:06.724" v="2531" actId="20577"/>
          <ac:spMkLst>
            <pc:docMk/>
            <pc:sldMk cId="3000878147" sldId="763"/>
            <ac:spMk id="39" creationId="{E8700417-2960-48A8-9C39-0ACC9E84CEA7}"/>
          </ac:spMkLst>
        </pc:spChg>
        <pc:grpChg chg="mod">
          <ac:chgData name="Gwen Cruise (DPC)" userId="39c75b4d-4b7a-476f-91d0-4c2b1cb5b705" providerId="ADAL" clId="{3F5A124C-2685-4098-A9E6-BE1468BE4D6D}" dt="2020-11-25T04:16:00.262" v="1603" actId="1076"/>
          <ac:grpSpMkLst>
            <pc:docMk/>
            <pc:sldMk cId="3000878147" sldId="763"/>
            <ac:grpSpMk id="17" creationId="{93FA1EC9-4BA2-4FCB-815F-64344A62A84B}"/>
          </ac:grpSpMkLst>
        </pc:grpChg>
        <pc:grpChg chg="del">
          <ac:chgData name="Gwen Cruise (DPC)" userId="39c75b4d-4b7a-476f-91d0-4c2b1cb5b705" providerId="ADAL" clId="{3F5A124C-2685-4098-A9E6-BE1468BE4D6D}" dt="2020-11-30T08:27:39.405" v="2915" actId="478"/>
          <ac:grpSpMkLst>
            <pc:docMk/>
            <pc:sldMk cId="3000878147" sldId="763"/>
            <ac:grpSpMk id="35" creationId="{3F5398E4-E42C-48CD-BE3F-FEA52B292EB1}"/>
          </ac:grpSpMkLst>
        </pc:grpChg>
      </pc:sldChg>
      <pc:sldChg chg="modSp modNotesTx">
        <pc:chgData name="Gwen Cruise (DPC)" userId="39c75b4d-4b7a-476f-91d0-4c2b1cb5b705" providerId="ADAL" clId="{3F5A124C-2685-4098-A9E6-BE1468BE4D6D}" dt="2020-11-30T08:29:32.428" v="3058" actId="13926"/>
        <pc:sldMkLst>
          <pc:docMk/>
          <pc:sldMk cId="4190077596" sldId="764"/>
        </pc:sldMkLst>
        <pc:spChg chg="mod">
          <ac:chgData name="Gwen Cruise (DPC)" userId="39c75b4d-4b7a-476f-91d0-4c2b1cb5b705" providerId="ADAL" clId="{3F5A124C-2685-4098-A9E6-BE1468BE4D6D}" dt="2020-11-30T08:29:16.726" v="3052" actId="13926"/>
          <ac:spMkLst>
            <pc:docMk/>
            <pc:sldMk cId="4190077596" sldId="764"/>
            <ac:spMk id="23" creationId="{102D4315-FDCD-45FB-81C6-4F3F5E09AD71}"/>
          </ac:spMkLst>
        </pc:spChg>
        <pc:spChg chg="mod">
          <ac:chgData name="Gwen Cruise (DPC)" userId="39c75b4d-4b7a-476f-91d0-4c2b1cb5b705" providerId="ADAL" clId="{3F5A124C-2685-4098-A9E6-BE1468BE4D6D}" dt="2020-11-30T08:29:21.853" v="3054" actId="13926"/>
          <ac:spMkLst>
            <pc:docMk/>
            <pc:sldMk cId="4190077596" sldId="764"/>
            <ac:spMk id="28" creationId="{D3F3BB3F-0708-466C-9595-90025B844BC1}"/>
          </ac:spMkLst>
        </pc:spChg>
        <pc:spChg chg="mod">
          <ac:chgData name="Gwen Cruise (DPC)" userId="39c75b4d-4b7a-476f-91d0-4c2b1cb5b705" providerId="ADAL" clId="{3F5A124C-2685-4098-A9E6-BE1468BE4D6D}" dt="2020-11-30T08:29:32.428" v="3058" actId="13926"/>
          <ac:spMkLst>
            <pc:docMk/>
            <pc:sldMk cId="4190077596" sldId="764"/>
            <ac:spMk id="29" creationId="{7F84F266-70FC-4C4C-8A1C-8E2109DE0FE7}"/>
          </ac:spMkLst>
        </pc:spChg>
        <pc:spChg chg="mod">
          <ac:chgData name="Gwen Cruise (DPC)" userId="39c75b4d-4b7a-476f-91d0-4c2b1cb5b705" providerId="ADAL" clId="{3F5A124C-2685-4098-A9E6-BE1468BE4D6D}" dt="2020-11-30T08:29:18.943" v="3053" actId="13926"/>
          <ac:spMkLst>
            <pc:docMk/>
            <pc:sldMk cId="4190077596" sldId="764"/>
            <ac:spMk id="30" creationId="{1ED57F2B-C792-430F-9AED-890940ADB54A}"/>
          </ac:spMkLst>
        </pc:spChg>
        <pc:spChg chg="mod">
          <ac:chgData name="Gwen Cruise (DPC)" userId="39c75b4d-4b7a-476f-91d0-4c2b1cb5b705" providerId="ADAL" clId="{3F5A124C-2685-4098-A9E6-BE1468BE4D6D}" dt="2020-11-30T05:47:21.922" v="2569" actId="20577"/>
          <ac:spMkLst>
            <pc:docMk/>
            <pc:sldMk cId="4190077596" sldId="764"/>
            <ac:spMk id="39" creationId="{E8700417-2960-48A8-9C39-0ACC9E84CEA7}"/>
          </ac:spMkLst>
        </pc:spChg>
      </pc:sldChg>
      <pc:sldChg chg="del modNotesTx">
        <pc:chgData name="Gwen Cruise (DPC)" userId="39c75b4d-4b7a-476f-91d0-4c2b1cb5b705" providerId="ADAL" clId="{3F5A124C-2685-4098-A9E6-BE1468BE4D6D}" dt="2020-11-25T05:02:21.113" v="2002" actId="2696"/>
        <pc:sldMkLst>
          <pc:docMk/>
          <pc:sldMk cId="1346535419" sldId="765"/>
        </pc:sldMkLst>
      </pc:sldChg>
      <pc:sldChg chg="del modNotesTx">
        <pc:chgData name="Gwen Cruise (DPC)" userId="39c75b4d-4b7a-476f-91d0-4c2b1cb5b705" providerId="ADAL" clId="{3F5A124C-2685-4098-A9E6-BE1468BE4D6D}" dt="2020-11-25T05:02:21.126" v="2003" actId="2696"/>
        <pc:sldMkLst>
          <pc:docMk/>
          <pc:sldMk cId="3043512686" sldId="767"/>
        </pc:sldMkLst>
      </pc:sldChg>
      <pc:sldChg chg="del">
        <pc:chgData name="Gwen Cruise (DPC)" userId="39c75b4d-4b7a-476f-91d0-4c2b1cb5b705" providerId="ADAL" clId="{3F5A124C-2685-4098-A9E6-BE1468BE4D6D}" dt="2020-11-25T05:22:17.302" v="2007" actId="2696"/>
        <pc:sldMkLst>
          <pc:docMk/>
          <pc:sldMk cId="3787556956" sldId="768"/>
        </pc:sldMkLst>
      </pc:sldChg>
      <pc:sldChg chg="del">
        <pc:chgData name="Gwen Cruise (DPC)" userId="39c75b4d-4b7a-476f-91d0-4c2b1cb5b705" providerId="ADAL" clId="{3F5A124C-2685-4098-A9E6-BE1468BE4D6D}" dt="2020-11-25T05:22:17.318" v="2008" actId="2696"/>
        <pc:sldMkLst>
          <pc:docMk/>
          <pc:sldMk cId="3587522170" sldId="769"/>
        </pc:sldMkLst>
      </pc:sldChg>
      <pc:sldChg chg="delSp modSp ord">
        <pc:chgData name="Gwen Cruise (DPC)" userId="39c75b4d-4b7a-476f-91d0-4c2b1cb5b705" providerId="ADAL" clId="{3F5A124C-2685-4098-A9E6-BE1468BE4D6D}" dt="2020-11-30T05:46:10.483" v="2435" actId="478"/>
        <pc:sldMkLst>
          <pc:docMk/>
          <pc:sldMk cId="4239406947" sldId="772"/>
        </pc:sldMkLst>
        <pc:spChg chg="mod">
          <ac:chgData name="Gwen Cruise (DPC)" userId="39c75b4d-4b7a-476f-91d0-4c2b1cb5b705" providerId="ADAL" clId="{3F5A124C-2685-4098-A9E6-BE1468BE4D6D}" dt="2020-11-24T07:05:14.059" v="699" actId="1035"/>
          <ac:spMkLst>
            <pc:docMk/>
            <pc:sldMk cId="4239406947" sldId="772"/>
            <ac:spMk id="2" creationId="{97D69CD3-F6F8-4B8F-A48A-5503EF92B8F5}"/>
          </ac:spMkLst>
        </pc:spChg>
        <pc:spChg chg="mod">
          <ac:chgData name="Gwen Cruise (DPC)" userId="39c75b4d-4b7a-476f-91d0-4c2b1cb5b705" providerId="ADAL" clId="{3F5A124C-2685-4098-A9E6-BE1468BE4D6D}" dt="2020-11-24T05:32:29.788" v="408" actId="1035"/>
          <ac:spMkLst>
            <pc:docMk/>
            <pc:sldMk cId="4239406947" sldId="772"/>
            <ac:spMk id="5" creationId="{68C4D2F5-BB7F-4C26-B80E-B7B0D67B8604}"/>
          </ac:spMkLst>
        </pc:spChg>
        <pc:spChg chg="mod">
          <ac:chgData name="Gwen Cruise (DPC)" userId="39c75b4d-4b7a-476f-91d0-4c2b1cb5b705" providerId="ADAL" clId="{3F5A124C-2685-4098-A9E6-BE1468BE4D6D}" dt="2020-11-30T05:44:49.747" v="2335" actId="20577"/>
          <ac:spMkLst>
            <pc:docMk/>
            <pc:sldMk cId="4239406947" sldId="772"/>
            <ac:spMk id="10" creationId="{E293FAC1-0BBF-43FE-B056-34FF83FBDC76}"/>
          </ac:spMkLst>
        </pc:spChg>
        <pc:spChg chg="del mod">
          <ac:chgData name="Gwen Cruise (DPC)" userId="39c75b4d-4b7a-476f-91d0-4c2b1cb5b705" providerId="ADAL" clId="{3F5A124C-2685-4098-A9E6-BE1468BE4D6D}" dt="2020-11-24T05:27:57.811" v="267" actId="478"/>
          <ac:spMkLst>
            <pc:docMk/>
            <pc:sldMk cId="4239406947" sldId="772"/>
            <ac:spMk id="23" creationId="{65D23B6F-18B5-480B-87AD-0C9249ADF4C6}"/>
          </ac:spMkLst>
        </pc:spChg>
        <pc:spChg chg="mod">
          <ac:chgData name="Gwen Cruise (DPC)" userId="39c75b4d-4b7a-476f-91d0-4c2b1cb5b705" providerId="ADAL" clId="{3F5A124C-2685-4098-A9E6-BE1468BE4D6D}" dt="2020-11-24T07:05:14.059" v="699" actId="1035"/>
          <ac:spMkLst>
            <pc:docMk/>
            <pc:sldMk cId="4239406947" sldId="772"/>
            <ac:spMk id="24" creationId="{B4E8BA02-29D2-42D8-A36E-713FACECE15D}"/>
          </ac:spMkLst>
        </pc:spChg>
        <pc:spChg chg="mod">
          <ac:chgData name="Gwen Cruise (DPC)" userId="39c75b4d-4b7a-476f-91d0-4c2b1cb5b705" providerId="ADAL" clId="{3F5A124C-2685-4098-A9E6-BE1468BE4D6D}" dt="2020-11-24T07:05:14.059" v="699" actId="1035"/>
          <ac:spMkLst>
            <pc:docMk/>
            <pc:sldMk cId="4239406947" sldId="772"/>
            <ac:spMk id="30" creationId="{BDA8BFAA-A205-469E-8FC1-2E6A9788F8D0}"/>
          </ac:spMkLst>
        </pc:spChg>
        <pc:spChg chg="mod">
          <ac:chgData name="Gwen Cruise (DPC)" userId="39c75b4d-4b7a-476f-91d0-4c2b1cb5b705" providerId="ADAL" clId="{3F5A124C-2685-4098-A9E6-BE1468BE4D6D}" dt="2020-11-24T07:05:14.059" v="699" actId="1035"/>
          <ac:spMkLst>
            <pc:docMk/>
            <pc:sldMk cId="4239406947" sldId="772"/>
            <ac:spMk id="31" creationId="{6B4EBD41-F91A-4F77-991A-4A4942C0E5C5}"/>
          </ac:spMkLst>
        </pc:spChg>
        <pc:spChg chg="mod">
          <ac:chgData name="Gwen Cruise (DPC)" userId="39c75b4d-4b7a-476f-91d0-4c2b1cb5b705" providerId="ADAL" clId="{3F5A124C-2685-4098-A9E6-BE1468BE4D6D}" dt="2020-11-30T05:45:36.082" v="2433" actId="20577"/>
          <ac:spMkLst>
            <pc:docMk/>
            <pc:sldMk cId="4239406947" sldId="772"/>
            <ac:spMk id="32" creationId="{15BEEDA3-B5D1-4F07-9C63-8905D48CAD06}"/>
          </ac:spMkLst>
        </pc:spChg>
        <pc:spChg chg="del mod">
          <ac:chgData name="Gwen Cruise (DPC)" userId="39c75b4d-4b7a-476f-91d0-4c2b1cb5b705" providerId="ADAL" clId="{3F5A124C-2685-4098-A9E6-BE1468BE4D6D}" dt="2020-11-30T05:46:09.494" v="2434" actId="478"/>
          <ac:spMkLst>
            <pc:docMk/>
            <pc:sldMk cId="4239406947" sldId="772"/>
            <ac:spMk id="34" creationId="{5E441A99-0729-49BE-AFFF-15A07BFD67EC}"/>
          </ac:spMkLst>
        </pc:spChg>
        <pc:spChg chg="mod">
          <ac:chgData name="Gwen Cruise (DPC)" userId="39c75b4d-4b7a-476f-91d0-4c2b1cb5b705" providerId="ADAL" clId="{3F5A124C-2685-4098-A9E6-BE1468BE4D6D}" dt="2020-11-24T07:05:23.791" v="701"/>
          <ac:spMkLst>
            <pc:docMk/>
            <pc:sldMk cId="4239406947" sldId="772"/>
            <ac:spMk id="35" creationId="{FD1BB720-1E02-43FB-854A-7AF7F27F6B63}"/>
          </ac:spMkLst>
        </pc:spChg>
        <pc:spChg chg="mod">
          <ac:chgData name="Gwen Cruise (DPC)" userId="39c75b4d-4b7a-476f-91d0-4c2b1cb5b705" providerId="ADAL" clId="{3F5A124C-2685-4098-A9E6-BE1468BE4D6D}" dt="2020-11-24T07:07:24.275" v="814" actId="14100"/>
          <ac:spMkLst>
            <pc:docMk/>
            <pc:sldMk cId="4239406947" sldId="772"/>
            <ac:spMk id="36" creationId="{40C22CD9-2659-450A-A2B9-1A143C299DF9}"/>
          </ac:spMkLst>
        </pc:spChg>
        <pc:spChg chg="del mod">
          <ac:chgData name="Gwen Cruise (DPC)" userId="39c75b4d-4b7a-476f-91d0-4c2b1cb5b705" providerId="ADAL" clId="{3F5A124C-2685-4098-A9E6-BE1468BE4D6D}" dt="2020-11-30T05:46:10.483" v="2435" actId="478"/>
          <ac:spMkLst>
            <pc:docMk/>
            <pc:sldMk cId="4239406947" sldId="772"/>
            <ac:spMk id="37" creationId="{68806991-3885-4695-AD01-EEBA2DC7C64E}"/>
          </ac:spMkLst>
        </pc:spChg>
        <pc:spChg chg="mod">
          <ac:chgData name="Gwen Cruise (DPC)" userId="39c75b4d-4b7a-476f-91d0-4c2b1cb5b705" providerId="ADAL" clId="{3F5A124C-2685-4098-A9E6-BE1468BE4D6D}" dt="2020-11-24T07:06:23.711" v="768" actId="1038"/>
          <ac:spMkLst>
            <pc:docMk/>
            <pc:sldMk cId="4239406947" sldId="772"/>
            <ac:spMk id="43" creationId="{CBC3306A-19D3-481B-95EA-34469A201211}"/>
          </ac:spMkLst>
        </pc:spChg>
        <pc:spChg chg="mod">
          <ac:chgData name="Gwen Cruise (DPC)" userId="39c75b4d-4b7a-476f-91d0-4c2b1cb5b705" providerId="ADAL" clId="{3F5A124C-2685-4098-A9E6-BE1468BE4D6D}" dt="2020-11-24T07:05:14.059" v="699" actId="1035"/>
          <ac:spMkLst>
            <pc:docMk/>
            <pc:sldMk cId="4239406947" sldId="772"/>
            <ac:spMk id="51" creationId="{26E5D755-52F0-4007-8FF7-112B1BDB4118}"/>
          </ac:spMkLst>
        </pc:spChg>
        <pc:spChg chg="del">
          <ac:chgData name="Gwen Cruise (DPC)" userId="39c75b4d-4b7a-476f-91d0-4c2b1cb5b705" providerId="ADAL" clId="{3F5A124C-2685-4098-A9E6-BE1468BE4D6D}" dt="2020-11-24T05:27:55.600" v="265" actId="478"/>
          <ac:spMkLst>
            <pc:docMk/>
            <pc:sldMk cId="4239406947" sldId="772"/>
            <ac:spMk id="59" creationId="{F856F553-7F29-4B8D-816C-FC9E9F6B8384}"/>
          </ac:spMkLst>
        </pc:spChg>
        <pc:spChg chg="mod">
          <ac:chgData name="Gwen Cruise (DPC)" userId="39c75b4d-4b7a-476f-91d0-4c2b1cb5b705" providerId="ADAL" clId="{3F5A124C-2685-4098-A9E6-BE1468BE4D6D}" dt="2020-11-24T07:06:47.105" v="808" actId="14100"/>
          <ac:spMkLst>
            <pc:docMk/>
            <pc:sldMk cId="4239406947" sldId="772"/>
            <ac:spMk id="60" creationId="{B67CF4CB-D4DF-44CF-A3A3-2F3F91675455}"/>
          </ac:spMkLst>
        </pc:spChg>
        <pc:spChg chg="mod">
          <ac:chgData name="Gwen Cruise (DPC)" userId="39c75b4d-4b7a-476f-91d0-4c2b1cb5b705" providerId="ADAL" clId="{3F5A124C-2685-4098-A9E6-BE1468BE4D6D}" dt="2020-11-24T07:06:17.603" v="732" actId="1038"/>
          <ac:spMkLst>
            <pc:docMk/>
            <pc:sldMk cId="4239406947" sldId="772"/>
            <ac:spMk id="61" creationId="{7D322E04-041B-4703-A8BF-F75D6AC425B6}"/>
          </ac:spMkLst>
        </pc:spChg>
        <pc:spChg chg="del mod">
          <ac:chgData name="Gwen Cruise (DPC)" userId="39c75b4d-4b7a-476f-91d0-4c2b1cb5b705" providerId="ADAL" clId="{3F5A124C-2685-4098-A9E6-BE1468BE4D6D}" dt="2020-11-24T07:08:47.651" v="853" actId="478"/>
          <ac:spMkLst>
            <pc:docMk/>
            <pc:sldMk cId="4239406947" sldId="772"/>
            <ac:spMk id="62" creationId="{1FCF4D62-E176-4DBF-A2C5-FD3D23023505}"/>
          </ac:spMkLst>
        </pc:spChg>
        <pc:spChg chg="mod">
          <ac:chgData name="Gwen Cruise (DPC)" userId="39c75b4d-4b7a-476f-91d0-4c2b1cb5b705" providerId="ADAL" clId="{3F5A124C-2685-4098-A9E6-BE1468BE4D6D}" dt="2020-11-24T07:08:05.917" v="852" actId="1035"/>
          <ac:spMkLst>
            <pc:docMk/>
            <pc:sldMk cId="4239406947" sldId="772"/>
            <ac:spMk id="63" creationId="{3B36DE8E-E475-4818-947F-59C3BEA99ECE}"/>
          </ac:spMkLst>
        </pc:spChg>
        <pc:spChg chg="mod">
          <ac:chgData name="Gwen Cruise (DPC)" userId="39c75b4d-4b7a-476f-91d0-4c2b1cb5b705" providerId="ADAL" clId="{3F5A124C-2685-4098-A9E6-BE1468BE4D6D}" dt="2020-11-24T07:06:38.257" v="806" actId="1076"/>
          <ac:spMkLst>
            <pc:docMk/>
            <pc:sldMk cId="4239406947" sldId="772"/>
            <ac:spMk id="64" creationId="{B17F6088-190D-4695-80F3-135A8B7E225E}"/>
          </ac:spMkLst>
        </pc:spChg>
        <pc:spChg chg="mod">
          <ac:chgData name="Gwen Cruise (DPC)" userId="39c75b4d-4b7a-476f-91d0-4c2b1cb5b705" providerId="ADAL" clId="{3F5A124C-2685-4098-A9E6-BE1468BE4D6D}" dt="2020-11-24T07:06:23.711" v="768" actId="1038"/>
          <ac:spMkLst>
            <pc:docMk/>
            <pc:sldMk cId="4239406947" sldId="772"/>
            <ac:spMk id="73" creationId="{9EE9D262-0CC6-448F-AE61-7A884E5DB8A9}"/>
          </ac:spMkLst>
        </pc:spChg>
        <pc:spChg chg="mod">
          <ac:chgData name="Gwen Cruise (DPC)" userId="39c75b4d-4b7a-476f-91d0-4c2b1cb5b705" providerId="ADAL" clId="{3F5A124C-2685-4098-A9E6-BE1468BE4D6D}" dt="2020-11-24T07:06:29.980" v="798" actId="1038"/>
          <ac:spMkLst>
            <pc:docMk/>
            <pc:sldMk cId="4239406947" sldId="772"/>
            <ac:spMk id="75" creationId="{43E8EB87-9D09-48F5-A325-F399EF63E93D}"/>
          </ac:spMkLst>
        </pc:spChg>
        <pc:spChg chg="mod">
          <ac:chgData name="Gwen Cruise (DPC)" userId="39c75b4d-4b7a-476f-91d0-4c2b1cb5b705" providerId="ADAL" clId="{3F5A124C-2685-4098-A9E6-BE1468BE4D6D}" dt="2020-11-24T07:06:23.711" v="768" actId="1038"/>
          <ac:spMkLst>
            <pc:docMk/>
            <pc:sldMk cId="4239406947" sldId="772"/>
            <ac:spMk id="79" creationId="{BB8A5DB3-7028-457C-B5B0-1C2E0544759B}"/>
          </ac:spMkLst>
        </pc:spChg>
        <pc:spChg chg="mod">
          <ac:chgData name="Gwen Cruise (DPC)" userId="39c75b4d-4b7a-476f-91d0-4c2b1cb5b705" providerId="ADAL" clId="{3F5A124C-2685-4098-A9E6-BE1468BE4D6D}" dt="2020-11-24T07:06:23.711" v="768" actId="1038"/>
          <ac:spMkLst>
            <pc:docMk/>
            <pc:sldMk cId="4239406947" sldId="772"/>
            <ac:spMk id="80" creationId="{38C9D838-4164-4047-8BFF-F4EF1B5FDD1D}"/>
          </ac:spMkLst>
        </pc:spChg>
        <pc:spChg chg="mod">
          <ac:chgData name="Gwen Cruise (DPC)" userId="39c75b4d-4b7a-476f-91d0-4c2b1cb5b705" providerId="ADAL" clId="{3F5A124C-2685-4098-A9E6-BE1468BE4D6D}" dt="2020-11-24T07:06:17.603" v="732" actId="1038"/>
          <ac:spMkLst>
            <pc:docMk/>
            <pc:sldMk cId="4239406947" sldId="772"/>
            <ac:spMk id="81" creationId="{91D215DD-6143-405C-A4D7-4A6D67268B12}"/>
          </ac:spMkLst>
        </pc:spChg>
        <pc:spChg chg="mod">
          <ac:chgData name="Gwen Cruise (DPC)" userId="39c75b4d-4b7a-476f-91d0-4c2b1cb5b705" providerId="ADAL" clId="{3F5A124C-2685-4098-A9E6-BE1468BE4D6D}" dt="2020-11-24T07:06:23.711" v="768" actId="1038"/>
          <ac:spMkLst>
            <pc:docMk/>
            <pc:sldMk cId="4239406947" sldId="772"/>
            <ac:spMk id="88" creationId="{D91F6388-134C-4059-AB71-CE509652A14E}"/>
          </ac:spMkLst>
        </pc:spChg>
        <pc:spChg chg="mod">
          <ac:chgData name="Gwen Cruise (DPC)" userId="39c75b4d-4b7a-476f-91d0-4c2b1cb5b705" providerId="ADAL" clId="{3F5A124C-2685-4098-A9E6-BE1468BE4D6D}" dt="2020-11-24T07:06:23.711" v="768" actId="1038"/>
          <ac:spMkLst>
            <pc:docMk/>
            <pc:sldMk cId="4239406947" sldId="772"/>
            <ac:spMk id="89" creationId="{FB2891D9-0AB1-4C60-92F1-966B501B6DB7}"/>
          </ac:spMkLst>
        </pc:spChg>
        <pc:spChg chg="mod">
          <ac:chgData name="Gwen Cruise (DPC)" userId="39c75b4d-4b7a-476f-91d0-4c2b1cb5b705" providerId="ADAL" clId="{3F5A124C-2685-4098-A9E6-BE1468BE4D6D}" dt="2020-11-24T07:06:23.711" v="768" actId="1038"/>
          <ac:spMkLst>
            <pc:docMk/>
            <pc:sldMk cId="4239406947" sldId="772"/>
            <ac:spMk id="91" creationId="{1812EC04-090B-4AF6-8635-D580204E67FF}"/>
          </ac:spMkLst>
        </pc:spChg>
        <pc:spChg chg="mod">
          <ac:chgData name="Gwen Cruise (DPC)" userId="39c75b4d-4b7a-476f-91d0-4c2b1cb5b705" providerId="ADAL" clId="{3F5A124C-2685-4098-A9E6-BE1468BE4D6D}" dt="2020-11-24T07:08:52.147" v="854" actId="1076"/>
          <ac:spMkLst>
            <pc:docMk/>
            <pc:sldMk cId="4239406947" sldId="772"/>
            <ac:spMk id="93" creationId="{77E999D8-8D39-4869-96D8-F0C2C6A69690}"/>
          </ac:spMkLst>
        </pc:spChg>
        <pc:spChg chg="mod">
          <ac:chgData name="Gwen Cruise (DPC)" userId="39c75b4d-4b7a-476f-91d0-4c2b1cb5b705" providerId="ADAL" clId="{3F5A124C-2685-4098-A9E6-BE1468BE4D6D}" dt="2020-11-24T07:08:00.458" v="836" actId="14100"/>
          <ac:spMkLst>
            <pc:docMk/>
            <pc:sldMk cId="4239406947" sldId="772"/>
            <ac:spMk id="103" creationId="{F8237C4A-31C6-4EE4-A2A0-4D6B7291F6E2}"/>
          </ac:spMkLst>
        </pc:spChg>
        <pc:spChg chg="mod">
          <ac:chgData name="Gwen Cruise (DPC)" userId="39c75b4d-4b7a-476f-91d0-4c2b1cb5b705" providerId="ADAL" clId="{3F5A124C-2685-4098-A9E6-BE1468BE4D6D}" dt="2020-11-24T07:07:40.284" v="830" actId="1036"/>
          <ac:spMkLst>
            <pc:docMk/>
            <pc:sldMk cId="4239406947" sldId="772"/>
            <ac:spMk id="106" creationId="{CEAF5AA7-6CEC-4FCE-91EB-03BA04FCCCD8}"/>
          </ac:spMkLst>
        </pc:spChg>
        <pc:spChg chg="mod">
          <ac:chgData name="Gwen Cruise (DPC)" userId="39c75b4d-4b7a-476f-91d0-4c2b1cb5b705" providerId="ADAL" clId="{3F5A124C-2685-4098-A9E6-BE1468BE4D6D}" dt="2020-11-24T07:07:44.289" v="831" actId="1076"/>
          <ac:spMkLst>
            <pc:docMk/>
            <pc:sldMk cId="4239406947" sldId="772"/>
            <ac:spMk id="107" creationId="{C79D043D-9A3D-46EB-8309-E99670DD781C}"/>
          </ac:spMkLst>
        </pc:spChg>
        <pc:spChg chg="mod">
          <ac:chgData name="Gwen Cruise (DPC)" userId="39c75b4d-4b7a-476f-91d0-4c2b1cb5b705" providerId="ADAL" clId="{3F5A124C-2685-4098-A9E6-BE1468BE4D6D}" dt="2020-11-24T07:07:30.730" v="816" actId="14100"/>
          <ac:spMkLst>
            <pc:docMk/>
            <pc:sldMk cId="4239406947" sldId="772"/>
            <ac:spMk id="117" creationId="{16B408E5-A8C2-4B8A-84C4-3122C4E41E30}"/>
          </ac:spMkLst>
        </pc:spChg>
        <pc:spChg chg="mod">
          <ac:chgData name="Gwen Cruise (DPC)" userId="39c75b4d-4b7a-476f-91d0-4c2b1cb5b705" providerId="ADAL" clId="{3F5A124C-2685-4098-A9E6-BE1468BE4D6D}" dt="2020-11-24T07:07:17.081" v="812" actId="1076"/>
          <ac:spMkLst>
            <pc:docMk/>
            <pc:sldMk cId="4239406947" sldId="772"/>
            <ac:spMk id="123" creationId="{77E0240D-77B6-4343-BB60-DE6A67E6EB5F}"/>
          </ac:spMkLst>
        </pc:spChg>
        <pc:spChg chg="mod">
          <ac:chgData name="Gwen Cruise (DPC)" userId="39c75b4d-4b7a-476f-91d0-4c2b1cb5b705" providerId="ADAL" clId="{3F5A124C-2685-4098-A9E6-BE1468BE4D6D}" dt="2020-11-24T07:07:27.666" v="815" actId="1076"/>
          <ac:spMkLst>
            <pc:docMk/>
            <pc:sldMk cId="4239406947" sldId="772"/>
            <ac:spMk id="125" creationId="{4C6933A5-DA54-4EF7-88CF-265163FB2051}"/>
          </ac:spMkLst>
        </pc:spChg>
        <pc:spChg chg="del mod">
          <ac:chgData name="Gwen Cruise (DPC)" userId="39c75b4d-4b7a-476f-91d0-4c2b1cb5b705" providerId="ADAL" clId="{3F5A124C-2685-4098-A9E6-BE1468BE4D6D}" dt="2020-11-24T05:29:33.434" v="284" actId="478"/>
          <ac:spMkLst>
            <pc:docMk/>
            <pc:sldMk cId="4239406947" sldId="772"/>
            <ac:spMk id="134" creationId="{ECB8BE92-0A43-47F2-A2C9-20A700BED7A2}"/>
          </ac:spMkLst>
        </pc:spChg>
        <pc:spChg chg="del">
          <ac:chgData name="Gwen Cruise (DPC)" userId="39c75b4d-4b7a-476f-91d0-4c2b1cb5b705" providerId="ADAL" clId="{3F5A124C-2685-4098-A9E6-BE1468BE4D6D}" dt="2020-11-24T05:30:54.434" v="299" actId="478"/>
          <ac:spMkLst>
            <pc:docMk/>
            <pc:sldMk cId="4239406947" sldId="772"/>
            <ac:spMk id="138" creationId="{7EB0B94E-114A-45D3-92DD-80E874D893A2}"/>
          </ac:spMkLst>
        </pc:spChg>
        <pc:cxnChg chg="mod">
          <ac:chgData name="Gwen Cruise (DPC)" userId="39c75b4d-4b7a-476f-91d0-4c2b1cb5b705" providerId="ADAL" clId="{3F5A124C-2685-4098-A9E6-BE1468BE4D6D}" dt="2020-11-24T07:05:14.059" v="699" actId="1035"/>
          <ac:cxnSpMkLst>
            <pc:docMk/>
            <pc:sldMk cId="4239406947" sldId="772"/>
            <ac:cxnSpMk id="8" creationId="{9AC72161-F95F-4258-9861-C15F15AAA9E4}"/>
          </ac:cxnSpMkLst>
        </pc:cxnChg>
        <pc:cxnChg chg="mod">
          <ac:chgData name="Gwen Cruise (DPC)" userId="39c75b4d-4b7a-476f-91d0-4c2b1cb5b705" providerId="ADAL" clId="{3F5A124C-2685-4098-A9E6-BE1468BE4D6D}" dt="2020-11-24T07:05:14.059" v="699" actId="1035"/>
          <ac:cxnSpMkLst>
            <pc:docMk/>
            <pc:sldMk cId="4239406947" sldId="772"/>
            <ac:cxnSpMk id="44" creationId="{4E0DE64B-5CF2-495D-81C8-8AF8FD0F6251}"/>
          </ac:cxnSpMkLst>
        </pc:cxnChg>
        <pc:cxnChg chg="del mod">
          <ac:chgData name="Gwen Cruise (DPC)" userId="39c75b4d-4b7a-476f-91d0-4c2b1cb5b705" providerId="ADAL" clId="{3F5A124C-2685-4098-A9E6-BE1468BE4D6D}" dt="2020-11-24T05:29:34.826" v="285" actId="478"/>
          <ac:cxnSpMkLst>
            <pc:docMk/>
            <pc:sldMk cId="4239406947" sldId="772"/>
            <ac:cxnSpMk id="52" creationId="{EECA1FEA-59A3-44DB-87BB-AF75D17B1AC4}"/>
          </ac:cxnSpMkLst>
        </pc:cxnChg>
        <pc:cxnChg chg="del">
          <ac:chgData name="Gwen Cruise (DPC)" userId="39c75b4d-4b7a-476f-91d0-4c2b1cb5b705" providerId="ADAL" clId="{3F5A124C-2685-4098-A9E6-BE1468BE4D6D}" dt="2020-11-24T05:27:57.018" v="266" actId="478"/>
          <ac:cxnSpMkLst>
            <pc:docMk/>
            <pc:sldMk cId="4239406947" sldId="772"/>
            <ac:cxnSpMk id="58" creationId="{47F38210-7BC6-42C8-89E6-51E9C373E11B}"/>
          </ac:cxnSpMkLst>
        </pc:cxnChg>
        <pc:cxnChg chg="mod">
          <ac:chgData name="Gwen Cruise (DPC)" userId="39c75b4d-4b7a-476f-91d0-4c2b1cb5b705" providerId="ADAL" clId="{3F5A124C-2685-4098-A9E6-BE1468BE4D6D}" dt="2020-11-24T07:08:05.917" v="852" actId="1035"/>
          <ac:cxnSpMkLst>
            <pc:docMk/>
            <pc:sldMk cId="4239406947" sldId="772"/>
            <ac:cxnSpMk id="65" creationId="{E1F2EF7E-202D-49BB-AE7E-4588CC67566F}"/>
          </ac:cxnSpMkLst>
        </pc:cxnChg>
        <pc:cxnChg chg="mod">
          <ac:chgData name="Gwen Cruise (DPC)" userId="39c75b4d-4b7a-476f-91d0-4c2b1cb5b705" providerId="ADAL" clId="{3F5A124C-2685-4098-A9E6-BE1468BE4D6D}" dt="2020-11-24T07:06:17.603" v="732" actId="1038"/>
          <ac:cxnSpMkLst>
            <pc:docMk/>
            <pc:sldMk cId="4239406947" sldId="772"/>
            <ac:cxnSpMk id="67" creationId="{CDE2C163-3E26-4C9D-8DF1-D56627D87EFD}"/>
          </ac:cxnSpMkLst>
        </pc:cxnChg>
        <pc:cxnChg chg="mod">
          <ac:chgData name="Gwen Cruise (DPC)" userId="39c75b4d-4b7a-476f-91d0-4c2b1cb5b705" providerId="ADAL" clId="{3F5A124C-2685-4098-A9E6-BE1468BE4D6D}" dt="2020-11-24T07:06:29.980" v="798" actId="1038"/>
          <ac:cxnSpMkLst>
            <pc:docMk/>
            <pc:sldMk cId="4239406947" sldId="772"/>
            <ac:cxnSpMk id="74" creationId="{604AB0C4-DA33-4BCA-8640-CE10DF5CEDAA}"/>
          </ac:cxnSpMkLst>
        </pc:cxnChg>
        <pc:cxnChg chg="mod">
          <ac:chgData name="Gwen Cruise (DPC)" userId="39c75b4d-4b7a-476f-91d0-4c2b1cb5b705" providerId="ADAL" clId="{3F5A124C-2685-4098-A9E6-BE1468BE4D6D}" dt="2020-11-24T07:06:17.603" v="732" actId="1038"/>
          <ac:cxnSpMkLst>
            <pc:docMk/>
            <pc:sldMk cId="4239406947" sldId="772"/>
            <ac:cxnSpMk id="76" creationId="{12A700EB-655A-44F6-B3E8-EDA27C20BC4C}"/>
          </ac:cxnSpMkLst>
        </pc:cxnChg>
        <pc:cxnChg chg="mod">
          <ac:chgData name="Gwen Cruise (DPC)" userId="39c75b4d-4b7a-476f-91d0-4c2b1cb5b705" providerId="ADAL" clId="{3F5A124C-2685-4098-A9E6-BE1468BE4D6D}" dt="2020-11-24T07:06:23.711" v="768" actId="1038"/>
          <ac:cxnSpMkLst>
            <pc:docMk/>
            <pc:sldMk cId="4239406947" sldId="772"/>
            <ac:cxnSpMk id="77" creationId="{30BD8FDA-4C72-4FC8-98CB-E46077357422}"/>
          </ac:cxnSpMkLst>
        </pc:cxnChg>
        <pc:cxnChg chg="mod">
          <ac:chgData name="Gwen Cruise (DPC)" userId="39c75b4d-4b7a-476f-91d0-4c2b1cb5b705" providerId="ADAL" clId="{3F5A124C-2685-4098-A9E6-BE1468BE4D6D}" dt="2020-11-24T07:06:23.711" v="768" actId="1038"/>
          <ac:cxnSpMkLst>
            <pc:docMk/>
            <pc:sldMk cId="4239406947" sldId="772"/>
            <ac:cxnSpMk id="78" creationId="{E9491EE5-EA37-416F-8E40-1E967EC08CB3}"/>
          </ac:cxnSpMkLst>
        </pc:cxnChg>
        <pc:cxnChg chg="del mod">
          <ac:chgData name="Gwen Cruise (DPC)" userId="39c75b4d-4b7a-476f-91d0-4c2b1cb5b705" providerId="ADAL" clId="{3F5A124C-2685-4098-A9E6-BE1468BE4D6D}" dt="2020-11-24T07:08:53.699" v="855" actId="478"/>
          <ac:cxnSpMkLst>
            <pc:docMk/>
            <pc:sldMk cId="4239406947" sldId="772"/>
            <ac:cxnSpMk id="82" creationId="{41FDD1EB-FDB7-445C-B6F0-B146E94684D6}"/>
          </ac:cxnSpMkLst>
        </pc:cxnChg>
        <pc:cxnChg chg="mod">
          <ac:chgData name="Gwen Cruise (DPC)" userId="39c75b4d-4b7a-476f-91d0-4c2b1cb5b705" providerId="ADAL" clId="{3F5A124C-2685-4098-A9E6-BE1468BE4D6D}" dt="2020-11-24T07:05:14.059" v="699" actId="1035"/>
          <ac:cxnSpMkLst>
            <pc:docMk/>
            <pc:sldMk cId="4239406947" sldId="772"/>
            <ac:cxnSpMk id="84" creationId="{C4C42E2C-CC42-4E39-B87A-4C44BE4921F2}"/>
          </ac:cxnSpMkLst>
        </pc:cxnChg>
        <pc:cxnChg chg="mod">
          <ac:chgData name="Gwen Cruise (DPC)" userId="39c75b4d-4b7a-476f-91d0-4c2b1cb5b705" providerId="ADAL" clId="{3F5A124C-2685-4098-A9E6-BE1468BE4D6D}" dt="2020-11-24T07:06:23.711" v="768" actId="1038"/>
          <ac:cxnSpMkLst>
            <pc:docMk/>
            <pc:sldMk cId="4239406947" sldId="772"/>
            <ac:cxnSpMk id="90" creationId="{26FF0FDD-1E81-4A50-B5A8-9EA2DD76396A}"/>
          </ac:cxnSpMkLst>
        </pc:cxnChg>
        <pc:cxnChg chg="mod">
          <ac:chgData name="Gwen Cruise (DPC)" userId="39c75b4d-4b7a-476f-91d0-4c2b1cb5b705" providerId="ADAL" clId="{3F5A124C-2685-4098-A9E6-BE1468BE4D6D}" dt="2020-11-24T07:06:23.711" v="768" actId="1038"/>
          <ac:cxnSpMkLst>
            <pc:docMk/>
            <pc:sldMk cId="4239406947" sldId="772"/>
            <ac:cxnSpMk id="92" creationId="{E55F8BDD-C06E-4599-8694-B5163076025F}"/>
          </ac:cxnSpMkLst>
        </pc:cxnChg>
        <pc:cxnChg chg="mod">
          <ac:chgData name="Gwen Cruise (DPC)" userId="39c75b4d-4b7a-476f-91d0-4c2b1cb5b705" providerId="ADAL" clId="{3F5A124C-2685-4098-A9E6-BE1468BE4D6D}" dt="2020-11-24T07:07:48.619" v="833" actId="14100"/>
          <ac:cxnSpMkLst>
            <pc:docMk/>
            <pc:sldMk cId="4239406947" sldId="772"/>
            <ac:cxnSpMk id="104" creationId="{D6D76876-93D8-4673-BD79-6FB7DFA54F15}"/>
          </ac:cxnSpMkLst>
        </pc:cxnChg>
        <pc:cxnChg chg="mod">
          <ac:chgData name="Gwen Cruise (DPC)" userId="39c75b4d-4b7a-476f-91d0-4c2b1cb5b705" providerId="ADAL" clId="{3F5A124C-2685-4098-A9E6-BE1468BE4D6D}" dt="2020-11-24T07:07:24.275" v="814" actId="14100"/>
          <ac:cxnSpMkLst>
            <pc:docMk/>
            <pc:sldMk cId="4239406947" sldId="772"/>
            <ac:cxnSpMk id="105" creationId="{119C646C-FADD-4DD8-8330-632AA4B75955}"/>
          </ac:cxnSpMkLst>
        </pc:cxnChg>
        <pc:cxnChg chg="mod">
          <ac:chgData name="Gwen Cruise (DPC)" userId="39c75b4d-4b7a-476f-91d0-4c2b1cb5b705" providerId="ADAL" clId="{3F5A124C-2685-4098-A9E6-BE1468BE4D6D}" dt="2020-11-24T07:05:14.059" v="699" actId="1035"/>
          <ac:cxnSpMkLst>
            <pc:docMk/>
            <pc:sldMk cId="4239406947" sldId="772"/>
            <ac:cxnSpMk id="110" creationId="{E9D626BE-D94A-45C0-9A70-9DB6BDB029A6}"/>
          </ac:cxnSpMkLst>
        </pc:cxnChg>
        <pc:cxnChg chg="mod">
          <ac:chgData name="Gwen Cruise (DPC)" userId="39c75b4d-4b7a-476f-91d0-4c2b1cb5b705" providerId="ADAL" clId="{3F5A124C-2685-4098-A9E6-BE1468BE4D6D}" dt="2020-11-24T07:07:17.081" v="812" actId="1076"/>
          <ac:cxnSpMkLst>
            <pc:docMk/>
            <pc:sldMk cId="4239406947" sldId="772"/>
            <ac:cxnSpMk id="124" creationId="{80ABBA98-581E-4B98-99D1-8DCBBE5313D2}"/>
          </ac:cxnSpMkLst>
        </pc:cxnChg>
        <pc:cxnChg chg="mod">
          <ac:chgData name="Gwen Cruise (DPC)" userId="39c75b4d-4b7a-476f-91d0-4c2b1cb5b705" providerId="ADAL" clId="{3F5A124C-2685-4098-A9E6-BE1468BE4D6D}" dt="2020-11-24T07:07:27.666" v="815" actId="1076"/>
          <ac:cxnSpMkLst>
            <pc:docMk/>
            <pc:sldMk cId="4239406947" sldId="772"/>
            <ac:cxnSpMk id="126" creationId="{677C6165-3D7E-4A20-AAEC-FFC22CA1F7A9}"/>
          </ac:cxnSpMkLst>
        </pc:cxnChg>
        <pc:cxnChg chg="del">
          <ac:chgData name="Gwen Cruise (DPC)" userId="39c75b4d-4b7a-476f-91d0-4c2b1cb5b705" providerId="ADAL" clId="{3F5A124C-2685-4098-A9E6-BE1468BE4D6D}" dt="2020-11-24T05:30:57.954" v="300" actId="478"/>
          <ac:cxnSpMkLst>
            <pc:docMk/>
            <pc:sldMk cId="4239406947" sldId="772"/>
            <ac:cxnSpMk id="141" creationId="{8B49A5DD-5869-4263-9924-025BFB103BA2}"/>
          </ac:cxnSpMkLst>
        </pc:cxnChg>
      </pc:sldChg>
      <pc:sldChg chg="modSp add del">
        <pc:chgData name="Gwen Cruise (DPC)" userId="39c75b4d-4b7a-476f-91d0-4c2b1cb5b705" providerId="ADAL" clId="{3F5A124C-2685-4098-A9E6-BE1468BE4D6D}" dt="2020-11-30T08:15:17.357" v="2667" actId="2696"/>
        <pc:sldMkLst>
          <pc:docMk/>
          <pc:sldMk cId="4138394591" sldId="773"/>
        </pc:sldMkLst>
        <pc:spChg chg="mod">
          <ac:chgData name="Gwen Cruise (DPC)" userId="39c75b4d-4b7a-476f-91d0-4c2b1cb5b705" providerId="ADAL" clId="{3F5A124C-2685-4098-A9E6-BE1468BE4D6D}" dt="2020-11-30T05:47:30.018" v="2585" actId="20577"/>
          <ac:spMkLst>
            <pc:docMk/>
            <pc:sldMk cId="4138394591" sldId="773"/>
            <ac:spMk id="16" creationId="{F9AC4A73-1616-4AF7-9381-BD8E9BA3B82D}"/>
          </ac:spMkLst>
        </pc:spChg>
      </pc:sldChg>
      <pc:sldChg chg="modSp add">
        <pc:chgData name="Gwen Cruise (DPC)" userId="39c75b4d-4b7a-476f-91d0-4c2b1cb5b705" providerId="ADAL" clId="{3F5A124C-2685-4098-A9E6-BE1468BE4D6D}" dt="2020-11-30T05:48:06.682" v="2665" actId="20577"/>
        <pc:sldMkLst>
          <pc:docMk/>
          <pc:sldMk cId="1064602321" sldId="774"/>
        </pc:sldMkLst>
        <pc:spChg chg="mod">
          <ac:chgData name="Gwen Cruise (DPC)" userId="39c75b4d-4b7a-476f-91d0-4c2b1cb5b705" providerId="ADAL" clId="{3F5A124C-2685-4098-A9E6-BE1468BE4D6D}" dt="2020-11-30T05:47:49.154" v="2649" actId="20577"/>
          <ac:spMkLst>
            <pc:docMk/>
            <pc:sldMk cId="1064602321" sldId="774"/>
            <ac:spMk id="16" creationId="{F9AC4A73-1616-4AF7-9381-BD8E9BA3B82D}"/>
          </ac:spMkLst>
        </pc:spChg>
        <pc:spChg chg="mod">
          <ac:chgData name="Gwen Cruise (DPC)" userId="39c75b4d-4b7a-476f-91d0-4c2b1cb5b705" providerId="ADAL" clId="{3F5A124C-2685-4098-A9E6-BE1468BE4D6D}" dt="2020-11-30T05:48:06.682" v="2665" actId="20577"/>
          <ac:spMkLst>
            <pc:docMk/>
            <pc:sldMk cId="1064602321" sldId="774"/>
            <ac:spMk id="25" creationId="{FF51B434-931A-46DF-83EA-16076DCB61E5}"/>
          </ac:spMkLst>
        </pc:spChg>
      </pc:sldChg>
      <pc:sldChg chg="modSp add">
        <pc:chgData name="Gwen Cruise (DPC)" userId="39c75b4d-4b7a-476f-91d0-4c2b1cb5b705" providerId="ADAL" clId="{3F5A124C-2685-4098-A9E6-BE1468BE4D6D}" dt="2020-11-30T08:29:51.828" v="3065" actId="13926"/>
        <pc:sldMkLst>
          <pc:docMk/>
          <pc:sldMk cId="157405459" sldId="782"/>
        </pc:sldMkLst>
        <pc:spChg chg="mod">
          <ac:chgData name="Gwen Cruise (DPC)" userId="39c75b4d-4b7a-476f-91d0-4c2b1cb5b705" providerId="ADAL" clId="{3F5A124C-2685-4098-A9E6-BE1468BE4D6D}" dt="2020-11-30T08:29:41.950" v="3061" actId="13926"/>
          <ac:spMkLst>
            <pc:docMk/>
            <pc:sldMk cId="157405459" sldId="782"/>
            <ac:spMk id="2" creationId="{D8A9CF84-E095-4880-B5ED-20C7EE0EFEE0}"/>
          </ac:spMkLst>
        </pc:spChg>
        <pc:spChg chg="mod">
          <ac:chgData name="Gwen Cruise (DPC)" userId="39c75b4d-4b7a-476f-91d0-4c2b1cb5b705" providerId="ADAL" clId="{3F5A124C-2685-4098-A9E6-BE1468BE4D6D}" dt="2020-11-30T08:29:51.828" v="3065" actId="13926"/>
          <ac:spMkLst>
            <pc:docMk/>
            <pc:sldMk cId="157405459" sldId="782"/>
            <ac:spMk id="21" creationId="{80923A89-13AC-4765-B287-487F280D217A}"/>
          </ac:spMkLst>
        </pc:spChg>
      </pc:sldChg>
    </pc:docChg>
  </pc:docChgLst>
  <pc:docChgLst>
    <pc:chgData name="Tim Hannan (DPC)" userId="5ddcf09c-1eb3-4cbf-8470-a34b8d5cc415" providerId="ADAL" clId="{366595E9-2B97-4DC3-B02E-DB42F7F4AE30}"/>
    <pc:docChg chg="undo custSel addSld delSld modSld">
      <pc:chgData name="Tim Hannan (DPC)" userId="5ddcf09c-1eb3-4cbf-8470-a34b8d5cc415" providerId="ADAL" clId="{366595E9-2B97-4DC3-B02E-DB42F7F4AE30}" dt="2020-11-12T00:39:01.799" v="4815" actId="14100"/>
      <pc:docMkLst>
        <pc:docMk/>
      </pc:docMkLst>
      <pc:sldChg chg="modSp">
        <pc:chgData name="Tim Hannan (DPC)" userId="5ddcf09c-1eb3-4cbf-8470-a34b8d5cc415" providerId="ADAL" clId="{366595E9-2B97-4DC3-B02E-DB42F7F4AE30}" dt="2020-11-11T02:31:18.508" v="49" actId="20577"/>
        <pc:sldMkLst>
          <pc:docMk/>
          <pc:sldMk cId="2101504651" sldId="257"/>
        </pc:sldMkLst>
        <pc:spChg chg="mod">
          <ac:chgData name="Tim Hannan (DPC)" userId="5ddcf09c-1eb3-4cbf-8470-a34b8d5cc415" providerId="ADAL" clId="{366595E9-2B97-4DC3-B02E-DB42F7F4AE30}" dt="2020-11-11T02:31:18.508" v="49" actId="20577"/>
          <ac:spMkLst>
            <pc:docMk/>
            <pc:sldMk cId="2101504651" sldId="257"/>
            <ac:spMk id="7" creationId="{C1D43EB7-FD53-4327-841A-C5A3F019F5E9}"/>
          </ac:spMkLst>
        </pc:spChg>
      </pc:sldChg>
      <pc:sldChg chg="del">
        <pc:chgData name="Tim Hannan (DPC)" userId="5ddcf09c-1eb3-4cbf-8470-a34b8d5cc415" providerId="ADAL" clId="{366595E9-2B97-4DC3-B02E-DB42F7F4AE30}" dt="2020-11-11T05:19:45.150" v="1220" actId="2696"/>
        <pc:sldMkLst>
          <pc:docMk/>
          <pc:sldMk cId="1214300505" sldId="259"/>
        </pc:sldMkLst>
      </pc:sldChg>
      <pc:sldChg chg="addSp delSp modSp">
        <pc:chgData name="Tim Hannan (DPC)" userId="5ddcf09c-1eb3-4cbf-8470-a34b8d5cc415" providerId="ADAL" clId="{366595E9-2B97-4DC3-B02E-DB42F7F4AE30}" dt="2020-11-11T22:40:06.144" v="3963" actId="207"/>
        <pc:sldMkLst>
          <pc:docMk/>
          <pc:sldMk cId="2335778511" sldId="260"/>
        </pc:sldMkLst>
        <pc:spChg chg="del">
          <ac:chgData name="Tim Hannan (DPC)" userId="5ddcf09c-1eb3-4cbf-8470-a34b8d5cc415" providerId="ADAL" clId="{366595E9-2B97-4DC3-B02E-DB42F7F4AE30}" dt="2020-11-11T05:28:37.146" v="1235" actId="478"/>
          <ac:spMkLst>
            <pc:docMk/>
            <pc:sldMk cId="2335778511" sldId="260"/>
            <ac:spMk id="17" creationId="{6A9499E9-1D20-4B29-9BF5-D454054A4FF0}"/>
          </ac:spMkLst>
        </pc:spChg>
        <pc:spChg chg="del">
          <ac:chgData name="Tim Hannan (DPC)" userId="5ddcf09c-1eb3-4cbf-8470-a34b8d5cc415" providerId="ADAL" clId="{366595E9-2B97-4DC3-B02E-DB42F7F4AE30}" dt="2020-11-11T05:14:16.147" v="1204" actId="478"/>
          <ac:spMkLst>
            <pc:docMk/>
            <pc:sldMk cId="2335778511" sldId="260"/>
            <ac:spMk id="18" creationId="{BC5EBD96-ED11-4200-BF56-2C14E36BE207}"/>
          </ac:spMkLst>
        </pc:spChg>
        <pc:spChg chg="del">
          <ac:chgData name="Tim Hannan (DPC)" userId="5ddcf09c-1eb3-4cbf-8470-a34b8d5cc415" providerId="ADAL" clId="{366595E9-2B97-4DC3-B02E-DB42F7F4AE30}" dt="2020-11-11T05:28:37.146" v="1235" actId="478"/>
          <ac:spMkLst>
            <pc:docMk/>
            <pc:sldMk cId="2335778511" sldId="260"/>
            <ac:spMk id="19" creationId="{63D27828-4BF3-45A4-A70B-7A1D6DF402A0}"/>
          </ac:spMkLst>
        </pc:spChg>
        <pc:spChg chg="add del">
          <ac:chgData name="Tim Hannan (DPC)" userId="5ddcf09c-1eb3-4cbf-8470-a34b8d5cc415" providerId="ADAL" clId="{366595E9-2B97-4DC3-B02E-DB42F7F4AE30}" dt="2020-11-11T22:39:47.458" v="3958" actId="478"/>
          <ac:spMkLst>
            <pc:docMk/>
            <pc:sldMk cId="2335778511" sldId="260"/>
            <ac:spMk id="26" creationId="{646BE2D2-AB81-4FFE-9642-C9EF261DFE1C}"/>
          </ac:spMkLst>
        </pc:spChg>
        <pc:spChg chg="add del">
          <ac:chgData name="Tim Hannan (DPC)" userId="5ddcf09c-1eb3-4cbf-8470-a34b8d5cc415" providerId="ADAL" clId="{366595E9-2B97-4DC3-B02E-DB42F7F4AE30}" dt="2020-11-11T05:28:36.514" v="1234"/>
          <ac:spMkLst>
            <pc:docMk/>
            <pc:sldMk cId="2335778511" sldId="260"/>
            <ac:spMk id="27" creationId="{F611A2A3-DC4D-4E14-AF43-ACD235753AD6}"/>
          </ac:spMkLst>
        </pc:spChg>
        <pc:spChg chg="add del">
          <ac:chgData name="Tim Hannan (DPC)" userId="5ddcf09c-1eb3-4cbf-8470-a34b8d5cc415" providerId="ADAL" clId="{366595E9-2B97-4DC3-B02E-DB42F7F4AE30}" dt="2020-11-11T05:28:36.514" v="1234"/>
          <ac:spMkLst>
            <pc:docMk/>
            <pc:sldMk cId="2335778511" sldId="260"/>
            <ac:spMk id="28" creationId="{3DDC0050-EF00-49C0-BDFE-2BCEBE968DA2}"/>
          </ac:spMkLst>
        </pc:spChg>
        <pc:spChg chg="add mod">
          <ac:chgData name="Tim Hannan (DPC)" userId="5ddcf09c-1eb3-4cbf-8470-a34b8d5cc415" providerId="ADAL" clId="{366595E9-2B97-4DC3-B02E-DB42F7F4AE30}" dt="2020-11-11T22:39:53.068" v="3960" actId="207"/>
          <ac:spMkLst>
            <pc:docMk/>
            <pc:sldMk cId="2335778511" sldId="260"/>
            <ac:spMk id="30" creationId="{C309DE64-EA75-4CA0-9BDD-0263DBEF89E4}"/>
          </ac:spMkLst>
        </pc:spChg>
        <pc:spChg chg="add mod">
          <ac:chgData name="Tim Hannan (DPC)" userId="5ddcf09c-1eb3-4cbf-8470-a34b8d5cc415" providerId="ADAL" clId="{366595E9-2B97-4DC3-B02E-DB42F7F4AE30}" dt="2020-11-11T22:40:06.144" v="3963" actId="207"/>
          <ac:spMkLst>
            <pc:docMk/>
            <pc:sldMk cId="2335778511" sldId="260"/>
            <ac:spMk id="31" creationId="{EB9CFCBC-73D4-4DAC-AC2A-1A88DCFCB9B8}"/>
          </ac:spMkLst>
        </pc:spChg>
        <pc:spChg chg="add">
          <ac:chgData name="Tim Hannan (DPC)" userId="5ddcf09c-1eb3-4cbf-8470-a34b8d5cc415" providerId="ADAL" clId="{366595E9-2B97-4DC3-B02E-DB42F7F4AE30}" dt="2020-11-11T22:39:47.909" v="3959"/>
          <ac:spMkLst>
            <pc:docMk/>
            <pc:sldMk cId="2335778511" sldId="260"/>
            <ac:spMk id="33" creationId="{81177A37-C68E-4A0F-9E61-E0C87E0D1790}"/>
          </ac:spMkLst>
        </pc:spChg>
        <pc:picChg chg="del">
          <ac:chgData name="Tim Hannan (DPC)" userId="5ddcf09c-1eb3-4cbf-8470-a34b8d5cc415" providerId="ADAL" clId="{366595E9-2B97-4DC3-B02E-DB42F7F4AE30}" dt="2020-11-11T05:28:37.146" v="1235" actId="478"/>
          <ac:picMkLst>
            <pc:docMk/>
            <pc:sldMk cId="2335778511" sldId="260"/>
            <ac:picMk id="20" creationId="{105BC1B7-9368-44AC-9F79-D06F009CDACB}"/>
          </ac:picMkLst>
        </pc:picChg>
        <pc:picChg chg="add del">
          <ac:chgData name="Tim Hannan (DPC)" userId="5ddcf09c-1eb3-4cbf-8470-a34b8d5cc415" providerId="ADAL" clId="{366595E9-2B97-4DC3-B02E-DB42F7F4AE30}" dt="2020-11-11T05:28:36.514" v="1234"/>
          <ac:picMkLst>
            <pc:docMk/>
            <pc:sldMk cId="2335778511" sldId="260"/>
            <ac:picMk id="29" creationId="{54E5F790-0D96-42D3-94B3-63D620DA424B}"/>
          </ac:picMkLst>
        </pc:picChg>
        <pc:picChg chg="add">
          <ac:chgData name="Tim Hannan (DPC)" userId="5ddcf09c-1eb3-4cbf-8470-a34b8d5cc415" providerId="ADAL" clId="{366595E9-2B97-4DC3-B02E-DB42F7F4AE30}" dt="2020-11-11T05:28:38.061" v="1236"/>
          <ac:picMkLst>
            <pc:docMk/>
            <pc:sldMk cId="2335778511" sldId="260"/>
            <ac:picMk id="32" creationId="{F9699075-52C8-4A9E-B5A4-EFB55502E378}"/>
          </ac:picMkLst>
        </pc:picChg>
      </pc:sldChg>
      <pc:sldChg chg="modSp">
        <pc:chgData name="Tim Hannan (DPC)" userId="5ddcf09c-1eb3-4cbf-8470-a34b8d5cc415" providerId="ADAL" clId="{366595E9-2B97-4DC3-B02E-DB42F7F4AE30}" dt="2020-11-11T22:37:56.912" v="3931" actId="207"/>
        <pc:sldMkLst>
          <pc:docMk/>
          <pc:sldMk cId="1102988947" sldId="699"/>
        </pc:sldMkLst>
        <pc:spChg chg="mod">
          <ac:chgData name="Tim Hannan (DPC)" userId="5ddcf09c-1eb3-4cbf-8470-a34b8d5cc415" providerId="ADAL" clId="{366595E9-2B97-4DC3-B02E-DB42F7F4AE30}" dt="2020-11-11T22:37:56.912" v="3931" actId="207"/>
          <ac:spMkLst>
            <pc:docMk/>
            <pc:sldMk cId="1102988947" sldId="699"/>
            <ac:spMk id="6" creationId="{D101966C-0CB4-4A75-959A-167F54540CEC}"/>
          </ac:spMkLst>
        </pc:spChg>
      </pc:sldChg>
      <pc:sldChg chg="addSp modSp">
        <pc:chgData name="Tim Hannan (DPC)" userId="5ddcf09c-1eb3-4cbf-8470-a34b8d5cc415" providerId="ADAL" clId="{366595E9-2B97-4DC3-B02E-DB42F7F4AE30}" dt="2020-11-11T22:37:50.946" v="3930" actId="207"/>
        <pc:sldMkLst>
          <pc:docMk/>
          <pc:sldMk cId="4259584286" sldId="704"/>
        </pc:sldMkLst>
        <pc:spChg chg="mod">
          <ac:chgData name="Tim Hannan (DPC)" userId="5ddcf09c-1eb3-4cbf-8470-a34b8d5cc415" providerId="ADAL" clId="{366595E9-2B97-4DC3-B02E-DB42F7F4AE30}" dt="2020-11-11T22:37:38.651" v="3928" actId="207"/>
          <ac:spMkLst>
            <pc:docMk/>
            <pc:sldMk cId="4259584286" sldId="704"/>
            <ac:spMk id="6" creationId="{D101966C-0CB4-4A75-959A-167F54540CEC}"/>
          </ac:spMkLst>
        </pc:spChg>
        <pc:spChg chg="mod">
          <ac:chgData name="Tim Hannan (DPC)" userId="5ddcf09c-1eb3-4cbf-8470-a34b8d5cc415" providerId="ADAL" clId="{366595E9-2B97-4DC3-B02E-DB42F7F4AE30}" dt="2020-11-11T22:37:25.191" v="3927" actId="1038"/>
          <ac:spMkLst>
            <pc:docMk/>
            <pc:sldMk cId="4259584286" sldId="704"/>
            <ac:spMk id="13" creationId="{B552991D-C1E9-45EE-8E61-6B955E07F7CB}"/>
          </ac:spMkLst>
        </pc:spChg>
        <pc:spChg chg="add mod">
          <ac:chgData name="Tim Hannan (DPC)" userId="5ddcf09c-1eb3-4cbf-8470-a34b8d5cc415" providerId="ADAL" clId="{366595E9-2B97-4DC3-B02E-DB42F7F4AE30}" dt="2020-11-11T22:37:45.534" v="3929" actId="208"/>
          <ac:spMkLst>
            <pc:docMk/>
            <pc:sldMk cId="4259584286" sldId="704"/>
            <ac:spMk id="48" creationId="{4D2CBF8B-4788-45B3-9D2C-4576CE3CFA3A}"/>
          </ac:spMkLst>
        </pc:spChg>
        <pc:graphicFrameChg chg="modGraphic">
          <ac:chgData name="Tim Hannan (DPC)" userId="5ddcf09c-1eb3-4cbf-8470-a34b8d5cc415" providerId="ADAL" clId="{366595E9-2B97-4DC3-B02E-DB42F7F4AE30}" dt="2020-11-11T22:37:50.946" v="3930" actId="207"/>
          <ac:graphicFrameMkLst>
            <pc:docMk/>
            <pc:sldMk cId="4259584286" sldId="704"/>
            <ac:graphicFrameMk id="30" creationId="{78698A6E-810C-4A6E-B373-5F781D314B5A}"/>
          </ac:graphicFrameMkLst>
        </pc:graphicFrameChg>
      </pc:sldChg>
      <pc:sldChg chg="del">
        <pc:chgData name="Tim Hannan (DPC)" userId="5ddcf09c-1eb3-4cbf-8470-a34b8d5cc415" providerId="ADAL" clId="{366595E9-2B97-4DC3-B02E-DB42F7F4AE30}" dt="2020-11-11T05:19:45.111" v="1212" actId="2696"/>
        <pc:sldMkLst>
          <pc:docMk/>
          <pc:sldMk cId="2224480126" sldId="714"/>
        </pc:sldMkLst>
      </pc:sldChg>
      <pc:sldChg chg="del">
        <pc:chgData name="Tim Hannan (DPC)" userId="5ddcf09c-1eb3-4cbf-8470-a34b8d5cc415" providerId="ADAL" clId="{366595E9-2B97-4DC3-B02E-DB42F7F4AE30}" dt="2020-11-11T05:19:45.117" v="1213" actId="2696"/>
        <pc:sldMkLst>
          <pc:docMk/>
          <pc:sldMk cId="1971902711" sldId="734"/>
        </pc:sldMkLst>
      </pc:sldChg>
      <pc:sldChg chg="del">
        <pc:chgData name="Tim Hannan (DPC)" userId="5ddcf09c-1eb3-4cbf-8470-a34b8d5cc415" providerId="ADAL" clId="{366595E9-2B97-4DC3-B02E-DB42F7F4AE30}" dt="2020-11-11T05:19:45.123" v="1214" actId="2696"/>
        <pc:sldMkLst>
          <pc:docMk/>
          <pc:sldMk cId="4268233058" sldId="736"/>
        </pc:sldMkLst>
      </pc:sldChg>
      <pc:sldChg chg="del">
        <pc:chgData name="Tim Hannan (DPC)" userId="5ddcf09c-1eb3-4cbf-8470-a34b8d5cc415" providerId="ADAL" clId="{366595E9-2B97-4DC3-B02E-DB42F7F4AE30}" dt="2020-11-11T05:19:45.127" v="1215" actId="2696"/>
        <pc:sldMkLst>
          <pc:docMk/>
          <pc:sldMk cId="796730371" sldId="737"/>
        </pc:sldMkLst>
      </pc:sldChg>
      <pc:sldChg chg="del">
        <pc:chgData name="Tim Hannan (DPC)" userId="5ddcf09c-1eb3-4cbf-8470-a34b8d5cc415" providerId="ADAL" clId="{366595E9-2B97-4DC3-B02E-DB42F7F4AE30}" dt="2020-11-11T05:19:45.130" v="1216" actId="2696"/>
        <pc:sldMkLst>
          <pc:docMk/>
          <pc:sldMk cId="3243583177" sldId="738"/>
        </pc:sldMkLst>
      </pc:sldChg>
      <pc:sldChg chg="del">
        <pc:chgData name="Tim Hannan (DPC)" userId="5ddcf09c-1eb3-4cbf-8470-a34b8d5cc415" providerId="ADAL" clId="{366595E9-2B97-4DC3-B02E-DB42F7F4AE30}" dt="2020-11-11T05:19:45.147" v="1219" actId="2696"/>
        <pc:sldMkLst>
          <pc:docMk/>
          <pc:sldMk cId="2160769280" sldId="739"/>
        </pc:sldMkLst>
      </pc:sldChg>
      <pc:sldChg chg="del">
        <pc:chgData name="Tim Hannan (DPC)" userId="5ddcf09c-1eb3-4cbf-8470-a34b8d5cc415" providerId="ADAL" clId="{366595E9-2B97-4DC3-B02E-DB42F7F4AE30}" dt="2020-11-11T05:19:45.157" v="1221" actId="2696"/>
        <pc:sldMkLst>
          <pc:docMk/>
          <pc:sldMk cId="1704931872" sldId="740"/>
        </pc:sldMkLst>
      </pc:sldChg>
      <pc:sldChg chg="del">
        <pc:chgData name="Tim Hannan (DPC)" userId="5ddcf09c-1eb3-4cbf-8470-a34b8d5cc415" providerId="ADAL" clId="{366595E9-2B97-4DC3-B02E-DB42F7F4AE30}" dt="2020-11-11T05:19:45.161" v="1222" actId="2696"/>
        <pc:sldMkLst>
          <pc:docMk/>
          <pc:sldMk cId="2895195918" sldId="741"/>
        </pc:sldMkLst>
      </pc:sldChg>
      <pc:sldChg chg="del">
        <pc:chgData name="Tim Hannan (DPC)" userId="5ddcf09c-1eb3-4cbf-8470-a34b8d5cc415" providerId="ADAL" clId="{366595E9-2B97-4DC3-B02E-DB42F7F4AE30}" dt="2020-11-11T05:19:45.194" v="1226" actId="2696"/>
        <pc:sldMkLst>
          <pc:docMk/>
          <pc:sldMk cId="435376917" sldId="743"/>
        </pc:sldMkLst>
      </pc:sldChg>
      <pc:sldChg chg="del">
        <pc:chgData name="Tim Hannan (DPC)" userId="5ddcf09c-1eb3-4cbf-8470-a34b8d5cc415" providerId="ADAL" clId="{366595E9-2B97-4DC3-B02E-DB42F7F4AE30}" dt="2020-11-11T05:19:45.138" v="1217" actId="2696"/>
        <pc:sldMkLst>
          <pc:docMk/>
          <pc:sldMk cId="1372034026" sldId="745"/>
        </pc:sldMkLst>
      </pc:sldChg>
      <pc:sldChg chg="del">
        <pc:chgData name="Tim Hannan (DPC)" userId="5ddcf09c-1eb3-4cbf-8470-a34b8d5cc415" providerId="ADAL" clId="{366595E9-2B97-4DC3-B02E-DB42F7F4AE30}" dt="2020-11-11T05:19:45.142" v="1218" actId="2696"/>
        <pc:sldMkLst>
          <pc:docMk/>
          <pc:sldMk cId="3341598798" sldId="746"/>
        </pc:sldMkLst>
      </pc:sldChg>
      <pc:sldChg chg="del">
        <pc:chgData name="Tim Hannan (DPC)" userId="5ddcf09c-1eb3-4cbf-8470-a34b8d5cc415" providerId="ADAL" clId="{366595E9-2B97-4DC3-B02E-DB42F7F4AE30}" dt="2020-11-11T05:19:45.172" v="1224" actId="2696"/>
        <pc:sldMkLst>
          <pc:docMk/>
          <pc:sldMk cId="1759872023" sldId="748"/>
        </pc:sldMkLst>
      </pc:sldChg>
      <pc:sldChg chg="del">
        <pc:chgData name="Tim Hannan (DPC)" userId="5ddcf09c-1eb3-4cbf-8470-a34b8d5cc415" providerId="ADAL" clId="{366595E9-2B97-4DC3-B02E-DB42F7F4AE30}" dt="2020-11-11T05:19:45.100" v="1210" actId="2696"/>
        <pc:sldMkLst>
          <pc:docMk/>
          <pc:sldMk cId="4105493042" sldId="749"/>
        </pc:sldMkLst>
      </pc:sldChg>
      <pc:sldChg chg="addSp delSp">
        <pc:chgData name="Tim Hannan (DPC)" userId="5ddcf09c-1eb3-4cbf-8470-a34b8d5cc415" providerId="ADAL" clId="{366595E9-2B97-4DC3-B02E-DB42F7F4AE30}" dt="2020-11-11T22:38:49.097" v="3941"/>
        <pc:sldMkLst>
          <pc:docMk/>
          <pc:sldMk cId="1808610196" sldId="755"/>
        </pc:sldMkLst>
        <pc:spChg chg="del">
          <ac:chgData name="Tim Hannan (DPC)" userId="5ddcf09c-1eb3-4cbf-8470-a34b8d5cc415" providerId="ADAL" clId="{366595E9-2B97-4DC3-B02E-DB42F7F4AE30}" dt="2020-11-11T05:13:20.785" v="1186" actId="478"/>
          <ac:spMkLst>
            <pc:docMk/>
            <pc:sldMk cId="1808610196" sldId="755"/>
            <ac:spMk id="11" creationId="{9570FF6F-C81D-4402-AF97-F70B8A78CBC4}"/>
          </ac:spMkLst>
        </pc:spChg>
        <pc:spChg chg="add del">
          <ac:chgData name="Tim Hannan (DPC)" userId="5ddcf09c-1eb3-4cbf-8470-a34b8d5cc415" providerId="ADAL" clId="{366595E9-2B97-4DC3-B02E-DB42F7F4AE30}" dt="2020-11-11T22:38:48.632" v="3940" actId="478"/>
          <ac:spMkLst>
            <pc:docMk/>
            <pc:sldMk cId="1808610196" sldId="755"/>
            <ac:spMk id="15" creationId="{2633D2BE-49F8-4E88-AD24-6DDE0DDAF30B}"/>
          </ac:spMkLst>
        </pc:spChg>
        <pc:spChg chg="add">
          <ac:chgData name="Tim Hannan (DPC)" userId="5ddcf09c-1eb3-4cbf-8470-a34b8d5cc415" providerId="ADAL" clId="{366595E9-2B97-4DC3-B02E-DB42F7F4AE30}" dt="2020-11-11T22:38:49.097" v="3941"/>
          <ac:spMkLst>
            <pc:docMk/>
            <pc:sldMk cId="1808610196" sldId="755"/>
            <ac:spMk id="18" creationId="{AB4272A0-4853-49E7-93A4-6F3CCBA57216}"/>
          </ac:spMkLst>
        </pc:spChg>
      </pc:sldChg>
      <pc:sldChg chg="addSp delSp modSp">
        <pc:chgData name="Tim Hannan (DPC)" userId="5ddcf09c-1eb3-4cbf-8470-a34b8d5cc415" providerId="ADAL" clId="{366595E9-2B97-4DC3-B02E-DB42F7F4AE30}" dt="2020-11-11T22:38:32.911" v="3935"/>
        <pc:sldMkLst>
          <pc:docMk/>
          <pc:sldMk cId="4171537061" sldId="756"/>
        </pc:sldMkLst>
        <pc:spChg chg="mod">
          <ac:chgData name="Tim Hannan (DPC)" userId="5ddcf09c-1eb3-4cbf-8470-a34b8d5cc415" providerId="ADAL" clId="{366595E9-2B97-4DC3-B02E-DB42F7F4AE30}" dt="2020-11-11T22:38:06.456" v="3932" actId="207"/>
          <ac:spMkLst>
            <pc:docMk/>
            <pc:sldMk cId="4171537061" sldId="756"/>
            <ac:spMk id="10" creationId="{E293FAC1-0BBF-43FE-B056-34FF83FBDC76}"/>
          </ac:spMkLst>
        </pc:spChg>
        <pc:spChg chg="del">
          <ac:chgData name="Tim Hannan (DPC)" userId="5ddcf09c-1eb3-4cbf-8470-a34b8d5cc415" providerId="ADAL" clId="{366595E9-2B97-4DC3-B02E-DB42F7F4AE30}" dt="2020-11-11T05:12:31.902" v="1176" actId="478"/>
          <ac:spMkLst>
            <pc:docMk/>
            <pc:sldMk cId="4171537061" sldId="756"/>
            <ac:spMk id="11" creationId="{F8BF9EC1-4A17-437E-B975-330F9151550C}"/>
          </ac:spMkLst>
        </pc:spChg>
        <pc:spChg chg="add del">
          <ac:chgData name="Tim Hannan (DPC)" userId="5ddcf09c-1eb3-4cbf-8470-a34b8d5cc415" providerId="ADAL" clId="{366595E9-2B97-4DC3-B02E-DB42F7F4AE30}" dt="2020-11-11T05:12:51.960" v="1180" actId="478"/>
          <ac:spMkLst>
            <pc:docMk/>
            <pc:sldMk cId="4171537061" sldId="756"/>
            <ac:spMk id="42" creationId="{15958464-8F0F-443D-AB5F-ED2059BB7D86}"/>
          </ac:spMkLst>
        </pc:spChg>
        <pc:spChg chg="add del">
          <ac:chgData name="Tim Hannan (DPC)" userId="5ddcf09c-1eb3-4cbf-8470-a34b8d5cc415" providerId="ADAL" clId="{366595E9-2B97-4DC3-B02E-DB42F7F4AE30}" dt="2020-11-11T22:38:32.143" v="3934" actId="478"/>
          <ac:spMkLst>
            <pc:docMk/>
            <pc:sldMk cId="4171537061" sldId="756"/>
            <ac:spMk id="43" creationId="{E2ACF403-EA12-452C-A290-E68B99F110A1}"/>
          </ac:spMkLst>
        </pc:spChg>
        <pc:spChg chg="add">
          <ac:chgData name="Tim Hannan (DPC)" userId="5ddcf09c-1eb3-4cbf-8470-a34b8d5cc415" providerId="ADAL" clId="{366595E9-2B97-4DC3-B02E-DB42F7F4AE30}" dt="2020-11-11T22:38:32.911" v="3935"/>
          <ac:spMkLst>
            <pc:docMk/>
            <pc:sldMk cId="4171537061" sldId="756"/>
            <ac:spMk id="44" creationId="{E49830F2-DAC5-4CAD-8980-4D1B7BD091F7}"/>
          </ac:spMkLst>
        </pc:spChg>
      </pc:sldChg>
      <pc:sldChg chg="addSp delSp">
        <pc:chgData name="Tim Hannan (DPC)" userId="5ddcf09c-1eb3-4cbf-8470-a34b8d5cc415" providerId="ADAL" clId="{366595E9-2B97-4DC3-B02E-DB42F7F4AE30}" dt="2020-11-11T22:38:44.692" v="3939"/>
        <pc:sldMkLst>
          <pc:docMk/>
          <pc:sldMk cId="201666054" sldId="757"/>
        </pc:sldMkLst>
        <pc:spChg chg="del">
          <ac:chgData name="Tim Hannan (DPC)" userId="5ddcf09c-1eb3-4cbf-8470-a34b8d5cc415" providerId="ADAL" clId="{366595E9-2B97-4DC3-B02E-DB42F7F4AE30}" dt="2020-11-11T05:13:12.696" v="1184" actId="478"/>
          <ac:spMkLst>
            <pc:docMk/>
            <pc:sldMk cId="201666054" sldId="757"/>
            <ac:spMk id="11" creationId="{9570FF6F-C81D-4402-AF97-F70B8A78CBC4}"/>
          </ac:spMkLst>
        </pc:spChg>
        <pc:spChg chg="add del">
          <ac:chgData name="Tim Hannan (DPC)" userId="5ddcf09c-1eb3-4cbf-8470-a34b8d5cc415" providerId="ADAL" clId="{366595E9-2B97-4DC3-B02E-DB42F7F4AE30}" dt="2020-11-11T22:38:43.895" v="3938" actId="478"/>
          <ac:spMkLst>
            <pc:docMk/>
            <pc:sldMk cId="201666054" sldId="757"/>
            <ac:spMk id="33" creationId="{19CE0FCE-6843-4450-8579-2237DB96AB57}"/>
          </ac:spMkLst>
        </pc:spChg>
        <pc:spChg chg="add">
          <ac:chgData name="Tim Hannan (DPC)" userId="5ddcf09c-1eb3-4cbf-8470-a34b8d5cc415" providerId="ADAL" clId="{366595E9-2B97-4DC3-B02E-DB42F7F4AE30}" dt="2020-11-11T22:38:44.692" v="3939"/>
          <ac:spMkLst>
            <pc:docMk/>
            <pc:sldMk cId="201666054" sldId="757"/>
            <ac:spMk id="35" creationId="{8FE55DF5-BAD6-4E6C-9ECD-B796FE4CCD25}"/>
          </ac:spMkLst>
        </pc:spChg>
      </pc:sldChg>
      <pc:sldChg chg="addSp delSp">
        <pc:chgData name="Tim Hannan (DPC)" userId="5ddcf09c-1eb3-4cbf-8470-a34b8d5cc415" providerId="ADAL" clId="{366595E9-2B97-4DC3-B02E-DB42F7F4AE30}" dt="2020-11-11T22:38:54.318" v="3943"/>
        <pc:sldMkLst>
          <pc:docMk/>
          <pc:sldMk cId="1806752431" sldId="758"/>
        </pc:sldMkLst>
        <pc:spChg chg="del">
          <ac:chgData name="Tim Hannan (DPC)" userId="5ddcf09c-1eb3-4cbf-8470-a34b8d5cc415" providerId="ADAL" clId="{366595E9-2B97-4DC3-B02E-DB42F7F4AE30}" dt="2020-11-11T05:13:28.314" v="1188" actId="478"/>
          <ac:spMkLst>
            <pc:docMk/>
            <pc:sldMk cId="1806752431" sldId="758"/>
            <ac:spMk id="16" creationId="{2691C233-28B9-41CF-AF1E-B6F81074DBFA}"/>
          </ac:spMkLst>
        </pc:spChg>
        <pc:spChg chg="add del">
          <ac:chgData name="Tim Hannan (DPC)" userId="5ddcf09c-1eb3-4cbf-8470-a34b8d5cc415" providerId="ADAL" clId="{366595E9-2B97-4DC3-B02E-DB42F7F4AE30}" dt="2020-11-11T22:38:53.821" v="3942" actId="478"/>
          <ac:spMkLst>
            <pc:docMk/>
            <pc:sldMk cId="1806752431" sldId="758"/>
            <ac:spMk id="18" creationId="{68407563-BC61-402B-8339-0DDBACDCE2CC}"/>
          </ac:spMkLst>
        </pc:spChg>
        <pc:spChg chg="add">
          <ac:chgData name="Tim Hannan (DPC)" userId="5ddcf09c-1eb3-4cbf-8470-a34b8d5cc415" providerId="ADAL" clId="{366595E9-2B97-4DC3-B02E-DB42F7F4AE30}" dt="2020-11-11T22:38:54.318" v="3943"/>
          <ac:spMkLst>
            <pc:docMk/>
            <pc:sldMk cId="1806752431" sldId="758"/>
            <ac:spMk id="19" creationId="{BEABD4DE-345E-498D-B59E-2042361C5B0D}"/>
          </ac:spMkLst>
        </pc:spChg>
      </pc:sldChg>
      <pc:sldChg chg="addSp delSp">
        <pc:chgData name="Tim Hannan (DPC)" userId="5ddcf09c-1eb3-4cbf-8470-a34b8d5cc415" providerId="ADAL" clId="{366595E9-2B97-4DC3-B02E-DB42F7F4AE30}" dt="2020-11-11T22:38:59.644" v="3945"/>
        <pc:sldMkLst>
          <pc:docMk/>
          <pc:sldMk cId="2441531898" sldId="759"/>
        </pc:sldMkLst>
        <pc:spChg chg="del">
          <ac:chgData name="Tim Hannan (DPC)" userId="5ddcf09c-1eb3-4cbf-8470-a34b8d5cc415" providerId="ADAL" clId="{366595E9-2B97-4DC3-B02E-DB42F7F4AE30}" dt="2020-11-11T05:13:38.106" v="1190" actId="478"/>
          <ac:spMkLst>
            <pc:docMk/>
            <pc:sldMk cId="2441531898" sldId="759"/>
            <ac:spMk id="16" creationId="{2691C233-28B9-41CF-AF1E-B6F81074DBFA}"/>
          </ac:spMkLst>
        </pc:spChg>
        <pc:spChg chg="add del">
          <ac:chgData name="Tim Hannan (DPC)" userId="5ddcf09c-1eb3-4cbf-8470-a34b8d5cc415" providerId="ADAL" clId="{366595E9-2B97-4DC3-B02E-DB42F7F4AE30}" dt="2020-11-11T22:38:59.036" v="3944" actId="478"/>
          <ac:spMkLst>
            <pc:docMk/>
            <pc:sldMk cId="2441531898" sldId="759"/>
            <ac:spMk id="28" creationId="{AAA20D2E-3536-4C62-9E18-0406414827BC}"/>
          </ac:spMkLst>
        </pc:spChg>
        <pc:spChg chg="add">
          <ac:chgData name="Tim Hannan (DPC)" userId="5ddcf09c-1eb3-4cbf-8470-a34b8d5cc415" providerId="ADAL" clId="{366595E9-2B97-4DC3-B02E-DB42F7F4AE30}" dt="2020-11-11T22:38:59.644" v="3945"/>
          <ac:spMkLst>
            <pc:docMk/>
            <pc:sldMk cId="2441531898" sldId="759"/>
            <ac:spMk id="29" creationId="{BBFF8331-8C15-450A-A6EE-CFEEE3DD7944}"/>
          </ac:spMkLst>
        </pc:spChg>
      </pc:sldChg>
      <pc:sldChg chg="addSp delSp">
        <pc:chgData name="Tim Hannan (DPC)" userId="5ddcf09c-1eb3-4cbf-8470-a34b8d5cc415" providerId="ADAL" clId="{366595E9-2B97-4DC3-B02E-DB42F7F4AE30}" dt="2020-11-11T22:39:09.286" v="3947"/>
        <pc:sldMkLst>
          <pc:docMk/>
          <pc:sldMk cId="96438823" sldId="761"/>
        </pc:sldMkLst>
        <pc:spChg chg="del">
          <ac:chgData name="Tim Hannan (DPC)" userId="5ddcf09c-1eb3-4cbf-8470-a34b8d5cc415" providerId="ADAL" clId="{366595E9-2B97-4DC3-B02E-DB42F7F4AE30}" dt="2020-11-11T05:13:44.289" v="1192" actId="478"/>
          <ac:spMkLst>
            <pc:docMk/>
            <pc:sldMk cId="96438823" sldId="761"/>
            <ac:spMk id="16" creationId="{2691C233-28B9-41CF-AF1E-B6F81074DBFA}"/>
          </ac:spMkLst>
        </pc:spChg>
        <pc:spChg chg="add del">
          <ac:chgData name="Tim Hannan (DPC)" userId="5ddcf09c-1eb3-4cbf-8470-a34b8d5cc415" providerId="ADAL" clId="{366595E9-2B97-4DC3-B02E-DB42F7F4AE30}" dt="2020-11-11T22:39:08.829" v="3946" actId="478"/>
          <ac:spMkLst>
            <pc:docMk/>
            <pc:sldMk cId="96438823" sldId="761"/>
            <ac:spMk id="20" creationId="{262ABD76-4933-4FA5-953F-8DC0832138DB}"/>
          </ac:spMkLst>
        </pc:spChg>
        <pc:spChg chg="add">
          <ac:chgData name="Tim Hannan (DPC)" userId="5ddcf09c-1eb3-4cbf-8470-a34b8d5cc415" providerId="ADAL" clId="{366595E9-2B97-4DC3-B02E-DB42F7F4AE30}" dt="2020-11-11T22:39:09.286" v="3947"/>
          <ac:spMkLst>
            <pc:docMk/>
            <pc:sldMk cId="96438823" sldId="761"/>
            <ac:spMk id="21" creationId="{F4FD3174-24C7-4C43-96D0-7F3A9DEC484E}"/>
          </ac:spMkLst>
        </pc:spChg>
      </pc:sldChg>
      <pc:sldChg chg="addSp delSp">
        <pc:chgData name="Tim Hannan (DPC)" userId="5ddcf09c-1eb3-4cbf-8470-a34b8d5cc415" providerId="ADAL" clId="{366595E9-2B97-4DC3-B02E-DB42F7F4AE30}" dt="2020-11-11T22:39:14.541" v="3949"/>
        <pc:sldMkLst>
          <pc:docMk/>
          <pc:sldMk cId="3756388161" sldId="762"/>
        </pc:sldMkLst>
        <pc:spChg chg="del">
          <ac:chgData name="Tim Hannan (DPC)" userId="5ddcf09c-1eb3-4cbf-8470-a34b8d5cc415" providerId="ADAL" clId="{366595E9-2B97-4DC3-B02E-DB42F7F4AE30}" dt="2020-11-11T05:13:49.207" v="1194" actId="478"/>
          <ac:spMkLst>
            <pc:docMk/>
            <pc:sldMk cId="3756388161" sldId="762"/>
            <ac:spMk id="16" creationId="{2691C233-28B9-41CF-AF1E-B6F81074DBFA}"/>
          </ac:spMkLst>
        </pc:spChg>
        <pc:spChg chg="add del">
          <ac:chgData name="Tim Hannan (DPC)" userId="5ddcf09c-1eb3-4cbf-8470-a34b8d5cc415" providerId="ADAL" clId="{366595E9-2B97-4DC3-B02E-DB42F7F4AE30}" dt="2020-11-11T22:39:14.052" v="3948" actId="478"/>
          <ac:spMkLst>
            <pc:docMk/>
            <pc:sldMk cId="3756388161" sldId="762"/>
            <ac:spMk id="19" creationId="{42179141-F0B8-4E8D-9026-927707FF4784}"/>
          </ac:spMkLst>
        </pc:spChg>
        <pc:spChg chg="add">
          <ac:chgData name="Tim Hannan (DPC)" userId="5ddcf09c-1eb3-4cbf-8470-a34b8d5cc415" providerId="ADAL" clId="{366595E9-2B97-4DC3-B02E-DB42F7F4AE30}" dt="2020-11-11T22:39:14.541" v="3949"/>
          <ac:spMkLst>
            <pc:docMk/>
            <pc:sldMk cId="3756388161" sldId="762"/>
            <ac:spMk id="22" creationId="{76565737-FD3D-4A42-8EE7-FD2C86E3CCF1}"/>
          </ac:spMkLst>
        </pc:spChg>
      </pc:sldChg>
      <pc:sldChg chg="addSp delSp">
        <pc:chgData name="Tim Hannan (DPC)" userId="5ddcf09c-1eb3-4cbf-8470-a34b8d5cc415" providerId="ADAL" clId="{366595E9-2B97-4DC3-B02E-DB42F7F4AE30}" dt="2020-11-11T22:39:19.548" v="3951"/>
        <pc:sldMkLst>
          <pc:docMk/>
          <pc:sldMk cId="3000878147" sldId="763"/>
        </pc:sldMkLst>
        <pc:spChg chg="add del">
          <ac:chgData name="Tim Hannan (DPC)" userId="5ddcf09c-1eb3-4cbf-8470-a34b8d5cc415" providerId="ADAL" clId="{366595E9-2B97-4DC3-B02E-DB42F7F4AE30}" dt="2020-11-11T22:39:19.062" v="3950" actId="478"/>
          <ac:spMkLst>
            <pc:docMk/>
            <pc:sldMk cId="3000878147" sldId="763"/>
            <ac:spMk id="38" creationId="{E146C0DF-B454-45E8-8A54-979589DA9F43}"/>
          </ac:spMkLst>
        </pc:spChg>
        <pc:spChg chg="del">
          <ac:chgData name="Tim Hannan (DPC)" userId="5ddcf09c-1eb3-4cbf-8470-a34b8d5cc415" providerId="ADAL" clId="{366595E9-2B97-4DC3-B02E-DB42F7F4AE30}" dt="2020-11-11T05:13:53.472" v="1196" actId="478"/>
          <ac:spMkLst>
            <pc:docMk/>
            <pc:sldMk cId="3000878147" sldId="763"/>
            <ac:spMk id="40" creationId="{8A17ED93-D943-4AED-BCEE-D8DA673F138A}"/>
          </ac:spMkLst>
        </pc:spChg>
        <pc:spChg chg="add">
          <ac:chgData name="Tim Hannan (DPC)" userId="5ddcf09c-1eb3-4cbf-8470-a34b8d5cc415" providerId="ADAL" clId="{366595E9-2B97-4DC3-B02E-DB42F7F4AE30}" dt="2020-11-11T22:39:19.548" v="3951"/>
          <ac:spMkLst>
            <pc:docMk/>
            <pc:sldMk cId="3000878147" sldId="763"/>
            <ac:spMk id="41" creationId="{9E8BF480-F8AE-4EE0-ACDD-02D5AC0781AE}"/>
          </ac:spMkLst>
        </pc:spChg>
      </pc:sldChg>
      <pc:sldChg chg="addSp delSp">
        <pc:chgData name="Tim Hannan (DPC)" userId="5ddcf09c-1eb3-4cbf-8470-a34b8d5cc415" providerId="ADAL" clId="{366595E9-2B97-4DC3-B02E-DB42F7F4AE30}" dt="2020-11-11T22:39:25.971" v="3953"/>
        <pc:sldMkLst>
          <pc:docMk/>
          <pc:sldMk cId="4190077596" sldId="764"/>
        </pc:sldMkLst>
        <pc:spChg chg="del">
          <ac:chgData name="Tim Hannan (DPC)" userId="5ddcf09c-1eb3-4cbf-8470-a34b8d5cc415" providerId="ADAL" clId="{366595E9-2B97-4DC3-B02E-DB42F7F4AE30}" dt="2020-11-11T05:13:59.445" v="1198" actId="478"/>
          <ac:spMkLst>
            <pc:docMk/>
            <pc:sldMk cId="4190077596" sldId="764"/>
            <ac:spMk id="40" creationId="{8A17ED93-D943-4AED-BCEE-D8DA673F138A}"/>
          </ac:spMkLst>
        </pc:spChg>
        <pc:spChg chg="add del">
          <ac:chgData name="Tim Hannan (DPC)" userId="5ddcf09c-1eb3-4cbf-8470-a34b8d5cc415" providerId="ADAL" clId="{366595E9-2B97-4DC3-B02E-DB42F7F4AE30}" dt="2020-11-11T22:39:25.485" v="3952" actId="478"/>
          <ac:spMkLst>
            <pc:docMk/>
            <pc:sldMk cId="4190077596" sldId="764"/>
            <ac:spMk id="42" creationId="{3EC98EF1-E233-4977-B117-2AD4752E025B}"/>
          </ac:spMkLst>
        </pc:spChg>
        <pc:spChg chg="add">
          <ac:chgData name="Tim Hannan (DPC)" userId="5ddcf09c-1eb3-4cbf-8470-a34b8d5cc415" providerId="ADAL" clId="{366595E9-2B97-4DC3-B02E-DB42F7F4AE30}" dt="2020-11-11T22:39:25.971" v="3953"/>
          <ac:spMkLst>
            <pc:docMk/>
            <pc:sldMk cId="4190077596" sldId="764"/>
            <ac:spMk id="43" creationId="{217FD8C8-F503-4093-BEC7-C45ACF48EB06}"/>
          </ac:spMkLst>
        </pc:spChg>
      </pc:sldChg>
      <pc:sldChg chg="addSp delSp">
        <pc:chgData name="Tim Hannan (DPC)" userId="5ddcf09c-1eb3-4cbf-8470-a34b8d5cc415" providerId="ADAL" clId="{366595E9-2B97-4DC3-B02E-DB42F7F4AE30}" dt="2020-11-11T22:39:35.724" v="3955"/>
        <pc:sldMkLst>
          <pc:docMk/>
          <pc:sldMk cId="1346535419" sldId="765"/>
        </pc:sldMkLst>
        <pc:spChg chg="del">
          <ac:chgData name="Tim Hannan (DPC)" userId="5ddcf09c-1eb3-4cbf-8470-a34b8d5cc415" providerId="ADAL" clId="{366595E9-2B97-4DC3-B02E-DB42F7F4AE30}" dt="2020-11-11T05:14:04.496" v="1200" actId="478"/>
          <ac:spMkLst>
            <pc:docMk/>
            <pc:sldMk cId="1346535419" sldId="765"/>
            <ac:spMk id="19" creationId="{F9C5E04E-9334-432E-B2D3-EF2BF73CEE92}"/>
          </ac:spMkLst>
        </pc:spChg>
        <pc:spChg chg="add del">
          <ac:chgData name="Tim Hannan (DPC)" userId="5ddcf09c-1eb3-4cbf-8470-a34b8d5cc415" providerId="ADAL" clId="{366595E9-2B97-4DC3-B02E-DB42F7F4AE30}" dt="2020-11-11T22:39:35.221" v="3954" actId="478"/>
          <ac:spMkLst>
            <pc:docMk/>
            <pc:sldMk cId="1346535419" sldId="765"/>
            <ac:spMk id="24" creationId="{C3835C19-B4D2-4FD3-B9E8-785F2EFF94EC}"/>
          </ac:spMkLst>
        </pc:spChg>
        <pc:spChg chg="add">
          <ac:chgData name="Tim Hannan (DPC)" userId="5ddcf09c-1eb3-4cbf-8470-a34b8d5cc415" providerId="ADAL" clId="{366595E9-2B97-4DC3-B02E-DB42F7F4AE30}" dt="2020-11-11T22:39:35.724" v="3955"/>
          <ac:spMkLst>
            <pc:docMk/>
            <pc:sldMk cId="1346535419" sldId="765"/>
            <ac:spMk id="25" creationId="{574D2B38-3D08-4D04-9F49-A3B430F3055C}"/>
          </ac:spMkLst>
        </pc:spChg>
      </pc:sldChg>
      <pc:sldChg chg="del">
        <pc:chgData name="Tim Hannan (DPC)" userId="5ddcf09c-1eb3-4cbf-8470-a34b8d5cc415" providerId="ADAL" clId="{366595E9-2B97-4DC3-B02E-DB42F7F4AE30}" dt="2020-11-11T05:19:45.176" v="1225" actId="2696"/>
        <pc:sldMkLst>
          <pc:docMk/>
          <pc:sldMk cId="1261856856" sldId="766"/>
        </pc:sldMkLst>
      </pc:sldChg>
      <pc:sldChg chg="addSp delSp">
        <pc:chgData name="Tim Hannan (DPC)" userId="5ddcf09c-1eb3-4cbf-8470-a34b8d5cc415" providerId="ADAL" clId="{366595E9-2B97-4DC3-B02E-DB42F7F4AE30}" dt="2020-11-11T22:39:42.134" v="3957"/>
        <pc:sldMkLst>
          <pc:docMk/>
          <pc:sldMk cId="3043512686" sldId="767"/>
        </pc:sldMkLst>
        <pc:spChg chg="del">
          <ac:chgData name="Tim Hannan (DPC)" userId="5ddcf09c-1eb3-4cbf-8470-a34b8d5cc415" providerId="ADAL" clId="{366595E9-2B97-4DC3-B02E-DB42F7F4AE30}" dt="2020-11-11T05:14:09.520" v="1202" actId="478"/>
          <ac:spMkLst>
            <pc:docMk/>
            <pc:sldMk cId="3043512686" sldId="767"/>
            <ac:spMk id="19" creationId="{F9C5E04E-9334-432E-B2D3-EF2BF73CEE92}"/>
          </ac:spMkLst>
        </pc:spChg>
        <pc:spChg chg="add del">
          <ac:chgData name="Tim Hannan (DPC)" userId="5ddcf09c-1eb3-4cbf-8470-a34b8d5cc415" providerId="ADAL" clId="{366595E9-2B97-4DC3-B02E-DB42F7F4AE30}" dt="2020-11-11T22:39:41.693" v="3956" actId="478"/>
          <ac:spMkLst>
            <pc:docMk/>
            <pc:sldMk cId="3043512686" sldId="767"/>
            <ac:spMk id="31" creationId="{FB9FE9D8-377E-4CBC-9F62-FE60D40C7546}"/>
          </ac:spMkLst>
        </pc:spChg>
        <pc:spChg chg="add">
          <ac:chgData name="Tim Hannan (DPC)" userId="5ddcf09c-1eb3-4cbf-8470-a34b8d5cc415" providerId="ADAL" clId="{366595E9-2B97-4DC3-B02E-DB42F7F4AE30}" dt="2020-11-11T22:39:42.134" v="3957"/>
          <ac:spMkLst>
            <pc:docMk/>
            <pc:sldMk cId="3043512686" sldId="767"/>
            <ac:spMk id="37" creationId="{FBF13A3B-9E2D-4CC8-A3F6-FDB338E75E2F}"/>
          </ac:spMkLst>
        </pc:spChg>
      </pc:sldChg>
      <pc:sldChg chg="addSp delSp">
        <pc:chgData name="Tim Hannan (DPC)" userId="5ddcf09c-1eb3-4cbf-8470-a34b8d5cc415" providerId="ADAL" clId="{366595E9-2B97-4DC3-B02E-DB42F7F4AE30}" dt="2020-11-11T22:40:17.550" v="3965"/>
        <pc:sldMkLst>
          <pc:docMk/>
          <pc:sldMk cId="3787556956" sldId="768"/>
        </pc:sldMkLst>
        <pc:spChg chg="del">
          <ac:chgData name="Tim Hannan (DPC)" userId="5ddcf09c-1eb3-4cbf-8470-a34b8d5cc415" providerId="ADAL" clId="{366595E9-2B97-4DC3-B02E-DB42F7F4AE30}" dt="2020-11-11T05:28:29.241" v="1231" actId="478"/>
          <ac:spMkLst>
            <pc:docMk/>
            <pc:sldMk cId="3787556956" sldId="768"/>
            <ac:spMk id="17" creationId="{6A9499E9-1D20-4B29-9BF5-D454054A4FF0}"/>
          </ac:spMkLst>
        </pc:spChg>
        <pc:spChg chg="del">
          <ac:chgData name="Tim Hannan (DPC)" userId="5ddcf09c-1eb3-4cbf-8470-a34b8d5cc415" providerId="ADAL" clId="{366595E9-2B97-4DC3-B02E-DB42F7F4AE30}" dt="2020-11-11T05:14:21.987" v="1206" actId="478"/>
          <ac:spMkLst>
            <pc:docMk/>
            <pc:sldMk cId="3787556956" sldId="768"/>
            <ac:spMk id="18" creationId="{BC5EBD96-ED11-4200-BF56-2C14E36BE207}"/>
          </ac:spMkLst>
        </pc:spChg>
        <pc:spChg chg="del">
          <ac:chgData name="Tim Hannan (DPC)" userId="5ddcf09c-1eb3-4cbf-8470-a34b8d5cc415" providerId="ADAL" clId="{366595E9-2B97-4DC3-B02E-DB42F7F4AE30}" dt="2020-11-11T05:28:29.241" v="1231" actId="478"/>
          <ac:spMkLst>
            <pc:docMk/>
            <pc:sldMk cId="3787556956" sldId="768"/>
            <ac:spMk id="21" creationId="{2C64D5ED-9522-469C-A6A4-3B055682698C}"/>
          </ac:spMkLst>
        </pc:spChg>
        <pc:spChg chg="add del">
          <ac:chgData name="Tim Hannan (DPC)" userId="5ddcf09c-1eb3-4cbf-8470-a34b8d5cc415" providerId="ADAL" clId="{366595E9-2B97-4DC3-B02E-DB42F7F4AE30}" dt="2020-11-11T22:40:16.718" v="3964" actId="478"/>
          <ac:spMkLst>
            <pc:docMk/>
            <pc:sldMk cId="3787556956" sldId="768"/>
            <ac:spMk id="30" creationId="{0C3D4D5F-09CF-47B8-9FFD-6B3B7405DEA8}"/>
          </ac:spMkLst>
        </pc:spChg>
        <pc:spChg chg="add del">
          <ac:chgData name="Tim Hannan (DPC)" userId="5ddcf09c-1eb3-4cbf-8470-a34b8d5cc415" providerId="ADAL" clId="{366595E9-2B97-4DC3-B02E-DB42F7F4AE30}" dt="2020-11-11T22:40:16.718" v="3964" actId="478"/>
          <ac:spMkLst>
            <pc:docMk/>
            <pc:sldMk cId="3787556956" sldId="768"/>
            <ac:spMk id="31" creationId="{D978B4CD-CC53-4974-9771-D4E4FB3D880E}"/>
          </ac:spMkLst>
        </pc:spChg>
        <pc:spChg chg="add del">
          <ac:chgData name="Tim Hannan (DPC)" userId="5ddcf09c-1eb3-4cbf-8470-a34b8d5cc415" providerId="ADAL" clId="{366595E9-2B97-4DC3-B02E-DB42F7F4AE30}" dt="2020-11-11T22:40:16.718" v="3964" actId="478"/>
          <ac:spMkLst>
            <pc:docMk/>
            <pc:sldMk cId="3787556956" sldId="768"/>
            <ac:spMk id="32" creationId="{32F049EB-2855-45A5-9833-E52CC790CB97}"/>
          </ac:spMkLst>
        </pc:spChg>
        <pc:spChg chg="add">
          <ac:chgData name="Tim Hannan (DPC)" userId="5ddcf09c-1eb3-4cbf-8470-a34b8d5cc415" providerId="ADAL" clId="{366595E9-2B97-4DC3-B02E-DB42F7F4AE30}" dt="2020-11-11T22:40:17.550" v="3965"/>
          <ac:spMkLst>
            <pc:docMk/>
            <pc:sldMk cId="3787556956" sldId="768"/>
            <ac:spMk id="34" creationId="{3F5719BC-297A-4E56-A22A-FE31ABF5C25A}"/>
          </ac:spMkLst>
        </pc:spChg>
        <pc:spChg chg="add">
          <ac:chgData name="Tim Hannan (DPC)" userId="5ddcf09c-1eb3-4cbf-8470-a34b8d5cc415" providerId="ADAL" clId="{366595E9-2B97-4DC3-B02E-DB42F7F4AE30}" dt="2020-11-11T22:40:17.550" v="3965"/>
          <ac:spMkLst>
            <pc:docMk/>
            <pc:sldMk cId="3787556956" sldId="768"/>
            <ac:spMk id="35" creationId="{37D7B92A-64A9-4687-9B11-1D7956E8C40A}"/>
          </ac:spMkLst>
        </pc:spChg>
        <pc:spChg chg="add">
          <ac:chgData name="Tim Hannan (DPC)" userId="5ddcf09c-1eb3-4cbf-8470-a34b8d5cc415" providerId="ADAL" clId="{366595E9-2B97-4DC3-B02E-DB42F7F4AE30}" dt="2020-11-11T22:40:17.550" v="3965"/>
          <ac:spMkLst>
            <pc:docMk/>
            <pc:sldMk cId="3787556956" sldId="768"/>
            <ac:spMk id="37" creationId="{5B029BAF-B1C9-4039-81A3-55FD801F72A0}"/>
          </ac:spMkLst>
        </pc:spChg>
        <pc:picChg chg="del">
          <ac:chgData name="Tim Hannan (DPC)" userId="5ddcf09c-1eb3-4cbf-8470-a34b8d5cc415" providerId="ADAL" clId="{366595E9-2B97-4DC3-B02E-DB42F7F4AE30}" dt="2020-11-11T05:28:29.241" v="1231" actId="478"/>
          <ac:picMkLst>
            <pc:docMk/>
            <pc:sldMk cId="3787556956" sldId="768"/>
            <ac:picMk id="29" creationId="{8361F683-C817-4CAB-8B78-E38382B8824D}"/>
          </ac:picMkLst>
        </pc:picChg>
        <pc:picChg chg="add del">
          <ac:chgData name="Tim Hannan (DPC)" userId="5ddcf09c-1eb3-4cbf-8470-a34b8d5cc415" providerId="ADAL" clId="{366595E9-2B97-4DC3-B02E-DB42F7F4AE30}" dt="2020-11-11T22:40:16.718" v="3964" actId="478"/>
          <ac:picMkLst>
            <pc:docMk/>
            <pc:sldMk cId="3787556956" sldId="768"/>
            <ac:picMk id="33" creationId="{E48B9842-AE9B-448F-BFE3-E91BC8B11121}"/>
          </ac:picMkLst>
        </pc:picChg>
        <pc:picChg chg="add">
          <ac:chgData name="Tim Hannan (DPC)" userId="5ddcf09c-1eb3-4cbf-8470-a34b8d5cc415" providerId="ADAL" clId="{366595E9-2B97-4DC3-B02E-DB42F7F4AE30}" dt="2020-11-11T22:40:17.550" v="3965"/>
          <ac:picMkLst>
            <pc:docMk/>
            <pc:sldMk cId="3787556956" sldId="768"/>
            <ac:picMk id="36" creationId="{744CDB46-529C-4D9B-BF17-FCD8D0C6ABB3}"/>
          </ac:picMkLst>
        </pc:picChg>
      </pc:sldChg>
      <pc:sldChg chg="addSp delSp modSp">
        <pc:chgData name="Tim Hannan (DPC)" userId="5ddcf09c-1eb3-4cbf-8470-a34b8d5cc415" providerId="ADAL" clId="{366595E9-2B97-4DC3-B02E-DB42F7F4AE30}" dt="2020-11-11T22:40:23.516" v="3967"/>
        <pc:sldMkLst>
          <pc:docMk/>
          <pc:sldMk cId="3587522170" sldId="769"/>
        </pc:sldMkLst>
        <pc:spChg chg="del mod">
          <ac:chgData name="Tim Hannan (DPC)" userId="5ddcf09c-1eb3-4cbf-8470-a34b8d5cc415" providerId="ADAL" clId="{366595E9-2B97-4DC3-B02E-DB42F7F4AE30}" dt="2020-11-11T22:40:23.093" v="3966" actId="478"/>
          <ac:spMkLst>
            <pc:docMk/>
            <pc:sldMk cId="3587522170" sldId="769"/>
            <ac:spMk id="17" creationId="{5F818262-4155-4FD7-92B2-208F023E954D}"/>
          </ac:spMkLst>
        </pc:spChg>
        <pc:spChg chg="del">
          <ac:chgData name="Tim Hannan (DPC)" userId="5ddcf09c-1eb3-4cbf-8470-a34b8d5cc415" providerId="ADAL" clId="{366595E9-2B97-4DC3-B02E-DB42F7F4AE30}" dt="2020-11-11T05:14:26.457" v="1208" actId="478"/>
          <ac:spMkLst>
            <pc:docMk/>
            <pc:sldMk cId="3587522170" sldId="769"/>
            <ac:spMk id="18" creationId="{BC5EBD96-ED11-4200-BF56-2C14E36BE207}"/>
          </ac:spMkLst>
        </pc:spChg>
        <pc:spChg chg="add del">
          <ac:chgData name="Tim Hannan (DPC)" userId="5ddcf09c-1eb3-4cbf-8470-a34b8d5cc415" providerId="ADAL" clId="{366595E9-2B97-4DC3-B02E-DB42F7F4AE30}" dt="2020-11-11T22:40:23.093" v="3966" actId="478"/>
          <ac:spMkLst>
            <pc:docMk/>
            <pc:sldMk cId="3587522170" sldId="769"/>
            <ac:spMk id="20" creationId="{F005485E-6555-4883-AA9C-520D5CD319E9}"/>
          </ac:spMkLst>
        </pc:spChg>
        <pc:spChg chg="add">
          <ac:chgData name="Tim Hannan (DPC)" userId="5ddcf09c-1eb3-4cbf-8470-a34b8d5cc415" providerId="ADAL" clId="{366595E9-2B97-4DC3-B02E-DB42F7F4AE30}" dt="2020-11-11T22:40:23.516" v="3967"/>
          <ac:spMkLst>
            <pc:docMk/>
            <pc:sldMk cId="3587522170" sldId="769"/>
            <ac:spMk id="22" creationId="{95F76FDB-90C0-460B-8FD3-5E512669C908}"/>
          </ac:spMkLst>
        </pc:spChg>
        <pc:spChg chg="add">
          <ac:chgData name="Tim Hannan (DPC)" userId="5ddcf09c-1eb3-4cbf-8470-a34b8d5cc415" providerId="ADAL" clId="{366595E9-2B97-4DC3-B02E-DB42F7F4AE30}" dt="2020-11-11T22:40:23.516" v="3967"/>
          <ac:spMkLst>
            <pc:docMk/>
            <pc:sldMk cId="3587522170" sldId="769"/>
            <ac:spMk id="25" creationId="{A2C27E18-EFD3-4C75-9296-97E103E95DC9}"/>
          </ac:spMkLst>
        </pc:spChg>
        <pc:spChg chg="add">
          <ac:chgData name="Tim Hannan (DPC)" userId="5ddcf09c-1eb3-4cbf-8470-a34b8d5cc415" providerId="ADAL" clId="{366595E9-2B97-4DC3-B02E-DB42F7F4AE30}" dt="2020-11-11T22:40:23.516" v="3967"/>
          <ac:spMkLst>
            <pc:docMk/>
            <pc:sldMk cId="3587522170" sldId="769"/>
            <ac:spMk id="27" creationId="{2917B2DE-D6AF-4810-96F0-58EDBABFF723}"/>
          </ac:spMkLst>
        </pc:spChg>
        <pc:spChg chg="del mod">
          <ac:chgData name="Tim Hannan (DPC)" userId="5ddcf09c-1eb3-4cbf-8470-a34b8d5cc415" providerId="ADAL" clId="{366595E9-2B97-4DC3-B02E-DB42F7F4AE30}" dt="2020-11-11T22:40:23.093" v="3966" actId="478"/>
          <ac:spMkLst>
            <pc:docMk/>
            <pc:sldMk cId="3587522170" sldId="769"/>
            <ac:spMk id="32" creationId="{DDA70800-905D-412B-813B-409267A1608F}"/>
          </ac:spMkLst>
        </pc:spChg>
        <pc:picChg chg="del">
          <ac:chgData name="Tim Hannan (DPC)" userId="5ddcf09c-1eb3-4cbf-8470-a34b8d5cc415" providerId="ADAL" clId="{366595E9-2B97-4DC3-B02E-DB42F7F4AE30}" dt="2020-11-11T22:40:23.093" v="3966" actId="478"/>
          <ac:picMkLst>
            <pc:docMk/>
            <pc:sldMk cId="3587522170" sldId="769"/>
            <ac:picMk id="19" creationId="{0BC962FC-76C3-4D2B-9056-9F1146CCD154}"/>
          </ac:picMkLst>
        </pc:picChg>
        <pc:picChg chg="add">
          <ac:chgData name="Tim Hannan (DPC)" userId="5ddcf09c-1eb3-4cbf-8470-a34b8d5cc415" providerId="ADAL" clId="{366595E9-2B97-4DC3-B02E-DB42F7F4AE30}" dt="2020-11-11T22:40:23.516" v="3967"/>
          <ac:picMkLst>
            <pc:docMk/>
            <pc:sldMk cId="3587522170" sldId="769"/>
            <ac:picMk id="26" creationId="{4C11E792-A30B-4753-8C63-BC99FAB0EF73}"/>
          </ac:picMkLst>
        </pc:picChg>
      </pc:sldChg>
      <pc:sldChg chg="del">
        <pc:chgData name="Tim Hannan (DPC)" userId="5ddcf09c-1eb3-4cbf-8470-a34b8d5cc415" providerId="ADAL" clId="{366595E9-2B97-4DC3-B02E-DB42F7F4AE30}" dt="2020-11-11T05:19:45.166" v="1223" actId="2696"/>
        <pc:sldMkLst>
          <pc:docMk/>
          <pc:sldMk cId="3749160200" sldId="770"/>
        </pc:sldMkLst>
      </pc:sldChg>
      <pc:sldChg chg="del">
        <pc:chgData name="Tim Hannan (DPC)" userId="5ddcf09c-1eb3-4cbf-8470-a34b8d5cc415" providerId="ADAL" clId="{366595E9-2B97-4DC3-B02E-DB42F7F4AE30}" dt="2020-11-11T05:19:45.105" v="1211" actId="2696"/>
        <pc:sldMkLst>
          <pc:docMk/>
          <pc:sldMk cId="1132629272" sldId="771"/>
        </pc:sldMkLst>
      </pc:sldChg>
      <pc:sldChg chg="addSp delSp modSp add modNotesTx">
        <pc:chgData name="Tim Hannan (DPC)" userId="5ddcf09c-1eb3-4cbf-8470-a34b8d5cc415" providerId="ADAL" clId="{366595E9-2B97-4DC3-B02E-DB42F7F4AE30}" dt="2020-11-12T00:39:01.799" v="4815" actId="14100"/>
        <pc:sldMkLst>
          <pc:docMk/>
          <pc:sldMk cId="4239406947" sldId="772"/>
        </pc:sldMkLst>
        <pc:spChg chg="add mod">
          <ac:chgData name="Tim Hannan (DPC)" userId="5ddcf09c-1eb3-4cbf-8470-a34b8d5cc415" providerId="ADAL" clId="{366595E9-2B97-4DC3-B02E-DB42F7F4AE30}" dt="2020-11-12T00:37:59.813" v="4811" actId="20577"/>
          <ac:spMkLst>
            <pc:docMk/>
            <pc:sldMk cId="4239406947" sldId="772"/>
            <ac:spMk id="2" creationId="{97D69CD3-F6F8-4B8F-A48A-5503EF92B8F5}"/>
          </ac:spMkLst>
        </pc:spChg>
        <pc:spChg chg="del">
          <ac:chgData name="Tim Hannan (DPC)" userId="5ddcf09c-1eb3-4cbf-8470-a34b8d5cc415" providerId="ADAL" clId="{366595E9-2B97-4DC3-B02E-DB42F7F4AE30}" dt="2020-11-11T02:32:55.652" v="59" actId="478"/>
          <ac:spMkLst>
            <pc:docMk/>
            <pc:sldMk cId="4239406947" sldId="772"/>
            <ac:spMk id="7" creationId="{A8D5415D-9BED-48CF-9A36-2004C90F871C}"/>
          </ac:spMkLst>
        </pc:spChg>
        <pc:spChg chg="mod">
          <ac:chgData name="Tim Hannan (DPC)" userId="5ddcf09c-1eb3-4cbf-8470-a34b8d5cc415" providerId="ADAL" clId="{366595E9-2B97-4DC3-B02E-DB42F7F4AE30}" dt="2020-11-11T22:38:12.022" v="3933" actId="207"/>
          <ac:spMkLst>
            <pc:docMk/>
            <pc:sldMk cId="4239406947" sldId="772"/>
            <ac:spMk id="10" creationId="{E293FAC1-0BBF-43FE-B056-34FF83FBDC76}"/>
          </ac:spMkLst>
        </pc:spChg>
        <pc:spChg chg="del mod">
          <ac:chgData name="Tim Hannan (DPC)" userId="5ddcf09c-1eb3-4cbf-8470-a34b8d5cc415" providerId="ADAL" clId="{366595E9-2B97-4DC3-B02E-DB42F7F4AE30}" dt="2020-11-11T05:12:59.128" v="1182" actId="478"/>
          <ac:spMkLst>
            <pc:docMk/>
            <pc:sldMk cId="4239406947" sldId="772"/>
            <ac:spMk id="11" creationId="{F8BF9EC1-4A17-437E-B975-330F9151550C}"/>
          </ac:spMkLst>
        </pc:spChg>
        <pc:spChg chg="del">
          <ac:chgData name="Tim Hannan (DPC)" userId="5ddcf09c-1eb3-4cbf-8470-a34b8d5cc415" providerId="ADAL" clId="{366595E9-2B97-4DC3-B02E-DB42F7F4AE30}" dt="2020-11-11T02:32:55.652" v="59" actId="478"/>
          <ac:spMkLst>
            <pc:docMk/>
            <pc:sldMk cId="4239406947" sldId="772"/>
            <ac:spMk id="12" creationId="{CB1B2C55-2B37-40EF-A5A5-7DA2489F3228}"/>
          </ac:spMkLst>
        </pc:spChg>
        <pc:spChg chg="add del mod">
          <ac:chgData name="Tim Hannan (DPC)" userId="5ddcf09c-1eb3-4cbf-8470-a34b8d5cc415" providerId="ADAL" clId="{366595E9-2B97-4DC3-B02E-DB42F7F4AE30}" dt="2020-11-12T00:38:08.149" v="4812" actId="478"/>
          <ac:spMkLst>
            <pc:docMk/>
            <pc:sldMk cId="4239406947" sldId="772"/>
            <ac:spMk id="20" creationId="{E34B7121-F565-4A7A-AD17-8211F302F883}"/>
          </ac:spMkLst>
        </pc:spChg>
        <pc:spChg chg="del">
          <ac:chgData name="Tim Hannan (DPC)" userId="5ddcf09c-1eb3-4cbf-8470-a34b8d5cc415" providerId="ADAL" clId="{366595E9-2B97-4DC3-B02E-DB42F7F4AE30}" dt="2020-11-11T02:32:55.652" v="59" actId="478"/>
          <ac:spMkLst>
            <pc:docMk/>
            <pc:sldMk cId="4239406947" sldId="772"/>
            <ac:spMk id="22" creationId="{8CB2028E-1735-4A53-9D02-6BA3F4681F39}"/>
          </ac:spMkLst>
        </pc:spChg>
        <pc:spChg chg="add mod">
          <ac:chgData name="Tim Hannan (DPC)" userId="5ddcf09c-1eb3-4cbf-8470-a34b8d5cc415" providerId="ADAL" clId="{366595E9-2B97-4DC3-B02E-DB42F7F4AE30}" dt="2020-11-12T00:32:04.075" v="4674" actId="14100"/>
          <ac:spMkLst>
            <pc:docMk/>
            <pc:sldMk cId="4239406947" sldId="772"/>
            <ac:spMk id="23" creationId="{65D23B6F-18B5-480B-87AD-0C9249ADF4C6}"/>
          </ac:spMkLst>
        </pc:spChg>
        <pc:spChg chg="add mod">
          <ac:chgData name="Tim Hannan (DPC)" userId="5ddcf09c-1eb3-4cbf-8470-a34b8d5cc415" providerId="ADAL" clId="{366595E9-2B97-4DC3-B02E-DB42F7F4AE30}" dt="2020-11-12T00:33:01.273" v="4749" actId="1035"/>
          <ac:spMkLst>
            <pc:docMk/>
            <pc:sldMk cId="4239406947" sldId="772"/>
            <ac:spMk id="24" creationId="{B4E8BA02-29D2-42D8-A36E-713FACECE15D}"/>
          </ac:spMkLst>
        </pc:spChg>
        <pc:spChg chg="del">
          <ac:chgData name="Tim Hannan (DPC)" userId="5ddcf09c-1eb3-4cbf-8470-a34b8d5cc415" providerId="ADAL" clId="{366595E9-2B97-4DC3-B02E-DB42F7F4AE30}" dt="2020-11-11T02:32:55.652" v="59" actId="478"/>
          <ac:spMkLst>
            <pc:docMk/>
            <pc:sldMk cId="4239406947" sldId="772"/>
            <ac:spMk id="26" creationId="{2130DF61-6DD5-4D91-95FF-AB600219201F}"/>
          </ac:spMkLst>
        </pc:spChg>
        <pc:spChg chg="del">
          <ac:chgData name="Tim Hannan (DPC)" userId="5ddcf09c-1eb3-4cbf-8470-a34b8d5cc415" providerId="ADAL" clId="{366595E9-2B97-4DC3-B02E-DB42F7F4AE30}" dt="2020-11-11T02:32:55.652" v="59" actId="478"/>
          <ac:spMkLst>
            <pc:docMk/>
            <pc:sldMk cId="4239406947" sldId="772"/>
            <ac:spMk id="28" creationId="{1E0FC51F-2DA9-43B9-9880-159936CB91C6}"/>
          </ac:spMkLst>
        </pc:spChg>
        <pc:spChg chg="add mod">
          <ac:chgData name="Tim Hannan (DPC)" userId="5ddcf09c-1eb3-4cbf-8470-a34b8d5cc415" providerId="ADAL" clId="{366595E9-2B97-4DC3-B02E-DB42F7F4AE30}" dt="2020-11-12T00:33:19.672" v="4770" actId="14100"/>
          <ac:spMkLst>
            <pc:docMk/>
            <pc:sldMk cId="4239406947" sldId="772"/>
            <ac:spMk id="30" creationId="{BDA8BFAA-A205-469E-8FC1-2E6A9788F8D0}"/>
          </ac:spMkLst>
        </pc:spChg>
        <pc:spChg chg="add mod">
          <ac:chgData name="Tim Hannan (DPC)" userId="5ddcf09c-1eb3-4cbf-8470-a34b8d5cc415" providerId="ADAL" clId="{366595E9-2B97-4DC3-B02E-DB42F7F4AE30}" dt="2020-11-12T00:31:11.279" v="4598" actId="20577"/>
          <ac:spMkLst>
            <pc:docMk/>
            <pc:sldMk cId="4239406947" sldId="772"/>
            <ac:spMk id="31" creationId="{6B4EBD41-F91A-4F77-991A-4A4942C0E5C5}"/>
          </ac:spMkLst>
        </pc:spChg>
        <pc:spChg chg="add mod">
          <ac:chgData name="Tim Hannan (DPC)" userId="5ddcf09c-1eb3-4cbf-8470-a34b8d5cc415" providerId="ADAL" clId="{366595E9-2B97-4DC3-B02E-DB42F7F4AE30}" dt="2020-11-12T00:39:01.799" v="4815" actId="14100"/>
          <ac:spMkLst>
            <pc:docMk/>
            <pc:sldMk cId="4239406947" sldId="772"/>
            <ac:spMk id="32" creationId="{15BEEDA3-B5D1-4F07-9C63-8905D48CAD06}"/>
          </ac:spMkLst>
        </pc:spChg>
        <pc:spChg chg="add mod">
          <ac:chgData name="Tim Hannan (DPC)" userId="5ddcf09c-1eb3-4cbf-8470-a34b8d5cc415" providerId="ADAL" clId="{366595E9-2B97-4DC3-B02E-DB42F7F4AE30}" dt="2020-11-11T05:49:09.697" v="2453" actId="1076"/>
          <ac:spMkLst>
            <pc:docMk/>
            <pc:sldMk cId="4239406947" sldId="772"/>
            <ac:spMk id="33" creationId="{223EE500-1DB0-4FBB-921B-D8F25A29BB0C}"/>
          </ac:spMkLst>
        </pc:spChg>
        <pc:spChg chg="add del mod">
          <ac:chgData name="Tim Hannan (DPC)" userId="5ddcf09c-1eb3-4cbf-8470-a34b8d5cc415" providerId="ADAL" clId="{366595E9-2B97-4DC3-B02E-DB42F7F4AE30}" dt="2020-11-11T22:27:08.391" v="3601" actId="478"/>
          <ac:spMkLst>
            <pc:docMk/>
            <pc:sldMk cId="4239406947" sldId="772"/>
            <ac:spMk id="34" creationId="{0A433FE7-B245-4632-9F15-D2119E53E759}"/>
          </ac:spMkLst>
        </pc:spChg>
        <pc:spChg chg="add mod">
          <ac:chgData name="Tim Hannan (DPC)" userId="5ddcf09c-1eb3-4cbf-8470-a34b8d5cc415" providerId="ADAL" clId="{366595E9-2B97-4DC3-B02E-DB42F7F4AE30}" dt="2020-11-12T00:38:18.364" v="4813" actId="1076"/>
          <ac:spMkLst>
            <pc:docMk/>
            <pc:sldMk cId="4239406947" sldId="772"/>
            <ac:spMk id="35" creationId="{FD1BB720-1E02-43FB-854A-7AF7F27F6B63}"/>
          </ac:spMkLst>
        </pc:spChg>
        <pc:spChg chg="add mod">
          <ac:chgData name="Tim Hannan (DPC)" userId="5ddcf09c-1eb3-4cbf-8470-a34b8d5cc415" providerId="ADAL" clId="{366595E9-2B97-4DC3-B02E-DB42F7F4AE30}" dt="2020-11-11T23:14:58.593" v="4124" actId="554"/>
          <ac:spMkLst>
            <pc:docMk/>
            <pc:sldMk cId="4239406947" sldId="772"/>
            <ac:spMk id="36" creationId="{40C22CD9-2659-450A-A2B9-1A143C299DF9}"/>
          </ac:spMkLst>
        </pc:spChg>
        <pc:spChg chg="add del mod">
          <ac:chgData name="Tim Hannan (DPC)" userId="5ddcf09c-1eb3-4cbf-8470-a34b8d5cc415" providerId="ADAL" clId="{366595E9-2B97-4DC3-B02E-DB42F7F4AE30}" dt="2020-11-11T02:56:52.617" v="1081" actId="478"/>
          <ac:spMkLst>
            <pc:docMk/>
            <pc:sldMk cId="4239406947" sldId="772"/>
            <ac:spMk id="37" creationId="{B64F9FB2-4726-45BC-8A7A-BFA8CBC0344F}"/>
          </ac:spMkLst>
        </pc:spChg>
        <pc:spChg chg="add del">
          <ac:chgData name="Tim Hannan (DPC)" userId="5ddcf09c-1eb3-4cbf-8470-a34b8d5cc415" providerId="ADAL" clId="{366595E9-2B97-4DC3-B02E-DB42F7F4AE30}" dt="2020-11-11T22:38:37.576" v="3936" actId="478"/>
          <ac:spMkLst>
            <pc:docMk/>
            <pc:sldMk cId="4239406947" sldId="772"/>
            <ac:spMk id="38" creationId="{C4B64F3A-8A28-454A-B444-4BB4A5D4E33E}"/>
          </ac:spMkLst>
        </pc:spChg>
        <pc:spChg chg="add del mod">
          <ac:chgData name="Tim Hannan (DPC)" userId="5ddcf09c-1eb3-4cbf-8470-a34b8d5cc415" providerId="ADAL" clId="{366595E9-2B97-4DC3-B02E-DB42F7F4AE30}" dt="2020-11-11T21:59:06.725" v="3176" actId="478"/>
          <ac:spMkLst>
            <pc:docMk/>
            <pc:sldMk cId="4239406947" sldId="772"/>
            <ac:spMk id="41" creationId="{3EE7A54A-3568-4F16-AE1C-AFA2D9599EB8}"/>
          </ac:spMkLst>
        </pc:spChg>
        <pc:spChg chg="add del mod">
          <ac:chgData name="Tim Hannan (DPC)" userId="5ddcf09c-1eb3-4cbf-8470-a34b8d5cc415" providerId="ADAL" clId="{366595E9-2B97-4DC3-B02E-DB42F7F4AE30}" dt="2020-11-11T23:12:40.385" v="4068" actId="478"/>
          <ac:spMkLst>
            <pc:docMk/>
            <pc:sldMk cId="4239406947" sldId="772"/>
            <ac:spMk id="42" creationId="{B42606AB-9580-44C8-8248-452D305AA116}"/>
          </ac:spMkLst>
        </pc:spChg>
        <pc:spChg chg="add mod">
          <ac:chgData name="Tim Hannan (DPC)" userId="5ddcf09c-1eb3-4cbf-8470-a34b8d5cc415" providerId="ADAL" clId="{366595E9-2B97-4DC3-B02E-DB42F7F4AE30}" dt="2020-11-11T23:14:58.593" v="4124" actId="554"/>
          <ac:spMkLst>
            <pc:docMk/>
            <pc:sldMk cId="4239406947" sldId="772"/>
            <ac:spMk id="43" creationId="{CBC3306A-19D3-481B-95EA-34469A201211}"/>
          </ac:spMkLst>
        </pc:spChg>
        <pc:spChg chg="add mod">
          <ac:chgData name="Tim Hannan (DPC)" userId="5ddcf09c-1eb3-4cbf-8470-a34b8d5cc415" providerId="ADAL" clId="{366595E9-2B97-4DC3-B02E-DB42F7F4AE30}" dt="2020-11-11T23:22:11.859" v="4416" actId="1035"/>
          <ac:spMkLst>
            <pc:docMk/>
            <pc:sldMk cId="4239406947" sldId="772"/>
            <ac:spMk id="51" creationId="{26E5D755-52F0-4007-8FF7-112B1BDB4118}"/>
          </ac:spMkLst>
        </pc:spChg>
        <pc:spChg chg="add mod">
          <ac:chgData name="Tim Hannan (DPC)" userId="5ddcf09c-1eb3-4cbf-8470-a34b8d5cc415" providerId="ADAL" clId="{366595E9-2B97-4DC3-B02E-DB42F7F4AE30}" dt="2020-11-12T00:30:55.746" v="4566" actId="1035"/>
          <ac:spMkLst>
            <pc:docMk/>
            <pc:sldMk cId="4239406947" sldId="772"/>
            <ac:spMk id="59" creationId="{F856F553-7F29-4B8D-816C-FC9E9F6B8384}"/>
          </ac:spMkLst>
        </pc:spChg>
        <pc:spChg chg="add mod">
          <ac:chgData name="Tim Hannan (DPC)" userId="5ddcf09c-1eb3-4cbf-8470-a34b8d5cc415" providerId="ADAL" clId="{366595E9-2B97-4DC3-B02E-DB42F7F4AE30}" dt="2020-11-12T00:37:04.779" v="4793"/>
          <ac:spMkLst>
            <pc:docMk/>
            <pc:sldMk cId="4239406947" sldId="772"/>
            <ac:spMk id="60" creationId="{B67CF4CB-D4DF-44CF-A3A3-2F3F91675455}"/>
          </ac:spMkLst>
        </pc:spChg>
        <pc:spChg chg="add mod">
          <ac:chgData name="Tim Hannan (DPC)" userId="5ddcf09c-1eb3-4cbf-8470-a34b8d5cc415" providerId="ADAL" clId="{366595E9-2B97-4DC3-B02E-DB42F7F4AE30}" dt="2020-11-12T00:37:27.492" v="4799" actId="14100"/>
          <ac:spMkLst>
            <pc:docMk/>
            <pc:sldMk cId="4239406947" sldId="772"/>
            <ac:spMk id="61" creationId="{7D322E04-041B-4703-A8BF-F75D6AC425B6}"/>
          </ac:spMkLst>
        </pc:spChg>
        <pc:spChg chg="add mod">
          <ac:chgData name="Tim Hannan (DPC)" userId="5ddcf09c-1eb3-4cbf-8470-a34b8d5cc415" providerId="ADAL" clId="{366595E9-2B97-4DC3-B02E-DB42F7F4AE30}" dt="2020-11-12T00:37:13.539" v="4796" actId="14100"/>
          <ac:spMkLst>
            <pc:docMk/>
            <pc:sldMk cId="4239406947" sldId="772"/>
            <ac:spMk id="62" creationId="{1FCF4D62-E176-4DBF-A2C5-FD3D23023505}"/>
          </ac:spMkLst>
        </pc:spChg>
        <pc:spChg chg="add mod topLvl">
          <ac:chgData name="Tim Hannan (DPC)" userId="5ddcf09c-1eb3-4cbf-8470-a34b8d5cc415" providerId="ADAL" clId="{366595E9-2B97-4DC3-B02E-DB42F7F4AE30}" dt="2020-11-11T23:18:52.091" v="4237"/>
          <ac:spMkLst>
            <pc:docMk/>
            <pc:sldMk cId="4239406947" sldId="772"/>
            <ac:spMk id="73" creationId="{9EE9D262-0CC6-448F-AE61-7A884E5DB8A9}"/>
          </ac:spMkLst>
        </pc:spChg>
        <pc:spChg chg="add mod topLvl">
          <ac:chgData name="Tim Hannan (DPC)" userId="5ddcf09c-1eb3-4cbf-8470-a34b8d5cc415" providerId="ADAL" clId="{366595E9-2B97-4DC3-B02E-DB42F7F4AE30}" dt="2020-11-11T23:18:52.091" v="4237"/>
          <ac:spMkLst>
            <pc:docMk/>
            <pc:sldMk cId="4239406947" sldId="772"/>
            <ac:spMk id="79" creationId="{BB8A5DB3-7028-457C-B5B0-1C2E0544759B}"/>
          </ac:spMkLst>
        </pc:spChg>
        <pc:spChg chg="add mod topLvl">
          <ac:chgData name="Tim Hannan (DPC)" userId="5ddcf09c-1eb3-4cbf-8470-a34b8d5cc415" providerId="ADAL" clId="{366595E9-2B97-4DC3-B02E-DB42F7F4AE30}" dt="2020-11-11T23:18:52.091" v="4237"/>
          <ac:spMkLst>
            <pc:docMk/>
            <pc:sldMk cId="4239406947" sldId="772"/>
            <ac:spMk id="80" creationId="{38C9D838-4164-4047-8BFF-F4EF1B5FDD1D}"/>
          </ac:spMkLst>
        </pc:spChg>
        <pc:spChg chg="add mod">
          <ac:chgData name="Tim Hannan (DPC)" userId="5ddcf09c-1eb3-4cbf-8470-a34b8d5cc415" providerId="ADAL" clId="{366595E9-2B97-4DC3-B02E-DB42F7F4AE30}" dt="2020-11-11T22:26:30.286" v="3594" actId="1076"/>
          <ac:spMkLst>
            <pc:docMk/>
            <pc:sldMk cId="4239406947" sldId="772"/>
            <ac:spMk id="88" creationId="{D91F6388-134C-4059-AB71-CE509652A14E}"/>
          </ac:spMkLst>
        </pc:spChg>
        <pc:spChg chg="add mod">
          <ac:chgData name="Tim Hannan (DPC)" userId="5ddcf09c-1eb3-4cbf-8470-a34b8d5cc415" providerId="ADAL" clId="{366595E9-2B97-4DC3-B02E-DB42F7F4AE30}" dt="2020-11-11T22:26:45.844" v="3598" actId="1037"/>
          <ac:spMkLst>
            <pc:docMk/>
            <pc:sldMk cId="4239406947" sldId="772"/>
            <ac:spMk id="89" creationId="{FB2891D9-0AB1-4C60-92F1-966B501B6DB7}"/>
          </ac:spMkLst>
        </pc:spChg>
        <pc:spChg chg="add mod">
          <ac:chgData name="Tim Hannan (DPC)" userId="5ddcf09c-1eb3-4cbf-8470-a34b8d5cc415" providerId="ADAL" clId="{366595E9-2B97-4DC3-B02E-DB42F7F4AE30}" dt="2020-11-11T22:26:52.970" v="3600" actId="1076"/>
          <ac:spMkLst>
            <pc:docMk/>
            <pc:sldMk cId="4239406947" sldId="772"/>
            <ac:spMk id="91" creationId="{1812EC04-090B-4AF6-8635-D580204E67FF}"/>
          </ac:spMkLst>
        </pc:spChg>
        <pc:spChg chg="add mod">
          <ac:chgData name="Tim Hannan (DPC)" userId="5ddcf09c-1eb3-4cbf-8470-a34b8d5cc415" providerId="ADAL" clId="{366595E9-2B97-4DC3-B02E-DB42F7F4AE30}" dt="2020-11-11T22:27:16.280" v="3603" actId="1076"/>
          <ac:spMkLst>
            <pc:docMk/>
            <pc:sldMk cId="4239406947" sldId="772"/>
            <ac:spMk id="93" creationId="{77E999D8-8D39-4869-96D8-F0C2C6A69690}"/>
          </ac:spMkLst>
        </pc:spChg>
        <pc:spChg chg="mod ord topLvl">
          <ac:chgData name="Tim Hannan (DPC)" userId="5ddcf09c-1eb3-4cbf-8470-a34b8d5cc415" providerId="ADAL" clId="{366595E9-2B97-4DC3-B02E-DB42F7F4AE30}" dt="2020-11-11T23:24:10.766" v="4523" actId="166"/>
          <ac:spMkLst>
            <pc:docMk/>
            <pc:sldMk cId="4239406947" sldId="772"/>
            <ac:spMk id="103" creationId="{F8237C4A-31C6-4EE4-A2A0-4D6B7291F6E2}"/>
          </ac:spMkLst>
        </pc:spChg>
        <pc:spChg chg="mod topLvl">
          <ac:chgData name="Tim Hannan (DPC)" userId="5ddcf09c-1eb3-4cbf-8470-a34b8d5cc415" providerId="ADAL" clId="{366595E9-2B97-4DC3-B02E-DB42F7F4AE30}" dt="2020-11-11T23:24:51.579" v="4547" actId="1035"/>
          <ac:spMkLst>
            <pc:docMk/>
            <pc:sldMk cId="4239406947" sldId="772"/>
            <ac:spMk id="106" creationId="{CEAF5AA7-6CEC-4FCE-91EB-03BA04FCCCD8}"/>
          </ac:spMkLst>
        </pc:spChg>
        <pc:spChg chg="mod topLvl">
          <ac:chgData name="Tim Hannan (DPC)" userId="5ddcf09c-1eb3-4cbf-8470-a34b8d5cc415" providerId="ADAL" clId="{366595E9-2B97-4DC3-B02E-DB42F7F4AE30}" dt="2020-11-11T23:24:45.104" v="4535" actId="555"/>
          <ac:spMkLst>
            <pc:docMk/>
            <pc:sldMk cId="4239406947" sldId="772"/>
            <ac:spMk id="107" creationId="{C79D043D-9A3D-46EB-8309-E99670DD781C}"/>
          </ac:spMkLst>
        </pc:spChg>
        <pc:spChg chg="add mod">
          <ac:chgData name="Tim Hannan (DPC)" userId="5ddcf09c-1eb3-4cbf-8470-a34b8d5cc415" providerId="ADAL" clId="{366595E9-2B97-4DC3-B02E-DB42F7F4AE30}" dt="2020-11-11T23:14:58.593" v="4124" actId="554"/>
          <ac:spMkLst>
            <pc:docMk/>
            <pc:sldMk cId="4239406947" sldId="772"/>
            <ac:spMk id="117" creationId="{16B408E5-A8C2-4B8A-84C4-3122C4E41E30}"/>
          </ac:spMkLst>
        </pc:spChg>
        <pc:spChg chg="add">
          <ac:chgData name="Tim Hannan (DPC)" userId="5ddcf09c-1eb3-4cbf-8470-a34b8d5cc415" providerId="ADAL" clId="{366595E9-2B97-4DC3-B02E-DB42F7F4AE30}" dt="2020-11-11T22:38:38.314" v="3937"/>
          <ac:spMkLst>
            <pc:docMk/>
            <pc:sldMk cId="4239406947" sldId="772"/>
            <ac:spMk id="118" creationId="{C7255EBE-6166-41F0-BAEE-D00D0D4EBA41}"/>
          </ac:spMkLst>
        </pc:spChg>
        <pc:spChg chg="add mod">
          <ac:chgData name="Tim Hannan (DPC)" userId="5ddcf09c-1eb3-4cbf-8470-a34b8d5cc415" providerId="ADAL" clId="{366595E9-2B97-4DC3-B02E-DB42F7F4AE30}" dt="2020-11-11T23:14:45.434" v="4123" actId="1037"/>
          <ac:spMkLst>
            <pc:docMk/>
            <pc:sldMk cId="4239406947" sldId="772"/>
            <ac:spMk id="123" creationId="{77E0240D-77B6-4343-BB60-DE6A67E6EB5F}"/>
          </ac:spMkLst>
        </pc:spChg>
        <pc:spChg chg="add mod">
          <ac:chgData name="Tim Hannan (DPC)" userId="5ddcf09c-1eb3-4cbf-8470-a34b8d5cc415" providerId="ADAL" clId="{366595E9-2B97-4DC3-B02E-DB42F7F4AE30}" dt="2020-11-11T23:14:45.434" v="4123" actId="1037"/>
          <ac:spMkLst>
            <pc:docMk/>
            <pc:sldMk cId="4239406947" sldId="772"/>
            <ac:spMk id="125" creationId="{4C6933A5-DA54-4EF7-88CF-265163FB2051}"/>
          </ac:spMkLst>
        </pc:spChg>
        <pc:spChg chg="add mod">
          <ac:chgData name="Tim Hannan (DPC)" userId="5ddcf09c-1eb3-4cbf-8470-a34b8d5cc415" providerId="ADAL" clId="{366595E9-2B97-4DC3-B02E-DB42F7F4AE30}" dt="2020-11-11T23:22:34.103" v="4420" actId="1076"/>
          <ac:spMkLst>
            <pc:docMk/>
            <pc:sldMk cId="4239406947" sldId="772"/>
            <ac:spMk id="134" creationId="{ECB8BE92-0A43-47F2-A2C9-20A700BED7A2}"/>
          </ac:spMkLst>
        </pc:spChg>
        <pc:spChg chg="add mod">
          <ac:chgData name="Tim Hannan (DPC)" userId="5ddcf09c-1eb3-4cbf-8470-a34b8d5cc415" providerId="ADAL" clId="{366595E9-2B97-4DC3-B02E-DB42F7F4AE30}" dt="2020-11-12T00:31:32.365" v="4666" actId="14100"/>
          <ac:spMkLst>
            <pc:docMk/>
            <pc:sldMk cId="4239406947" sldId="772"/>
            <ac:spMk id="138" creationId="{7EB0B94E-114A-45D3-92DD-80E874D893A2}"/>
          </ac:spMkLst>
        </pc:spChg>
        <pc:grpChg chg="add mod">
          <ac:chgData name="Tim Hannan (DPC)" userId="5ddcf09c-1eb3-4cbf-8470-a34b8d5cc415" providerId="ADAL" clId="{366595E9-2B97-4DC3-B02E-DB42F7F4AE30}" dt="2020-11-11T23:23:41.561" v="4507" actId="1036"/>
          <ac:grpSpMkLst>
            <pc:docMk/>
            <pc:sldMk cId="4239406947" sldId="772"/>
            <ac:grpSpMk id="66" creationId="{350E6321-1FA0-47E0-8806-188B70C7A3BF}"/>
          </ac:grpSpMkLst>
        </pc:grpChg>
        <pc:grpChg chg="add del mod">
          <ac:chgData name="Tim Hannan (DPC)" userId="5ddcf09c-1eb3-4cbf-8470-a34b8d5cc415" providerId="ADAL" clId="{366595E9-2B97-4DC3-B02E-DB42F7F4AE30}" dt="2020-11-11T23:18:30.827" v="4236" actId="165"/>
          <ac:grpSpMkLst>
            <pc:docMk/>
            <pc:sldMk cId="4239406947" sldId="772"/>
            <ac:grpSpMk id="87" creationId="{2DAB2753-6D96-440A-B6E4-219ED6BD3F27}"/>
          </ac:grpSpMkLst>
        </pc:grpChg>
        <pc:grpChg chg="add del mod">
          <ac:chgData name="Tim Hannan (DPC)" userId="5ddcf09c-1eb3-4cbf-8470-a34b8d5cc415" providerId="ADAL" clId="{366595E9-2B97-4DC3-B02E-DB42F7F4AE30}" dt="2020-11-11T23:15:43.720" v="4169" actId="478"/>
          <ac:grpSpMkLst>
            <pc:docMk/>
            <pc:sldMk cId="4239406947" sldId="772"/>
            <ac:grpSpMk id="94" creationId="{70251498-15E2-4F06-A5DD-B6B28A561A93}"/>
          </ac:grpSpMkLst>
        </pc:grpChg>
        <pc:grpChg chg="add del mod">
          <ac:chgData name="Tim Hannan (DPC)" userId="5ddcf09c-1eb3-4cbf-8470-a34b8d5cc415" providerId="ADAL" clId="{366595E9-2B97-4DC3-B02E-DB42F7F4AE30}" dt="2020-11-11T23:18:30.827" v="4236" actId="165"/>
          <ac:grpSpMkLst>
            <pc:docMk/>
            <pc:sldMk cId="4239406947" sldId="772"/>
            <ac:grpSpMk id="102" creationId="{F43FEDC1-7049-41CF-9524-BBF8629184C9}"/>
          </ac:grpSpMkLst>
        </pc:grpChg>
        <pc:grpChg chg="add mod">
          <ac:chgData name="Tim Hannan (DPC)" userId="5ddcf09c-1eb3-4cbf-8470-a34b8d5cc415" providerId="ADAL" clId="{366595E9-2B97-4DC3-B02E-DB42F7F4AE30}" dt="2020-11-12T00:34:58.140" v="4771" actId="14100"/>
          <ac:grpSpMkLst>
            <pc:docMk/>
            <pc:sldMk cId="4239406947" sldId="772"/>
            <ac:grpSpMk id="113" creationId="{A67F676B-3FFE-47AA-83FA-C9F86AACF1F0}"/>
          </ac:grpSpMkLst>
        </pc:grpChg>
        <pc:picChg chg="del">
          <ac:chgData name="Tim Hannan (DPC)" userId="5ddcf09c-1eb3-4cbf-8470-a34b8d5cc415" providerId="ADAL" clId="{366595E9-2B97-4DC3-B02E-DB42F7F4AE30}" dt="2020-11-11T02:32:55.652" v="59" actId="478"/>
          <ac:picMkLst>
            <pc:docMk/>
            <pc:sldMk cId="4239406947" sldId="772"/>
            <ac:picMk id="9" creationId="{C3202144-E34E-4AF1-8BA0-11CF6C0D4DDF}"/>
          </ac:picMkLst>
        </pc:picChg>
        <pc:picChg chg="del">
          <ac:chgData name="Tim Hannan (DPC)" userId="5ddcf09c-1eb3-4cbf-8470-a34b8d5cc415" providerId="ADAL" clId="{366595E9-2B97-4DC3-B02E-DB42F7F4AE30}" dt="2020-11-11T02:32:55.652" v="59" actId="478"/>
          <ac:picMkLst>
            <pc:docMk/>
            <pc:sldMk cId="4239406947" sldId="772"/>
            <ac:picMk id="21" creationId="{0BE4837B-5548-4371-9FEB-68BDCB6913DB}"/>
          </ac:picMkLst>
        </pc:picChg>
        <pc:picChg chg="del">
          <ac:chgData name="Tim Hannan (DPC)" userId="5ddcf09c-1eb3-4cbf-8470-a34b8d5cc415" providerId="ADAL" clId="{366595E9-2B97-4DC3-B02E-DB42F7F4AE30}" dt="2020-11-11T02:32:55.652" v="59" actId="478"/>
          <ac:picMkLst>
            <pc:docMk/>
            <pc:sldMk cId="4239406947" sldId="772"/>
            <ac:picMk id="25" creationId="{0903C54F-F8BC-4C0D-830A-4E080AF84D43}"/>
          </ac:picMkLst>
        </pc:picChg>
        <pc:picChg chg="del">
          <ac:chgData name="Tim Hannan (DPC)" userId="5ddcf09c-1eb3-4cbf-8470-a34b8d5cc415" providerId="ADAL" clId="{366595E9-2B97-4DC3-B02E-DB42F7F4AE30}" dt="2020-11-11T02:32:55.652" v="59" actId="478"/>
          <ac:picMkLst>
            <pc:docMk/>
            <pc:sldMk cId="4239406947" sldId="772"/>
            <ac:picMk id="27" creationId="{E7E65C98-81F0-46E2-A631-FF64A3A14F4D}"/>
          </ac:picMkLst>
        </pc:picChg>
        <pc:cxnChg chg="add mod">
          <ac:chgData name="Tim Hannan (DPC)" userId="5ddcf09c-1eb3-4cbf-8470-a34b8d5cc415" providerId="ADAL" clId="{366595E9-2B97-4DC3-B02E-DB42F7F4AE30}" dt="2020-11-12T00:33:01.273" v="4749" actId="1035"/>
          <ac:cxnSpMkLst>
            <pc:docMk/>
            <pc:sldMk cId="4239406947" sldId="772"/>
            <ac:cxnSpMk id="8" creationId="{9AC72161-F95F-4258-9861-C15F15AAA9E4}"/>
          </ac:cxnSpMkLst>
        </pc:cxnChg>
        <pc:cxnChg chg="add del mod">
          <ac:chgData name="Tim Hannan (DPC)" userId="5ddcf09c-1eb3-4cbf-8470-a34b8d5cc415" providerId="ADAL" clId="{366595E9-2B97-4DC3-B02E-DB42F7F4AE30}" dt="2020-11-11T05:47:48.529" v="2375" actId="478"/>
          <ac:cxnSpMkLst>
            <pc:docMk/>
            <pc:sldMk cId="4239406947" sldId="772"/>
            <ac:cxnSpMk id="29" creationId="{EDDDF7F0-05D7-4A43-A25F-A35A217C08C1}"/>
          </ac:cxnSpMkLst>
        </pc:cxnChg>
        <pc:cxnChg chg="add mod ord">
          <ac:chgData name="Tim Hannan (DPC)" userId="5ddcf09c-1eb3-4cbf-8470-a34b8d5cc415" providerId="ADAL" clId="{366595E9-2B97-4DC3-B02E-DB42F7F4AE30}" dt="2020-11-12T00:32:14.716" v="4675" actId="14100"/>
          <ac:cxnSpMkLst>
            <pc:docMk/>
            <pc:sldMk cId="4239406947" sldId="772"/>
            <ac:cxnSpMk id="44" creationId="{4E0DE64B-5CF2-495D-81C8-8AF8FD0F6251}"/>
          </ac:cxnSpMkLst>
        </pc:cxnChg>
        <pc:cxnChg chg="add del mod ord">
          <ac:chgData name="Tim Hannan (DPC)" userId="5ddcf09c-1eb3-4cbf-8470-a34b8d5cc415" providerId="ADAL" clId="{366595E9-2B97-4DC3-B02E-DB42F7F4AE30}" dt="2020-11-11T05:47:45.666" v="2374" actId="478"/>
          <ac:cxnSpMkLst>
            <pc:docMk/>
            <pc:sldMk cId="4239406947" sldId="772"/>
            <ac:cxnSpMk id="45" creationId="{FC293173-47DF-4714-A413-E208D1D9F14A}"/>
          </ac:cxnSpMkLst>
        </pc:cxnChg>
        <pc:cxnChg chg="add mod">
          <ac:chgData name="Tim Hannan (DPC)" userId="5ddcf09c-1eb3-4cbf-8470-a34b8d5cc415" providerId="ADAL" clId="{366595E9-2B97-4DC3-B02E-DB42F7F4AE30}" dt="2020-11-12T00:33:01.273" v="4749" actId="1035"/>
          <ac:cxnSpMkLst>
            <pc:docMk/>
            <pc:sldMk cId="4239406947" sldId="772"/>
            <ac:cxnSpMk id="52" creationId="{EECA1FEA-59A3-44DB-87BB-AF75D17B1AC4}"/>
          </ac:cxnSpMkLst>
        </pc:cxnChg>
        <pc:cxnChg chg="add mod ord">
          <ac:chgData name="Tim Hannan (DPC)" userId="5ddcf09c-1eb3-4cbf-8470-a34b8d5cc415" providerId="ADAL" clId="{366595E9-2B97-4DC3-B02E-DB42F7F4AE30}" dt="2020-11-11T22:27:33.274" v="3604" actId="164"/>
          <ac:cxnSpMkLst>
            <pc:docMk/>
            <pc:sldMk cId="4239406947" sldId="772"/>
            <ac:cxnSpMk id="55" creationId="{4850F864-583B-4553-B1B5-32551E4AA02B}"/>
          </ac:cxnSpMkLst>
        </pc:cxnChg>
        <pc:cxnChg chg="add mod ord">
          <ac:chgData name="Tim Hannan (DPC)" userId="5ddcf09c-1eb3-4cbf-8470-a34b8d5cc415" providerId="ADAL" clId="{366595E9-2B97-4DC3-B02E-DB42F7F4AE30}" dt="2020-11-11T22:27:33.274" v="3604" actId="164"/>
          <ac:cxnSpMkLst>
            <pc:docMk/>
            <pc:sldMk cId="4239406947" sldId="772"/>
            <ac:cxnSpMk id="56" creationId="{A823D21E-F3BF-485D-824A-F97BBE4E593A}"/>
          </ac:cxnSpMkLst>
        </pc:cxnChg>
        <pc:cxnChg chg="add mod ord">
          <ac:chgData name="Tim Hannan (DPC)" userId="5ddcf09c-1eb3-4cbf-8470-a34b8d5cc415" providerId="ADAL" clId="{366595E9-2B97-4DC3-B02E-DB42F7F4AE30}" dt="2020-11-11T22:27:33.274" v="3604" actId="164"/>
          <ac:cxnSpMkLst>
            <pc:docMk/>
            <pc:sldMk cId="4239406947" sldId="772"/>
            <ac:cxnSpMk id="57" creationId="{55632A92-D383-4CCA-BF8C-B94D7AA15C42}"/>
          </ac:cxnSpMkLst>
        </pc:cxnChg>
        <pc:cxnChg chg="add mod">
          <ac:chgData name="Tim Hannan (DPC)" userId="5ddcf09c-1eb3-4cbf-8470-a34b8d5cc415" providerId="ADAL" clId="{366595E9-2B97-4DC3-B02E-DB42F7F4AE30}" dt="2020-11-12T00:30:55.746" v="4566" actId="1035"/>
          <ac:cxnSpMkLst>
            <pc:docMk/>
            <pc:sldMk cId="4239406947" sldId="772"/>
            <ac:cxnSpMk id="58" creationId="{47F38210-7BC6-42C8-89E6-51E9C373E11B}"/>
          </ac:cxnSpMkLst>
        </pc:cxnChg>
        <pc:cxnChg chg="add mod topLvl">
          <ac:chgData name="Tim Hannan (DPC)" userId="5ddcf09c-1eb3-4cbf-8470-a34b8d5cc415" providerId="ADAL" clId="{366595E9-2B97-4DC3-B02E-DB42F7F4AE30}" dt="2020-11-11T23:19:14.006" v="4238" actId="1582"/>
          <ac:cxnSpMkLst>
            <pc:docMk/>
            <pc:sldMk cId="4239406947" sldId="772"/>
            <ac:cxnSpMk id="77" creationId="{30BD8FDA-4C72-4FC8-98CB-E46077357422}"/>
          </ac:cxnSpMkLst>
        </pc:cxnChg>
        <pc:cxnChg chg="add mod topLvl">
          <ac:chgData name="Tim Hannan (DPC)" userId="5ddcf09c-1eb3-4cbf-8470-a34b8d5cc415" providerId="ADAL" clId="{366595E9-2B97-4DC3-B02E-DB42F7F4AE30}" dt="2020-11-11T23:19:14.006" v="4238" actId="1582"/>
          <ac:cxnSpMkLst>
            <pc:docMk/>
            <pc:sldMk cId="4239406947" sldId="772"/>
            <ac:cxnSpMk id="78" creationId="{E9491EE5-EA37-416F-8E40-1E967EC08CB3}"/>
          </ac:cxnSpMkLst>
        </pc:cxnChg>
        <pc:cxnChg chg="add mod">
          <ac:chgData name="Tim Hannan (DPC)" userId="5ddcf09c-1eb3-4cbf-8470-a34b8d5cc415" providerId="ADAL" clId="{366595E9-2B97-4DC3-B02E-DB42F7F4AE30}" dt="2020-11-11T22:26:45.844" v="3598" actId="1037"/>
          <ac:cxnSpMkLst>
            <pc:docMk/>
            <pc:sldMk cId="4239406947" sldId="772"/>
            <ac:cxnSpMk id="90" creationId="{26FF0FDD-1E81-4A50-B5A8-9EA2DD76396A}"/>
          </ac:cxnSpMkLst>
        </pc:cxnChg>
        <pc:cxnChg chg="add mod">
          <ac:chgData name="Tim Hannan (DPC)" userId="5ddcf09c-1eb3-4cbf-8470-a34b8d5cc415" providerId="ADAL" clId="{366595E9-2B97-4DC3-B02E-DB42F7F4AE30}" dt="2020-11-11T22:26:52.970" v="3600" actId="1076"/>
          <ac:cxnSpMkLst>
            <pc:docMk/>
            <pc:sldMk cId="4239406947" sldId="772"/>
            <ac:cxnSpMk id="92" creationId="{E55F8BDD-C06E-4599-8694-B5163076025F}"/>
          </ac:cxnSpMkLst>
        </pc:cxnChg>
        <pc:cxnChg chg="add mod ord">
          <ac:chgData name="Tim Hannan (DPC)" userId="5ddcf09c-1eb3-4cbf-8470-a34b8d5cc415" providerId="ADAL" clId="{366595E9-2B97-4DC3-B02E-DB42F7F4AE30}" dt="2020-11-12T00:39:01.799" v="4815" actId="14100"/>
          <ac:cxnSpMkLst>
            <pc:docMk/>
            <pc:sldMk cId="4239406947" sldId="772"/>
            <ac:cxnSpMk id="96" creationId="{F7F85685-C34F-4F4C-8AA6-C4F85F7CAE07}"/>
          </ac:cxnSpMkLst>
        </pc:cxnChg>
        <pc:cxnChg chg="add mod ord">
          <ac:chgData name="Tim Hannan (DPC)" userId="5ddcf09c-1eb3-4cbf-8470-a34b8d5cc415" providerId="ADAL" clId="{366595E9-2B97-4DC3-B02E-DB42F7F4AE30}" dt="2020-11-12T00:39:01.799" v="4815" actId="14100"/>
          <ac:cxnSpMkLst>
            <pc:docMk/>
            <pc:sldMk cId="4239406947" sldId="772"/>
            <ac:cxnSpMk id="99" creationId="{6F40AFBC-496D-4575-AFDB-DE9261C76885}"/>
          </ac:cxnSpMkLst>
        </pc:cxnChg>
        <pc:cxnChg chg="mod topLvl">
          <ac:chgData name="Tim Hannan (DPC)" userId="5ddcf09c-1eb3-4cbf-8470-a34b8d5cc415" providerId="ADAL" clId="{366595E9-2B97-4DC3-B02E-DB42F7F4AE30}" dt="2020-11-11T23:24:24.112" v="4525" actId="14100"/>
          <ac:cxnSpMkLst>
            <pc:docMk/>
            <pc:sldMk cId="4239406947" sldId="772"/>
            <ac:cxnSpMk id="104" creationId="{D6D76876-93D8-4673-BD79-6FB7DFA54F15}"/>
          </ac:cxnSpMkLst>
        </pc:cxnChg>
        <pc:cxnChg chg="mod topLvl">
          <ac:chgData name="Tim Hannan (DPC)" userId="5ddcf09c-1eb3-4cbf-8470-a34b8d5cc415" providerId="ADAL" clId="{366595E9-2B97-4DC3-B02E-DB42F7F4AE30}" dt="2020-11-11T23:24:20.250" v="4524" actId="14100"/>
          <ac:cxnSpMkLst>
            <pc:docMk/>
            <pc:sldMk cId="4239406947" sldId="772"/>
            <ac:cxnSpMk id="105" creationId="{119C646C-FADD-4DD8-8330-632AA4B75955}"/>
          </ac:cxnSpMkLst>
        </pc:cxnChg>
        <pc:cxnChg chg="add mod ord">
          <ac:chgData name="Tim Hannan (DPC)" userId="5ddcf09c-1eb3-4cbf-8470-a34b8d5cc415" providerId="ADAL" clId="{366595E9-2B97-4DC3-B02E-DB42F7F4AE30}" dt="2020-11-12T00:39:01.799" v="4815" actId="14100"/>
          <ac:cxnSpMkLst>
            <pc:docMk/>
            <pc:sldMk cId="4239406947" sldId="772"/>
            <ac:cxnSpMk id="110" creationId="{E9D626BE-D94A-45C0-9A70-9DB6BDB029A6}"/>
          </ac:cxnSpMkLst>
        </pc:cxnChg>
        <pc:cxnChg chg="add mod">
          <ac:chgData name="Tim Hannan (DPC)" userId="5ddcf09c-1eb3-4cbf-8470-a34b8d5cc415" providerId="ADAL" clId="{366595E9-2B97-4DC3-B02E-DB42F7F4AE30}" dt="2020-11-11T23:14:45.434" v="4123" actId="1037"/>
          <ac:cxnSpMkLst>
            <pc:docMk/>
            <pc:sldMk cId="4239406947" sldId="772"/>
            <ac:cxnSpMk id="124" creationId="{80ABBA98-581E-4B98-99D1-8DCBBE5313D2}"/>
          </ac:cxnSpMkLst>
        </pc:cxnChg>
        <pc:cxnChg chg="add mod">
          <ac:chgData name="Tim Hannan (DPC)" userId="5ddcf09c-1eb3-4cbf-8470-a34b8d5cc415" providerId="ADAL" clId="{366595E9-2B97-4DC3-B02E-DB42F7F4AE30}" dt="2020-11-11T23:14:45.434" v="4123" actId="1037"/>
          <ac:cxnSpMkLst>
            <pc:docMk/>
            <pc:sldMk cId="4239406947" sldId="772"/>
            <ac:cxnSpMk id="126" creationId="{677C6165-3D7E-4A20-AAEC-FFC22CA1F7A9}"/>
          </ac:cxnSpMkLst>
        </pc:cxnChg>
        <pc:cxnChg chg="add mod ord">
          <ac:chgData name="Tim Hannan (DPC)" userId="5ddcf09c-1eb3-4cbf-8470-a34b8d5cc415" providerId="ADAL" clId="{366595E9-2B97-4DC3-B02E-DB42F7F4AE30}" dt="2020-11-12T00:32:45.032" v="4739" actId="167"/>
          <ac:cxnSpMkLst>
            <pc:docMk/>
            <pc:sldMk cId="4239406947" sldId="772"/>
            <ac:cxnSpMk id="141" creationId="{8B49A5DD-5869-4263-9924-025BFB103BA2}"/>
          </ac:cxnSpMkLst>
        </pc:cxnChg>
      </pc:sldChg>
    </pc:docChg>
  </pc:docChgLst>
  <pc:docChgLst>
    <pc:chgData name="Gwen Cruise (DPC)" userId="S::gwen.cruise@dpc.vic.gov.au::39c75b4d-4b7a-476f-91d0-4c2b1cb5b705" providerId="AD" clId="Web-{06CB82A7-57DD-AFFE-6BEA-D3C79FDAD6B3}"/>
    <pc:docChg chg="">
      <pc:chgData name="Gwen Cruise (DPC)" userId="S::gwen.cruise@dpc.vic.gov.au::39c75b4d-4b7a-476f-91d0-4c2b1cb5b705" providerId="AD" clId="Web-{06CB82A7-57DD-AFFE-6BEA-D3C79FDAD6B3}" dt="2020-12-21T01:17:33.265" v="1"/>
      <pc:docMkLst>
        <pc:docMk/>
      </pc:docMkLst>
      <pc:sldChg chg="addCm">
        <pc:chgData name="Gwen Cruise (DPC)" userId="S::gwen.cruise@dpc.vic.gov.au::39c75b4d-4b7a-476f-91d0-4c2b1cb5b705" providerId="AD" clId="Web-{06CB82A7-57DD-AFFE-6BEA-D3C79FDAD6B3}" dt="2020-12-21T01:17:33.265" v="1"/>
        <pc:sldMkLst>
          <pc:docMk/>
          <pc:sldMk cId="3000878147" sldId="763"/>
        </pc:sldMkLst>
      </pc:sldChg>
      <pc:sldChg chg="addCm">
        <pc:chgData name="Gwen Cruise (DPC)" userId="S::gwen.cruise@dpc.vic.gov.au::39c75b4d-4b7a-476f-91d0-4c2b1cb5b705" providerId="AD" clId="Web-{06CB82A7-57DD-AFFE-6BEA-D3C79FDAD6B3}" dt="2020-12-21T01:16:23.639" v="0"/>
        <pc:sldMkLst>
          <pc:docMk/>
          <pc:sldMk cId="4239406947" sldId="7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ABDF0-5969-4572-8FF6-1BFD9E1DEF02}" type="datetimeFigureOut">
              <a:rPr lang="en-AU" smtClean="0"/>
              <a:t>26/03/2021</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4AEFED-1B31-4398-B7C7-2FDECAA326C0}" type="slidenum">
              <a:rPr lang="en-AU" smtClean="0"/>
              <a:t>‹#›</a:t>
            </a:fld>
            <a:endParaRPr lang="en-AU"/>
          </a:p>
        </p:txBody>
      </p:sp>
    </p:spTree>
    <p:extLst>
      <p:ext uri="{BB962C8B-B14F-4D97-AF65-F5344CB8AC3E}">
        <p14:creationId xmlns:p14="http://schemas.microsoft.com/office/powerpoint/2010/main" val="287009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2</a:t>
            </a:fld>
            <a:endParaRPr lang="en-AU"/>
          </a:p>
        </p:txBody>
      </p:sp>
    </p:spTree>
    <p:extLst>
      <p:ext uri="{BB962C8B-B14F-4D97-AF65-F5344CB8AC3E}">
        <p14:creationId xmlns:p14="http://schemas.microsoft.com/office/powerpoint/2010/main" val="1289859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11</a:t>
            </a:fld>
            <a:endParaRPr lang="en-AU"/>
          </a:p>
        </p:txBody>
      </p:sp>
    </p:spTree>
    <p:extLst>
      <p:ext uri="{BB962C8B-B14F-4D97-AF65-F5344CB8AC3E}">
        <p14:creationId xmlns:p14="http://schemas.microsoft.com/office/powerpoint/2010/main" val="1765014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12</a:t>
            </a:fld>
            <a:endParaRPr lang="en-AU"/>
          </a:p>
        </p:txBody>
      </p:sp>
    </p:spTree>
    <p:extLst>
      <p:ext uri="{BB962C8B-B14F-4D97-AF65-F5344CB8AC3E}">
        <p14:creationId xmlns:p14="http://schemas.microsoft.com/office/powerpoint/2010/main" val="1729482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13</a:t>
            </a:fld>
            <a:endParaRPr lang="en-AU"/>
          </a:p>
        </p:txBody>
      </p:sp>
    </p:spTree>
    <p:extLst>
      <p:ext uri="{BB962C8B-B14F-4D97-AF65-F5344CB8AC3E}">
        <p14:creationId xmlns:p14="http://schemas.microsoft.com/office/powerpoint/2010/main" val="1524677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14</a:t>
            </a:fld>
            <a:endParaRPr lang="en-AU"/>
          </a:p>
        </p:txBody>
      </p:sp>
    </p:spTree>
    <p:extLst>
      <p:ext uri="{BB962C8B-B14F-4D97-AF65-F5344CB8AC3E}">
        <p14:creationId xmlns:p14="http://schemas.microsoft.com/office/powerpoint/2010/main" val="16504515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15</a:t>
            </a:fld>
            <a:endParaRPr lang="en-AU"/>
          </a:p>
        </p:txBody>
      </p:sp>
    </p:spTree>
    <p:extLst>
      <p:ext uri="{BB962C8B-B14F-4D97-AF65-F5344CB8AC3E}">
        <p14:creationId xmlns:p14="http://schemas.microsoft.com/office/powerpoint/2010/main" val="1797248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16</a:t>
            </a:fld>
            <a:endParaRPr lang="en-AU"/>
          </a:p>
        </p:txBody>
      </p:sp>
    </p:spTree>
    <p:extLst>
      <p:ext uri="{BB962C8B-B14F-4D97-AF65-F5344CB8AC3E}">
        <p14:creationId xmlns:p14="http://schemas.microsoft.com/office/powerpoint/2010/main" val="1530066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17</a:t>
            </a:fld>
            <a:endParaRPr lang="en-AU"/>
          </a:p>
        </p:txBody>
      </p:sp>
    </p:spTree>
    <p:extLst>
      <p:ext uri="{BB962C8B-B14F-4D97-AF65-F5344CB8AC3E}">
        <p14:creationId xmlns:p14="http://schemas.microsoft.com/office/powerpoint/2010/main" val="341358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18</a:t>
            </a:fld>
            <a:endParaRPr lang="en-AU"/>
          </a:p>
        </p:txBody>
      </p:sp>
    </p:spTree>
    <p:extLst>
      <p:ext uri="{BB962C8B-B14F-4D97-AF65-F5344CB8AC3E}">
        <p14:creationId xmlns:p14="http://schemas.microsoft.com/office/powerpoint/2010/main" val="836177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3</a:t>
            </a:fld>
            <a:endParaRPr lang="en-AU"/>
          </a:p>
        </p:txBody>
      </p:sp>
    </p:spTree>
    <p:extLst>
      <p:ext uri="{BB962C8B-B14F-4D97-AF65-F5344CB8AC3E}">
        <p14:creationId xmlns:p14="http://schemas.microsoft.com/office/powerpoint/2010/main" val="2820112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4</a:t>
            </a:fld>
            <a:endParaRPr lang="en-AU"/>
          </a:p>
        </p:txBody>
      </p:sp>
    </p:spTree>
    <p:extLst>
      <p:ext uri="{BB962C8B-B14F-4D97-AF65-F5344CB8AC3E}">
        <p14:creationId xmlns:p14="http://schemas.microsoft.com/office/powerpoint/2010/main" val="1923687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5</a:t>
            </a:fld>
            <a:endParaRPr lang="en-AU"/>
          </a:p>
        </p:txBody>
      </p:sp>
    </p:spTree>
    <p:extLst>
      <p:ext uri="{BB962C8B-B14F-4D97-AF65-F5344CB8AC3E}">
        <p14:creationId xmlns:p14="http://schemas.microsoft.com/office/powerpoint/2010/main" val="2666319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6</a:t>
            </a:fld>
            <a:endParaRPr lang="en-AU"/>
          </a:p>
        </p:txBody>
      </p:sp>
    </p:spTree>
    <p:extLst>
      <p:ext uri="{BB962C8B-B14F-4D97-AF65-F5344CB8AC3E}">
        <p14:creationId xmlns:p14="http://schemas.microsoft.com/office/powerpoint/2010/main" val="1897217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7</a:t>
            </a:fld>
            <a:endParaRPr lang="en-AU"/>
          </a:p>
        </p:txBody>
      </p:sp>
    </p:spTree>
    <p:extLst>
      <p:ext uri="{BB962C8B-B14F-4D97-AF65-F5344CB8AC3E}">
        <p14:creationId xmlns:p14="http://schemas.microsoft.com/office/powerpoint/2010/main" val="3324729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8</a:t>
            </a:fld>
            <a:endParaRPr lang="en-AU"/>
          </a:p>
        </p:txBody>
      </p:sp>
    </p:spTree>
    <p:extLst>
      <p:ext uri="{BB962C8B-B14F-4D97-AF65-F5344CB8AC3E}">
        <p14:creationId xmlns:p14="http://schemas.microsoft.com/office/powerpoint/2010/main" val="1749323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9</a:t>
            </a:fld>
            <a:endParaRPr lang="en-AU"/>
          </a:p>
        </p:txBody>
      </p:sp>
    </p:spTree>
    <p:extLst>
      <p:ext uri="{BB962C8B-B14F-4D97-AF65-F5344CB8AC3E}">
        <p14:creationId xmlns:p14="http://schemas.microsoft.com/office/powerpoint/2010/main" val="2114253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10</a:t>
            </a:fld>
            <a:endParaRPr lang="en-AU"/>
          </a:p>
        </p:txBody>
      </p:sp>
    </p:spTree>
    <p:extLst>
      <p:ext uri="{BB962C8B-B14F-4D97-AF65-F5344CB8AC3E}">
        <p14:creationId xmlns:p14="http://schemas.microsoft.com/office/powerpoint/2010/main" val="1580093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9553" y="1412898"/>
            <a:ext cx="4608512" cy="1007992"/>
          </a:xfrm>
          <a:prstGeom prst="rect">
            <a:avLst/>
          </a:prstGeom>
        </p:spPr>
        <p:txBody>
          <a:bodyPr anchor="b">
            <a:normAutofit/>
          </a:bodyPr>
          <a:lstStyle>
            <a:lvl1pPr>
              <a:defRPr sz="1154" b="1" i="0">
                <a:solidFill>
                  <a:schemeClr val="tx2"/>
                </a:solidFill>
                <a:latin typeface="+mj-lt"/>
                <a:cs typeface="Arial"/>
              </a:defRPr>
            </a:lvl1pPr>
          </a:lstStyle>
          <a:p>
            <a:r>
              <a:rPr lang="en-US"/>
              <a:t>Click to edit Master title style</a:t>
            </a:r>
            <a:endParaRPr lang="en-AU"/>
          </a:p>
        </p:txBody>
      </p:sp>
      <p:sp>
        <p:nvSpPr>
          <p:cNvPr id="3" name="Subtitle 2"/>
          <p:cNvSpPr>
            <a:spLocks noGrp="1"/>
          </p:cNvSpPr>
          <p:nvPr>
            <p:ph type="subTitle" idx="1"/>
          </p:nvPr>
        </p:nvSpPr>
        <p:spPr>
          <a:xfrm>
            <a:off x="539552" y="2636912"/>
            <a:ext cx="4392488" cy="828000"/>
          </a:xfrm>
          <a:prstGeom prst="rect">
            <a:avLst/>
          </a:prstGeom>
        </p:spPr>
        <p:txBody>
          <a:bodyPr>
            <a:normAutofit/>
          </a:bodyPr>
          <a:lstStyle>
            <a:lvl1pPr marL="0" indent="0" algn="l">
              <a:buNone/>
              <a:defRPr sz="865" b="0">
                <a:solidFill>
                  <a:schemeClr val="tx2"/>
                </a:solidFill>
                <a:latin typeface="+mn-lt"/>
                <a:cs typeface="Arial"/>
              </a:defRPr>
            </a:lvl1pPr>
            <a:lvl2pPr marL="219926" indent="0" algn="ctr">
              <a:buNone/>
              <a:defRPr>
                <a:solidFill>
                  <a:schemeClr val="tx1">
                    <a:tint val="75000"/>
                  </a:schemeClr>
                </a:solidFill>
              </a:defRPr>
            </a:lvl2pPr>
            <a:lvl3pPr marL="439850" indent="0" algn="ctr">
              <a:buNone/>
              <a:defRPr>
                <a:solidFill>
                  <a:schemeClr val="tx1">
                    <a:tint val="75000"/>
                  </a:schemeClr>
                </a:solidFill>
              </a:defRPr>
            </a:lvl3pPr>
            <a:lvl4pPr marL="659776" indent="0" algn="ctr">
              <a:buNone/>
              <a:defRPr>
                <a:solidFill>
                  <a:schemeClr val="tx1">
                    <a:tint val="75000"/>
                  </a:schemeClr>
                </a:solidFill>
              </a:defRPr>
            </a:lvl4pPr>
            <a:lvl5pPr marL="879701" indent="0" algn="ctr">
              <a:buNone/>
              <a:defRPr>
                <a:solidFill>
                  <a:schemeClr val="tx1">
                    <a:tint val="75000"/>
                  </a:schemeClr>
                </a:solidFill>
              </a:defRPr>
            </a:lvl5pPr>
            <a:lvl6pPr marL="1099625" indent="0" algn="ctr">
              <a:buNone/>
              <a:defRPr>
                <a:solidFill>
                  <a:schemeClr val="tx1">
                    <a:tint val="75000"/>
                  </a:schemeClr>
                </a:solidFill>
              </a:defRPr>
            </a:lvl6pPr>
            <a:lvl7pPr marL="1319551" indent="0" algn="ctr">
              <a:buNone/>
              <a:defRPr>
                <a:solidFill>
                  <a:schemeClr val="tx1">
                    <a:tint val="75000"/>
                  </a:schemeClr>
                </a:solidFill>
              </a:defRPr>
            </a:lvl7pPr>
            <a:lvl8pPr marL="1539476" indent="0" algn="ctr">
              <a:buNone/>
              <a:defRPr>
                <a:solidFill>
                  <a:schemeClr val="tx1">
                    <a:tint val="75000"/>
                  </a:schemeClr>
                </a:solidFill>
              </a:defRPr>
            </a:lvl8pPr>
            <a:lvl9pPr marL="1759401" indent="0" algn="ctr">
              <a:buNone/>
              <a:defRPr>
                <a:solidFill>
                  <a:schemeClr val="tx1">
                    <a:tint val="75000"/>
                  </a:schemeClr>
                </a:solidFill>
              </a:defRPr>
            </a:lvl9pPr>
          </a:lstStyle>
          <a:p>
            <a:r>
              <a:rPr lang="en-US"/>
              <a:t>Click to edit Master subtitle style</a:t>
            </a:r>
            <a:endParaRPr lang="en-AU"/>
          </a:p>
        </p:txBody>
      </p:sp>
      <p:sp>
        <p:nvSpPr>
          <p:cNvPr id="12" name="Text Placeholder 11"/>
          <p:cNvSpPr>
            <a:spLocks noGrp="1"/>
          </p:cNvSpPr>
          <p:nvPr>
            <p:ph type="body" sz="quarter" idx="10" hasCustomPrompt="1"/>
          </p:nvPr>
        </p:nvSpPr>
        <p:spPr>
          <a:xfrm>
            <a:off x="539553" y="4941172"/>
            <a:ext cx="3312368" cy="396296"/>
          </a:xfrm>
          <a:prstGeom prst="rect">
            <a:avLst/>
          </a:prstGeom>
        </p:spPr>
        <p:txBody>
          <a:bodyPr anchor="b" anchorCtr="0">
            <a:normAutofit/>
          </a:bodyPr>
          <a:lstStyle>
            <a:lvl1pPr>
              <a:defRPr sz="530" b="1" baseline="0">
                <a:solidFill>
                  <a:schemeClr val="tx2"/>
                </a:solidFill>
                <a:latin typeface="+mj-lt"/>
              </a:defRPr>
            </a:lvl1pPr>
          </a:lstStyle>
          <a:p>
            <a:pPr lvl="0"/>
            <a:r>
              <a:rPr lang="en-AU"/>
              <a:t>Click to add presenter name</a:t>
            </a:r>
          </a:p>
        </p:txBody>
      </p:sp>
      <p:sp>
        <p:nvSpPr>
          <p:cNvPr id="14" name="Text Placeholder 13"/>
          <p:cNvSpPr>
            <a:spLocks noGrp="1"/>
          </p:cNvSpPr>
          <p:nvPr>
            <p:ph type="body" sz="quarter" idx="11" hasCustomPrompt="1"/>
          </p:nvPr>
        </p:nvSpPr>
        <p:spPr>
          <a:xfrm>
            <a:off x="539555" y="5517237"/>
            <a:ext cx="2304256" cy="360040"/>
          </a:xfrm>
          <a:prstGeom prst="rect">
            <a:avLst/>
          </a:prstGeom>
        </p:spPr>
        <p:txBody>
          <a:bodyPr>
            <a:normAutofit/>
          </a:bodyPr>
          <a:lstStyle>
            <a:lvl1pPr>
              <a:defRPr sz="481" b="0">
                <a:solidFill>
                  <a:schemeClr val="tx2"/>
                </a:solidFill>
                <a:latin typeface="+mn-lt"/>
              </a:defRPr>
            </a:lvl1pPr>
          </a:lstStyle>
          <a:p>
            <a:pPr lvl="0"/>
            <a:r>
              <a:rPr lang="en-US"/>
              <a:t>Click to add date</a:t>
            </a:r>
            <a:endParaRPr lang="en-AU"/>
          </a:p>
        </p:txBody>
      </p:sp>
      <p:sp>
        <p:nvSpPr>
          <p:cNvPr id="6" name="Text Placeholder 13"/>
          <p:cNvSpPr>
            <a:spLocks noGrp="1"/>
          </p:cNvSpPr>
          <p:nvPr>
            <p:ph type="body" sz="quarter" idx="12" hasCustomPrompt="1"/>
          </p:nvPr>
        </p:nvSpPr>
        <p:spPr>
          <a:xfrm>
            <a:off x="539552" y="6309324"/>
            <a:ext cx="3024336" cy="144016"/>
          </a:xfrm>
          <a:prstGeom prst="rect">
            <a:avLst/>
          </a:prstGeom>
        </p:spPr>
        <p:txBody>
          <a:bodyPr>
            <a:noAutofit/>
          </a:bodyPr>
          <a:lstStyle>
            <a:lvl1pPr>
              <a:defRPr sz="337" b="0">
                <a:solidFill>
                  <a:schemeClr val="tx2"/>
                </a:solidFill>
              </a:defRPr>
            </a:lvl1pPr>
          </a:lstStyle>
          <a:p>
            <a:pPr lvl="0"/>
            <a:r>
              <a:rPr lang="en-US"/>
              <a:t>Click to add TRIM ID </a:t>
            </a:r>
            <a:endParaRPr lang="en-AU"/>
          </a:p>
        </p:txBody>
      </p:sp>
    </p:spTree>
    <p:extLst>
      <p:ext uri="{BB962C8B-B14F-4D97-AF65-F5344CB8AC3E}">
        <p14:creationId xmlns:p14="http://schemas.microsoft.com/office/powerpoint/2010/main" val="39095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Introdu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userDrawn="1"/>
        </p:nvSpPr>
        <p:spPr>
          <a:xfrm>
            <a:off x="2294847" y="961979"/>
            <a:ext cx="184731" cy="244362"/>
          </a:xfrm>
          <a:prstGeom prst="rect">
            <a:avLst/>
          </a:prstGeom>
          <a:noFill/>
        </p:spPr>
        <p:txBody>
          <a:bodyPr wrap="none" rtlCol="0">
            <a:spAutoFit/>
          </a:bodyPr>
          <a:lstStyle/>
          <a:p>
            <a:endParaRPr lang="en-US" sz="988"/>
          </a:p>
        </p:txBody>
      </p:sp>
      <p:sp>
        <p:nvSpPr>
          <p:cNvPr id="13" name="Title 12">
            <a:extLst>
              <a:ext uri="{FF2B5EF4-FFF2-40B4-BE49-F238E27FC236}">
                <a16:creationId xmlns:a16="http://schemas.microsoft.com/office/drawing/2014/main" id="{EE0BA278-E1E4-4F78-A2E6-DBD8D2B24CC6}"/>
              </a:ext>
            </a:extLst>
          </p:cNvPr>
          <p:cNvSpPr>
            <a:spLocks noGrp="1"/>
          </p:cNvSpPr>
          <p:nvPr>
            <p:ph type="title"/>
          </p:nvPr>
        </p:nvSpPr>
        <p:spPr>
          <a:xfrm>
            <a:off x="692744" y="326589"/>
            <a:ext cx="7758681" cy="979756"/>
          </a:xfrm>
        </p:spPr>
        <p:txBody>
          <a:bodyPr/>
          <a:lstStyle>
            <a:lvl1pPr>
              <a:defRPr>
                <a:solidFill>
                  <a:schemeClr val="tx2"/>
                </a:solidFill>
              </a:defRPr>
            </a:lvl1pPr>
          </a:lstStyle>
          <a:p>
            <a:r>
              <a:rPr lang="en-US"/>
              <a:t>Click to edit Master title style</a:t>
            </a:r>
            <a:endParaRPr lang="en-AU"/>
          </a:p>
        </p:txBody>
      </p:sp>
      <p:sp>
        <p:nvSpPr>
          <p:cNvPr id="14" name="Date Placeholder 13">
            <a:extLst>
              <a:ext uri="{FF2B5EF4-FFF2-40B4-BE49-F238E27FC236}">
                <a16:creationId xmlns:a16="http://schemas.microsoft.com/office/drawing/2014/main" id="{62197A8C-BCC4-4B0A-BDAA-8AF5319766E1}"/>
              </a:ext>
            </a:extLst>
          </p:cNvPr>
          <p:cNvSpPr>
            <a:spLocks noGrp="1"/>
          </p:cNvSpPr>
          <p:nvPr>
            <p:ph type="dt" sz="half" idx="10"/>
          </p:nvPr>
        </p:nvSpPr>
        <p:spPr>
          <a:xfrm>
            <a:off x="6157688" y="6531710"/>
            <a:ext cx="1847305" cy="180000"/>
          </a:xfrm>
        </p:spPr>
        <p:txBody>
          <a:bodyPr/>
          <a:lstStyle>
            <a:lvl1pPr>
              <a:defRPr>
                <a:solidFill>
                  <a:schemeClr val="tx1">
                    <a:lumMod val="50000"/>
                    <a:lumOff val="50000"/>
                  </a:schemeClr>
                </a:solidFill>
              </a:defRPr>
            </a:lvl1pPr>
          </a:lstStyle>
          <a:p>
            <a:endParaRPr lang="en-AU"/>
          </a:p>
        </p:txBody>
      </p:sp>
      <p:sp>
        <p:nvSpPr>
          <p:cNvPr id="15" name="Footer Placeholder 14">
            <a:extLst>
              <a:ext uri="{FF2B5EF4-FFF2-40B4-BE49-F238E27FC236}">
                <a16:creationId xmlns:a16="http://schemas.microsoft.com/office/drawing/2014/main" id="{2602F7F0-6D23-4023-B08C-16552C5BF829}"/>
              </a:ext>
            </a:extLst>
          </p:cNvPr>
          <p:cNvSpPr>
            <a:spLocks noGrp="1"/>
          </p:cNvSpPr>
          <p:nvPr>
            <p:ph type="ftr" sz="quarter" idx="11"/>
          </p:nvPr>
        </p:nvSpPr>
        <p:spPr>
          <a:xfrm>
            <a:off x="692741" y="6531710"/>
            <a:ext cx="4926147" cy="180000"/>
          </a:xfrm>
        </p:spPr>
        <p:txBody>
          <a:bodyPr/>
          <a:lstStyle/>
          <a:p>
            <a:pPr algn="l"/>
            <a:endParaRPr lang="en-AU"/>
          </a:p>
        </p:txBody>
      </p:sp>
      <p:sp>
        <p:nvSpPr>
          <p:cNvPr id="16" name="Slide Number Placeholder 15">
            <a:extLst>
              <a:ext uri="{FF2B5EF4-FFF2-40B4-BE49-F238E27FC236}">
                <a16:creationId xmlns:a16="http://schemas.microsoft.com/office/drawing/2014/main" id="{AF2B11C3-6B0B-4067-84EE-FD208F052F42}"/>
              </a:ext>
            </a:extLst>
          </p:cNvPr>
          <p:cNvSpPr>
            <a:spLocks noGrp="1"/>
          </p:cNvSpPr>
          <p:nvPr>
            <p:ph type="sldNum" sz="quarter" idx="12"/>
          </p:nvPr>
        </p:nvSpPr>
        <p:spPr>
          <a:xfrm>
            <a:off x="8143539" y="6531710"/>
            <a:ext cx="307884" cy="180000"/>
          </a:xfrm>
        </p:spPr>
        <p:txBody>
          <a:bodyPr/>
          <a:lstStyle>
            <a:lvl1pPr>
              <a:defRPr>
                <a:solidFill>
                  <a:schemeClr val="tx1">
                    <a:lumMod val="50000"/>
                    <a:lumOff val="50000"/>
                  </a:schemeClr>
                </a:solidFill>
              </a:defRPr>
            </a:lvl1pPr>
          </a:lstStyle>
          <a:p>
            <a:fld id="{636C11FB-B6ED-4826-AA49-B2A0CC68C0B4}" type="slidenum">
              <a:rPr lang="en-AU" smtClean="0"/>
              <a:pPr/>
              <a:t>‹#›</a:t>
            </a:fld>
            <a:endParaRPr lang="en-AU"/>
          </a:p>
        </p:txBody>
      </p:sp>
      <p:sp>
        <p:nvSpPr>
          <p:cNvPr id="6" name="Content Placeholder 5">
            <a:extLst>
              <a:ext uri="{FF2B5EF4-FFF2-40B4-BE49-F238E27FC236}">
                <a16:creationId xmlns:a16="http://schemas.microsoft.com/office/drawing/2014/main" id="{BBB1FFF7-B70D-4C0A-B8A4-F86D53646120}"/>
              </a:ext>
            </a:extLst>
          </p:cNvPr>
          <p:cNvSpPr>
            <a:spLocks noGrp="1"/>
          </p:cNvSpPr>
          <p:nvPr>
            <p:ph sz="quarter" idx="13"/>
          </p:nvPr>
        </p:nvSpPr>
        <p:spPr>
          <a:xfrm>
            <a:off x="692744" y="1632928"/>
            <a:ext cx="7758681" cy="4653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129002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Text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Date Placeholder 10">
            <a:extLst>
              <a:ext uri="{FF2B5EF4-FFF2-40B4-BE49-F238E27FC236}">
                <a16:creationId xmlns:a16="http://schemas.microsoft.com/office/drawing/2014/main" id="{BE017017-BBBF-4B71-88A4-7481DD7605C7}"/>
              </a:ext>
            </a:extLst>
          </p:cNvPr>
          <p:cNvSpPr>
            <a:spLocks noGrp="1"/>
          </p:cNvSpPr>
          <p:nvPr>
            <p:ph type="dt" sz="half" idx="10"/>
          </p:nvPr>
        </p:nvSpPr>
        <p:spPr/>
        <p:txBody>
          <a:bodyPr/>
          <a:lstStyle/>
          <a:p>
            <a:endParaRPr lang="en-AU"/>
          </a:p>
        </p:txBody>
      </p:sp>
      <p:sp>
        <p:nvSpPr>
          <p:cNvPr id="12" name="Footer Placeholder 11">
            <a:extLst>
              <a:ext uri="{FF2B5EF4-FFF2-40B4-BE49-F238E27FC236}">
                <a16:creationId xmlns:a16="http://schemas.microsoft.com/office/drawing/2014/main" id="{1F461E95-2A89-40F2-A95C-C2AF12DBEFDD}"/>
              </a:ext>
            </a:extLst>
          </p:cNvPr>
          <p:cNvSpPr>
            <a:spLocks noGrp="1"/>
          </p:cNvSpPr>
          <p:nvPr>
            <p:ph type="ftr" sz="quarter" idx="11"/>
          </p:nvPr>
        </p:nvSpPr>
        <p:spPr/>
        <p:txBody>
          <a:bodyPr/>
          <a:lstStyle/>
          <a:p>
            <a:pPr algn="l"/>
            <a:endParaRPr lang="en-AU"/>
          </a:p>
        </p:txBody>
      </p:sp>
      <p:sp>
        <p:nvSpPr>
          <p:cNvPr id="13" name="Slide Number Placeholder 12">
            <a:extLst>
              <a:ext uri="{FF2B5EF4-FFF2-40B4-BE49-F238E27FC236}">
                <a16:creationId xmlns:a16="http://schemas.microsoft.com/office/drawing/2014/main" id="{5E0058E6-26CB-4B83-BF0F-0E0F3C38D5CE}"/>
              </a:ext>
            </a:extLst>
          </p:cNvPr>
          <p:cNvSpPr>
            <a:spLocks noGrp="1"/>
          </p:cNvSpPr>
          <p:nvPr>
            <p:ph type="sldNum" sz="quarter" idx="12"/>
          </p:nvPr>
        </p:nvSpPr>
        <p:spPr/>
        <p:txBody>
          <a:bodyPr/>
          <a:lstStyle>
            <a:lvl1pPr>
              <a:defRPr sz="700">
                <a:latin typeface="+mj-lt"/>
              </a:defRPr>
            </a:lvl1pPr>
          </a:lstStyle>
          <a:p>
            <a:fld id="{636C11FB-B6ED-4826-AA49-B2A0CC68C0B4}" type="slidenum">
              <a:rPr lang="en-AU" smtClean="0"/>
              <a:pPr/>
              <a:t>‹#›</a:t>
            </a:fld>
            <a:endParaRPr lang="en-AU"/>
          </a:p>
        </p:txBody>
      </p:sp>
      <p:sp>
        <p:nvSpPr>
          <p:cNvPr id="14" name="Title 13">
            <a:extLst>
              <a:ext uri="{FF2B5EF4-FFF2-40B4-BE49-F238E27FC236}">
                <a16:creationId xmlns:a16="http://schemas.microsoft.com/office/drawing/2014/main" id="{76F4A9C7-6283-4836-B281-AE1F757DA89C}"/>
              </a:ext>
            </a:extLst>
          </p:cNvPr>
          <p:cNvSpPr>
            <a:spLocks noGrp="1"/>
          </p:cNvSpPr>
          <p:nvPr>
            <p:ph type="title"/>
          </p:nvPr>
        </p:nvSpPr>
        <p:spPr>
          <a:xfrm>
            <a:off x="692741" y="0"/>
            <a:ext cx="6157683" cy="718488"/>
          </a:xfrm>
        </p:spPr>
        <p:txBody>
          <a:bodyPr/>
          <a:lstStyle>
            <a:lvl1pPr>
              <a:defRPr>
                <a:solidFill>
                  <a:schemeClr val="tx2"/>
                </a:solidFill>
              </a:defRPr>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419BD3E-B5B3-4228-ABB5-D1004B562271}"/>
              </a:ext>
            </a:extLst>
          </p:cNvPr>
          <p:cNvSpPr>
            <a:spLocks noGrp="1"/>
          </p:cNvSpPr>
          <p:nvPr>
            <p:ph sz="quarter" idx="13"/>
          </p:nvPr>
        </p:nvSpPr>
        <p:spPr>
          <a:xfrm>
            <a:off x="692744" y="1061405"/>
            <a:ext cx="7758681" cy="52253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a:extLst>
              <a:ext uri="{FF2B5EF4-FFF2-40B4-BE49-F238E27FC236}">
                <a16:creationId xmlns:a16="http://schemas.microsoft.com/office/drawing/2014/main" id="{F0C86BB7-2A49-4BAC-84B3-A292300FF0F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630029" y="6184260"/>
            <a:ext cx="360196" cy="437450"/>
          </a:xfrm>
          <a:prstGeom prst="rect">
            <a:avLst/>
          </a:prstGeom>
        </p:spPr>
      </p:pic>
    </p:spTree>
    <p:extLst>
      <p:ext uri="{BB962C8B-B14F-4D97-AF65-F5344CB8AC3E}">
        <p14:creationId xmlns:p14="http://schemas.microsoft.com/office/powerpoint/2010/main" val="231708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Highlig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1031412" y="2449396"/>
            <a:ext cx="7081336" cy="2939269"/>
          </a:xfrm>
          <a:prstGeom prst="rect">
            <a:avLst/>
          </a:prstGeom>
        </p:spPr>
        <p:txBody>
          <a:bodyPr vert="horz" lIns="0" tIns="0" rIns="0" bIns="0" rtlCol="0" anchor="t" anchorCtr="0">
            <a:noAutofit/>
          </a:bodyPr>
          <a:lstStyle>
            <a:lvl1pPr algn="ctr">
              <a:defRPr sz="1058" b="0" baseline="0">
                <a:solidFill>
                  <a:schemeClr val="tx2"/>
                </a:solidFill>
              </a:defRPr>
            </a:lvl1pPr>
          </a:lstStyle>
          <a:p>
            <a:r>
              <a:rPr lang="en-AU"/>
              <a:t>“Click to edit Master title style”</a:t>
            </a:r>
            <a:endParaRPr lang="en-US"/>
          </a:p>
        </p:txBody>
      </p:sp>
      <p:sp>
        <p:nvSpPr>
          <p:cNvPr id="2" name="Date Placeholder 1">
            <a:extLst>
              <a:ext uri="{FF2B5EF4-FFF2-40B4-BE49-F238E27FC236}">
                <a16:creationId xmlns:a16="http://schemas.microsoft.com/office/drawing/2014/main" id="{3E6CC509-913F-4023-9709-65F43F3C2CF9}"/>
              </a:ext>
            </a:extLst>
          </p:cNvPr>
          <p:cNvSpPr>
            <a:spLocks noGrp="1"/>
          </p:cNvSpPr>
          <p:nvPr>
            <p:ph type="dt" sz="half" idx="10"/>
          </p:nvPr>
        </p:nvSpPr>
        <p:spPr/>
        <p:txBody>
          <a:bodyPr/>
          <a:lstStyle/>
          <a:p>
            <a:endParaRPr lang="en-AU"/>
          </a:p>
        </p:txBody>
      </p:sp>
      <p:sp>
        <p:nvSpPr>
          <p:cNvPr id="3" name="Footer Placeholder 2">
            <a:extLst>
              <a:ext uri="{FF2B5EF4-FFF2-40B4-BE49-F238E27FC236}">
                <a16:creationId xmlns:a16="http://schemas.microsoft.com/office/drawing/2014/main" id="{250B8B7C-27A1-462D-97B2-0A049ADB45AE}"/>
              </a:ext>
            </a:extLst>
          </p:cNvPr>
          <p:cNvSpPr>
            <a:spLocks noGrp="1"/>
          </p:cNvSpPr>
          <p:nvPr>
            <p:ph type="ftr" sz="quarter" idx="11"/>
          </p:nvPr>
        </p:nvSpPr>
        <p:spPr/>
        <p:txBody>
          <a:bodyPr/>
          <a:lstStyle/>
          <a:p>
            <a:pPr algn="l"/>
            <a:endParaRPr lang="en-AU"/>
          </a:p>
        </p:txBody>
      </p:sp>
      <p:sp>
        <p:nvSpPr>
          <p:cNvPr id="4" name="Slide Number Placeholder 3">
            <a:extLst>
              <a:ext uri="{FF2B5EF4-FFF2-40B4-BE49-F238E27FC236}">
                <a16:creationId xmlns:a16="http://schemas.microsoft.com/office/drawing/2014/main" id="{2F1B501A-DB24-4676-8713-72879BCAE365}"/>
              </a:ext>
            </a:extLst>
          </p:cNvPr>
          <p:cNvSpPr>
            <a:spLocks noGrp="1"/>
          </p:cNvSpPr>
          <p:nvPr>
            <p:ph type="sldNum" sz="quarter" idx="12"/>
          </p:nvPr>
        </p:nvSpPr>
        <p:spPr/>
        <p:txBody>
          <a:bodyPr/>
          <a:lstStyle/>
          <a:p>
            <a:fld id="{636C11FB-B6ED-4826-AA49-B2A0CC68C0B4}" type="slidenum">
              <a:rPr lang="en-AU" smtClean="0"/>
              <a:pPr/>
              <a:t>‹#›</a:t>
            </a:fld>
            <a:endParaRPr lang="en-AU"/>
          </a:p>
        </p:txBody>
      </p:sp>
      <p:sp>
        <p:nvSpPr>
          <p:cNvPr id="6" name="Rectangle 5">
            <a:extLst>
              <a:ext uri="{FF2B5EF4-FFF2-40B4-BE49-F238E27FC236}">
                <a16:creationId xmlns:a16="http://schemas.microsoft.com/office/drawing/2014/main" id="{DAB9CCB3-1678-4CE5-9BF5-0235082BD452}"/>
              </a:ext>
            </a:extLst>
          </p:cNvPr>
          <p:cNvSpPr/>
          <p:nvPr userDrawn="1"/>
        </p:nvSpPr>
        <p:spPr>
          <a:xfrm>
            <a:off x="-122662" y="6347378"/>
            <a:ext cx="1644629" cy="40318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2000" b="1">
                <a:solidFill>
                  <a:srgbClr val="FF0000">
                    <a:alpha val="61000"/>
                  </a:srgbClr>
                </a:solidFill>
                <a:latin typeface="+mj-lt"/>
              </a:rPr>
              <a:t>DRAFT</a:t>
            </a:r>
            <a:endParaRPr lang="en-AU" sz="1050" b="1">
              <a:solidFill>
                <a:srgbClr val="FF0000">
                  <a:alpha val="61000"/>
                </a:srgbClr>
              </a:solidFill>
              <a:latin typeface="+mj-lt"/>
            </a:endParaRPr>
          </a:p>
        </p:txBody>
      </p:sp>
    </p:spTree>
    <p:extLst>
      <p:ext uri="{BB962C8B-B14F-4D97-AF65-F5344CB8AC3E}">
        <p14:creationId xmlns:p14="http://schemas.microsoft.com/office/powerpoint/2010/main" val="410644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 Slide (Pictures, Graph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440EFAE-06B8-47F6-A6FE-574CC7AEEC0D}"/>
              </a:ext>
            </a:extLst>
          </p:cNvPr>
          <p:cNvSpPr>
            <a:spLocks noGrp="1"/>
          </p:cNvSpPr>
          <p:nvPr>
            <p:ph type="dt" sz="half" idx="10"/>
          </p:nvPr>
        </p:nvSpPr>
        <p:spPr/>
        <p:txBody>
          <a:bodyPr/>
          <a:lstStyle/>
          <a:p>
            <a:endParaRPr lang="en-AU"/>
          </a:p>
        </p:txBody>
      </p:sp>
      <p:sp>
        <p:nvSpPr>
          <p:cNvPr id="6" name="Footer Placeholder 5">
            <a:extLst>
              <a:ext uri="{FF2B5EF4-FFF2-40B4-BE49-F238E27FC236}">
                <a16:creationId xmlns:a16="http://schemas.microsoft.com/office/drawing/2014/main" id="{8DC3DBC5-40C7-4F9E-9F2F-F39D0638D707}"/>
              </a:ext>
            </a:extLst>
          </p:cNvPr>
          <p:cNvSpPr>
            <a:spLocks noGrp="1"/>
          </p:cNvSpPr>
          <p:nvPr>
            <p:ph type="ftr" sz="quarter" idx="11"/>
          </p:nvPr>
        </p:nvSpPr>
        <p:spPr/>
        <p:txBody>
          <a:bodyPr/>
          <a:lstStyle/>
          <a:p>
            <a:pPr algn="l"/>
            <a:endParaRPr lang="en-AU"/>
          </a:p>
        </p:txBody>
      </p:sp>
      <p:sp>
        <p:nvSpPr>
          <p:cNvPr id="7" name="Slide Number Placeholder 6">
            <a:extLst>
              <a:ext uri="{FF2B5EF4-FFF2-40B4-BE49-F238E27FC236}">
                <a16:creationId xmlns:a16="http://schemas.microsoft.com/office/drawing/2014/main" id="{0FB769C0-7C34-429D-BF50-499F98D013CD}"/>
              </a:ext>
            </a:extLst>
          </p:cNvPr>
          <p:cNvSpPr>
            <a:spLocks noGrp="1"/>
          </p:cNvSpPr>
          <p:nvPr>
            <p:ph type="sldNum" sz="quarter" idx="12"/>
          </p:nvPr>
        </p:nvSpPr>
        <p:spPr/>
        <p:txBody>
          <a:bodyPr/>
          <a:lstStyle/>
          <a:p>
            <a:fld id="{636C11FB-B6ED-4826-AA49-B2A0CC68C0B4}" type="slidenum">
              <a:rPr lang="en-AU" smtClean="0"/>
              <a:pPr/>
              <a:t>‹#›</a:t>
            </a:fld>
            <a:endParaRPr lang="en-AU"/>
          </a:p>
        </p:txBody>
      </p:sp>
      <p:sp>
        <p:nvSpPr>
          <p:cNvPr id="8" name="Title 7">
            <a:extLst>
              <a:ext uri="{FF2B5EF4-FFF2-40B4-BE49-F238E27FC236}">
                <a16:creationId xmlns:a16="http://schemas.microsoft.com/office/drawing/2014/main" id="{4FC2ECC7-00FE-4529-97AA-37696B603AD3}"/>
              </a:ext>
            </a:extLst>
          </p:cNvPr>
          <p:cNvSpPr>
            <a:spLocks noGrp="1"/>
          </p:cNvSpPr>
          <p:nvPr>
            <p:ph type="title"/>
          </p:nvPr>
        </p:nvSpPr>
        <p:spPr>
          <a:xfrm>
            <a:off x="692741" y="0"/>
            <a:ext cx="6157683" cy="718488"/>
          </a:xfrm>
        </p:spPr>
        <p:txBody>
          <a:bodyPr/>
          <a:lstStyle>
            <a:lvl1pPr>
              <a:defRPr>
                <a:solidFill>
                  <a:schemeClr val="tx2"/>
                </a:solidFill>
              </a:defRPr>
            </a:lvl1pPr>
          </a:lstStyle>
          <a:p>
            <a:r>
              <a:rPr lang="en-US"/>
              <a:t>Click to edit Master title style</a:t>
            </a:r>
            <a:endParaRPr lang="en-AU"/>
          </a:p>
        </p:txBody>
      </p:sp>
      <p:sp>
        <p:nvSpPr>
          <p:cNvPr id="20" name="Picture Placeholder 19">
            <a:extLst>
              <a:ext uri="{FF2B5EF4-FFF2-40B4-BE49-F238E27FC236}">
                <a16:creationId xmlns:a16="http://schemas.microsoft.com/office/drawing/2014/main" id="{85B3513A-B9C7-4D03-B9D1-BE9F1D641061}"/>
              </a:ext>
            </a:extLst>
          </p:cNvPr>
          <p:cNvSpPr>
            <a:spLocks noGrp="1"/>
          </p:cNvSpPr>
          <p:nvPr>
            <p:ph type="pic" sz="quarter" idx="13"/>
          </p:nvPr>
        </p:nvSpPr>
        <p:spPr>
          <a:xfrm>
            <a:off x="692744" y="1061405"/>
            <a:ext cx="7758681" cy="5225367"/>
          </a:xfrm>
        </p:spPr>
        <p:txBody>
          <a:bodyPr/>
          <a:lstStyle>
            <a:lvl1pPr>
              <a:defRPr>
                <a:solidFill>
                  <a:schemeClr val="tx2"/>
                </a:solidFill>
              </a:defRPr>
            </a:lvl1pPr>
          </a:lstStyle>
          <a:p>
            <a:r>
              <a:rPr lang="en-US"/>
              <a:t>Click icon to add picture</a:t>
            </a:r>
            <a:endParaRPr lang="en-AU"/>
          </a:p>
        </p:txBody>
      </p:sp>
    </p:spTree>
    <p:extLst>
      <p:ext uri="{BB962C8B-B14F-4D97-AF65-F5344CB8AC3E}">
        <p14:creationId xmlns:p14="http://schemas.microsoft.com/office/powerpoint/2010/main" val="12502995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itle Placeholder 1"/>
          <p:cNvSpPr>
            <a:spLocks noGrp="1"/>
          </p:cNvSpPr>
          <p:nvPr>
            <p:ph type="title"/>
          </p:nvPr>
        </p:nvSpPr>
        <p:spPr>
          <a:xfrm>
            <a:off x="692744" y="326589"/>
            <a:ext cx="7758681" cy="979756"/>
          </a:xfrm>
          <a:prstGeom prst="rect">
            <a:avLst/>
          </a:prstGeom>
        </p:spPr>
        <p:txBody>
          <a:bodyPr vert="horz" lIns="0" tIns="0" rIns="0" bIns="0" rtlCol="0" anchor="b">
            <a:normAutofit/>
          </a:bodyPr>
          <a:lstStyle/>
          <a:p>
            <a:r>
              <a:rPr lang="en-US"/>
              <a:t>Click to edit Master title style</a:t>
            </a:r>
          </a:p>
        </p:txBody>
      </p:sp>
      <p:sp>
        <p:nvSpPr>
          <p:cNvPr id="13" name="Text Placeholder 2"/>
          <p:cNvSpPr>
            <a:spLocks noGrp="1"/>
          </p:cNvSpPr>
          <p:nvPr>
            <p:ph type="body" idx="1"/>
          </p:nvPr>
        </p:nvSpPr>
        <p:spPr>
          <a:xfrm>
            <a:off x="692744" y="1632931"/>
            <a:ext cx="7758681" cy="4735489"/>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
          <p:cNvSpPr>
            <a:spLocks noGrp="1"/>
          </p:cNvSpPr>
          <p:nvPr>
            <p:ph type="dt" sz="half" idx="2"/>
          </p:nvPr>
        </p:nvSpPr>
        <p:spPr>
          <a:xfrm>
            <a:off x="6157688" y="6531710"/>
            <a:ext cx="1847305" cy="180000"/>
          </a:xfrm>
          <a:prstGeom prst="rect">
            <a:avLst/>
          </a:prstGeom>
        </p:spPr>
        <p:txBody>
          <a:bodyPr lIns="0" tIns="0" rIns="0" bIns="0"/>
          <a:lstStyle>
            <a:lvl1pPr algn="r">
              <a:defRPr sz="385">
                <a:solidFill>
                  <a:srgbClr val="7F7F7F"/>
                </a:solidFill>
              </a:defRPr>
            </a:lvl1pPr>
          </a:lstStyle>
          <a:p>
            <a:endParaRPr lang="en-AU"/>
          </a:p>
        </p:txBody>
      </p:sp>
      <p:sp>
        <p:nvSpPr>
          <p:cNvPr id="8" name="Footer Placeholder 3"/>
          <p:cNvSpPr>
            <a:spLocks noGrp="1"/>
          </p:cNvSpPr>
          <p:nvPr>
            <p:ph type="ftr" sz="quarter" idx="3"/>
          </p:nvPr>
        </p:nvSpPr>
        <p:spPr>
          <a:xfrm>
            <a:off x="692741" y="6531710"/>
            <a:ext cx="4926147" cy="180000"/>
          </a:xfrm>
          <a:prstGeom prst="rect">
            <a:avLst/>
          </a:prstGeom>
        </p:spPr>
        <p:txBody>
          <a:bodyPr lIns="0" tIns="0" rIns="0" bIns="0"/>
          <a:lstStyle>
            <a:lvl1pPr algn="r">
              <a:defRPr sz="385">
                <a:solidFill>
                  <a:schemeClr val="tx1">
                    <a:lumMod val="50000"/>
                    <a:lumOff val="50000"/>
                  </a:schemeClr>
                </a:solidFill>
              </a:defRPr>
            </a:lvl1pPr>
          </a:lstStyle>
          <a:p>
            <a:pPr algn="l"/>
            <a:endParaRPr lang="en-AU"/>
          </a:p>
        </p:txBody>
      </p:sp>
      <p:sp>
        <p:nvSpPr>
          <p:cNvPr id="14" name="Slide Number Placeholder 4"/>
          <p:cNvSpPr>
            <a:spLocks noGrp="1"/>
          </p:cNvSpPr>
          <p:nvPr>
            <p:ph type="sldNum" sz="quarter" idx="4"/>
          </p:nvPr>
        </p:nvSpPr>
        <p:spPr>
          <a:xfrm>
            <a:off x="8143539" y="6531710"/>
            <a:ext cx="307884" cy="180000"/>
          </a:xfrm>
          <a:prstGeom prst="rect">
            <a:avLst/>
          </a:prstGeom>
        </p:spPr>
        <p:txBody>
          <a:bodyPr lIns="0" tIns="0" rIns="0" bIns="0"/>
          <a:lstStyle>
            <a:lvl1pPr algn="r">
              <a:defRPr sz="385">
                <a:solidFill>
                  <a:srgbClr val="7F7F7F"/>
                </a:solidFill>
              </a:defRPr>
            </a:lvl1pPr>
          </a:lstStyle>
          <a:p>
            <a:fld id="{636C11FB-B6ED-4826-AA49-B2A0CC68C0B4}" type="slidenum">
              <a:rPr lang="en-AU" smtClean="0"/>
              <a:pPr/>
              <a:t>‹#›</a:t>
            </a:fld>
            <a:endParaRPr lang="en-AU"/>
          </a:p>
        </p:txBody>
      </p:sp>
      <p:sp>
        <p:nvSpPr>
          <p:cNvPr id="2" name="MSIPCMContentMarking" descr="{&quot;HashCode&quot;:-1267603503,&quot;Placement&quot;:&quot;Footer&quot;}">
            <a:extLst>
              <a:ext uri="{FF2B5EF4-FFF2-40B4-BE49-F238E27FC236}">
                <a16:creationId xmlns:a16="http://schemas.microsoft.com/office/drawing/2014/main" id="{88D5EF3B-DCD5-4947-B6FE-D5ACE0C07CA3}"/>
              </a:ext>
            </a:extLst>
          </p:cNvPr>
          <p:cNvSpPr txBox="1"/>
          <p:nvPr userDrawn="1"/>
        </p:nvSpPr>
        <p:spPr>
          <a:xfrm>
            <a:off x="0" y="6578565"/>
            <a:ext cx="798171" cy="279435"/>
          </a:xfrm>
          <a:prstGeom prst="rect">
            <a:avLst/>
          </a:prstGeom>
          <a:noFill/>
        </p:spPr>
        <p:txBody>
          <a:bodyPr vert="horz" wrap="square" lIns="0" tIns="0" rIns="0" bIns="0" rtlCol="0" anchor="ctr" anchorCtr="1">
            <a:spAutoFit/>
          </a:bodyPr>
          <a:lstStyle/>
          <a:p>
            <a:pPr algn="l">
              <a:spcBef>
                <a:spcPts val="0"/>
              </a:spcBef>
              <a:spcAft>
                <a:spcPts val="0"/>
              </a:spcAft>
            </a:pPr>
            <a:r>
              <a:rPr lang="en-AU" sz="11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21159928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hf hdr="0" ftr="0" dt="0"/>
  <p:txStyles>
    <p:titleStyle>
      <a:lvl1pPr eaLnBrk="1" hangingPunct="1">
        <a:defRPr sz="962" b="1">
          <a:solidFill>
            <a:srgbClr val="51565A"/>
          </a:solidFill>
          <a:latin typeface="+mj-lt"/>
        </a:defRPr>
      </a:lvl1pPr>
    </p:titleStyle>
    <p:bodyStyle>
      <a:lvl1pPr marL="0" indent="0" eaLnBrk="1" hangingPunct="1">
        <a:spcBef>
          <a:spcPts val="289"/>
        </a:spcBef>
        <a:spcAft>
          <a:spcPts val="289"/>
        </a:spcAft>
        <a:buFont typeface="Arial"/>
        <a:buNone/>
        <a:defRPr sz="770" b="1">
          <a:solidFill>
            <a:srgbClr val="51565A"/>
          </a:solidFill>
          <a:latin typeface="+mn-lt"/>
        </a:defRPr>
      </a:lvl1pPr>
      <a:lvl2pPr marL="0" indent="0" algn="l" eaLnBrk="1" hangingPunct="1">
        <a:spcBef>
          <a:spcPts val="289"/>
        </a:spcBef>
        <a:spcAft>
          <a:spcPts val="289"/>
        </a:spcAft>
        <a:buFont typeface="Arial"/>
        <a:buNone/>
        <a:defRPr sz="770" i="1">
          <a:solidFill>
            <a:srgbClr val="51565A"/>
          </a:solidFill>
          <a:latin typeface="+mn-lt"/>
        </a:defRPr>
      </a:lvl2pPr>
      <a:lvl3pPr marL="0" indent="0" eaLnBrk="1" hangingPunct="1">
        <a:spcBef>
          <a:spcPts val="0"/>
        </a:spcBef>
        <a:spcAft>
          <a:spcPts val="289"/>
        </a:spcAft>
        <a:buFontTx/>
        <a:buNone/>
        <a:defRPr sz="770">
          <a:solidFill>
            <a:srgbClr val="51565A"/>
          </a:solidFill>
          <a:latin typeface="+mn-lt"/>
        </a:defRPr>
      </a:lvl3pPr>
      <a:lvl4pPr marL="103902" indent="-103902" eaLnBrk="1" hangingPunct="1">
        <a:spcBef>
          <a:spcPts val="0"/>
        </a:spcBef>
        <a:spcAft>
          <a:spcPts val="289"/>
        </a:spcAft>
        <a:buFont typeface="Wingdings" panose="05000000000000000000" pitchFamily="2" charset="2"/>
        <a:buChar char="§"/>
        <a:defRPr sz="770">
          <a:solidFill>
            <a:srgbClr val="51565A"/>
          </a:solidFill>
          <a:latin typeface="+mn-lt"/>
        </a:defRPr>
      </a:lvl4pPr>
      <a:lvl5pPr marL="207803" indent="-103902" eaLnBrk="1" hangingPunct="1">
        <a:spcBef>
          <a:spcPts val="0"/>
        </a:spcBef>
        <a:spcAft>
          <a:spcPts val="289"/>
        </a:spcAft>
        <a:buFont typeface="Arial" panose="020B0604020202020204" pitchFamily="34" charset="0"/>
        <a:buChar char="–"/>
        <a:defRPr sz="770">
          <a:solidFill>
            <a:srgbClr val="51565A"/>
          </a:solidFill>
          <a:latin typeface="+mn-lt"/>
        </a:defRPr>
      </a:lvl5pPr>
      <a:lvl6pPr marL="311706" indent="-103902" eaLnBrk="1" hangingPunct="1">
        <a:spcAft>
          <a:spcPts val="289"/>
        </a:spcAft>
        <a:buFontTx/>
        <a:buChar char="&gt;"/>
        <a:defRPr sz="770">
          <a:solidFill>
            <a:schemeClr val="tx2"/>
          </a:solidFill>
        </a:defRPr>
      </a:lvl6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25.pn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31.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23.png"/></Relationships>
</file>

<file path=ppt/slides/_rels/slide18.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3.png"/><Relationship Id="rId7" Type="http://schemas.openxmlformats.org/officeDocument/2006/relationships/image" Target="../media/image33.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32.png"/><Relationship Id="rId5" Type="http://schemas.openxmlformats.org/officeDocument/2006/relationships/hyperlink" Target="https://www.vic.gov.au/sites/default/files/2020-05/PG%20Responsibility%206.pdf" TargetMode="External"/><Relationship Id="rId4" Type="http://schemas.openxmlformats.org/officeDocument/2006/relationships/hyperlink" Target="https://www.vic.gov.au/sites/default/files/2020-02/Tips-for-information-sharing-record-keeping.pdf"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D43EB7-FD53-4327-841A-C5A3F019F5E9}"/>
              </a:ext>
            </a:extLst>
          </p:cNvPr>
          <p:cNvSpPr>
            <a:spLocks noGrp="1"/>
          </p:cNvSpPr>
          <p:nvPr>
            <p:ph type="ctrTitle"/>
          </p:nvPr>
        </p:nvSpPr>
        <p:spPr>
          <a:xfrm>
            <a:off x="536451" y="2160962"/>
            <a:ext cx="4226380" cy="1349828"/>
          </a:xfrm>
        </p:spPr>
        <p:txBody>
          <a:bodyPr vert="horz" lIns="0" tIns="0" rIns="0" bIns="0" rtlCol="0" anchor="b">
            <a:noAutofit/>
          </a:bodyPr>
          <a:lstStyle/>
          <a:p>
            <a:r>
              <a:rPr lang="en-AU" sz="1800">
                <a:latin typeface="VIC"/>
              </a:rPr>
              <a:t>Family Violence Information Sharing</a:t>
            </a:r>
            <a:r>
              <a:rPr lang="en-AU" sz="1800">
                <a:latin typeface="VIC" panose="00000500000000000000" pitchFamily="2" charset="0"/>
              </a:rPr>
              <a:t/>
            </a:r>
            <a:br>
              <a:rPr lang="en-AU" sz="1800">
                <a:latin typeface="VIC" panose="00000500000000000000" pitchFamily="2" charset="0"/>
              </a:rPr>
            </a:br>
            <a:r>
              <a:rPr lang="en-AU" sz="1800" b="0">
                <a:latin typeface="VIC"/>
              </a:rPr>
              <a:t>Session 5 – </a:t>
            </a:r>
            <a:r>
              <a:rPr lang="en-AU" sz="1800" b="0"/>
              <a:t>What I need to know to keep records about family violence information sharing</a:t>
            </a:r>
            <a:endParaRPr lang="en-AU" sz="1800" b="0">
              <a:solidFill>
                <a:srgbClr val="FF0000"/>
              </a:solidFill>
              <a:latin typeface="VIC"/>
            </a:endParaRPr>
          </a:p>
        </p:txBody>
      </p:sp>
      <p:pic>
        <p:nvPicPr>
          <p:cNvPr id="8" name="Picture 7">
            <a:extLst>
              <a:ext uri="{FF2B5EF4-FFF2-40B4-BE49-F238E27FC236}">
                <a16:creationId xmlns:a16="http://schemas.microsoft.com/office/drawing/2014/main" id="{8D9D3ED5-D618-4C04-85D5-D53DF4BDC0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8055" y="381224"/>
            <a:ext cx="1623728" cy="294527"/>
          </a:xfrm>
          <a:prstGeom prst="rect">
            <a:avLst/>
          </a:prstGeom>
        </p:spPr>
      </p:pic>
      <p:sp>
        <p:nvSpPr>
          <p:cNvPr id="3" name="Text Placeholder 2">
            <a:extLst>
              <a:ext uri="{FF2B5EF4-FFF2-40B4-BE49-F238E27FC236}">
                <a16:creationId xmlns:a16="http://schemas.microsoft.com/office/drawing/2014/main" id="{1424ED6F-A12C-4D47-8AEC-607CFBA0A8A9}"/>
              </a:ext>
            </a:extLst>
          </p:cNvPr>
          <p:cNvSpPr>
            <a:spLocks noGrp="1"/>
          </p:cNvSpPr>
          <p:nvPr>
            <p:ph type="body" sz="quarter" idx="12"/>
          </p:nvPr>
        </p:nvSpPr>
        <p:spPr/>
        <p:txBody>
          <a:bodyPr/>
          <a:lstStyle/>
          <a:p>
            <a:endParaRPr lang="en-AU"/>
          </a:p>
        </p:txBody>
      </p:sp>
      <p:pic>
        <p:nvPicPr>
          <p:cNvPr id="4" name="Picture 3">
            <a:extLst>
              <a:ext uri="{FF2B5EF4-FFF2-40B4-BE49-F238E27FC236}">
                <a16:creationId xmlns:a16="http://schemas.microsoft.com/office/drawing/2014/main" id="{A2D2FACD-3334-4CCA-A9BA-EC51E03882AF}"/>
              </a:ext>
            </a:extLst>
          </p:cNvPr>
          <p:cNvPicPr>
            <a:picLocks noChangeAspect="1"/>
          </p:cNvPicPr>
          <p:nvPr/>
        </p:nvPicPr>
        <p:blipFill>
          <a:blip r:embed="rId3"/>
          <a:stretch>
            <a:fillRect/>
          </a:stretch>
        </p:blipFill>
        <p:spPr>
          <a:xfrm>
            <a:off x="2446310" y="248331"/>
            <a:ext cx="989617" cy="513364"/>
          </a:xfrm>
          <a:prstGeom prst="rect">
            <a:avLst/>
          </a:prstGeom>
        </p:spPr>
      </p:pic>
    </p:spTree>
    <p:extLst>
      <p:ext uri="{BB962C8B-B14F-4D97-AF65-F5344CB8AC3E}">
        <p14:creationId xmlns:p14="http://schemas.microsoft.com/office/powerpoint/2010/main" val="2101504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116">
            <a:extLst>
              <a:ext uri="{FF2B5EF4-FFF2-40B4-BE49-F238E27FC236}">
                <a16:creationId xmlns:a16="http://schemas.microsoft.com/office/drawing/2014/main" id="{16B408E5-A8C2-4B8A-84C4-3122C4E41E30}"/>
              </a:ext>
            </a:extLst>
          </p:cNvPr>
          <p:cNvSpPr/>
          <p:nvPr/>
        </p:nvSpPr>
        <p:spPr>
          <a:xfrm>
            <a:off x="2951749" y="5518456"/>
            <a:ext cx="2563473" cy="1061154"/>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r>
              <a:rPr lang="en-AU" sz="1000">
                <a:solidFill>
                  <a:schemeClr val="tx2"/>
                </a:solidFill>
                <a:latin typeface="+mj-lt"/>
              </a:rPr>
              <a:t>Record:</a:t>
            </a:r>
            <a:endParaRPr lang="en-US">
              <a:solidFill>
                <a:schemeClr val="tx2"/>
              </a:solidFill>
            </a:endParaRPr>
          </a:p>
          <a:p>
            <a:pPr marL="171450" indent="-171450" algn="l">
              <a:buFont typeface="Wingdings" panose="05000000000000000000" pitchFamily="2" charset="2"/>
              <a:buChar char="q"/>
            </a:pPr>
            <a:r>
              <a:rPr lang="en-AU" sz="1000">
                <a:solidFill>
                  <a:schemeClr val="tx2"/>
                </a:solidFill>
                <a:latin typeface="+mj-lt"/>
              </a:rPr>
              <a:t>That views about sharing information were not sought</a:t>
            </a:r>
          </a:p>
          <a:p>
            <a:pPr marL="171450" indent="-171450" algn="l">
              <a:buFont typeface="Wingdings" panose="05000000000000000000" pitchFamily="2" charset="2"/>
              <a:buChar char="q"/>
            </a:pPr>
            <a:r>
              <a:rPr lang="en-AU" sz="1000">
                <a:solidFill>
                  <a:schemeClr val="tx2"/>
                </a:solidFill>
                <a:latin typeface="+mj-lt"/>
              </a:rPr>
              <a:t>The reason why views weren’t sought</a:t>
            </a:r>
          </a:p>
          <a:p>
            <a:pPr marL="171450" indent="-171450" algn="l">
              <a:buFont typeface="Wingdings" panose="05000000000000000000" pitchFamily="2" charset="2"/>
              <a:buChar char="q"/>
            </a:pPr>
            <a:r>
              <a:rPr lang="en-AU" sz="1000">
                <a:solidFill>
                  <a:schemeClr val="tx2"/>
                </a:solidFill>
                <a:latin typeface="+mj-lt"/>
              </a:rPr>
              <a:t>If they were informed that their information was disclosed</a:t>
            </a:r>
          </a:p>
        </p:txBody>
      </p:sp>
      <p:cxnSp>
        <p:nvCxnSpPr>
          <p:cNvPr id="44" name="Straight Arrow Connector 43">
            <a:extLst>
              <a:ext uri="{FF2B5EF4-FFF2-40B4-BE49-F238E27FC236}">
                <a16:creationId xmlns:a16="http://schemas.microsoft.com/office/drawing/2014/main" id="{4E0DE64B-5CF2-495D-81C8-8AF8FD0F6251}"/>
              </a:ext>
            </a:extLst>
          </p:cNvPr>
          <p:cNvCxnSpPr>
            <a:cxnSpLocks/>
          </p:cNvCxnSpPr>
          <p:nvPr/>
        </p:nvCxnSpPr>
        <p:spPr>
          <a:xfrm>
            <a:off x="1885952" y="1549471"/>
            <a:ext cx="0" cy="491406"/>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sp>
        <p:nvSpPr>
          <p:cNvPr id="10" name="Title 3">
            <a:extLst>
              <a:ext uri="{FF2B5EF4-FFF2-40B4-BE49-F238E27FC236}">
                <a16:creationId xmlns:a16="http://schemas.microsoft.com/office/drawing/2014/main" id="{E293FAC1-0BBF-43FE-B056-34FF83FBDC76}"/>
              </a:ext>
            </a:extLst>
          </p:cNvPr>
          <p:cNvSpPr txBox="1">
            <a:spLocks/>
          </p:cNvSpPr>
          <p:nvPr/>
        </p:nvSpPr>
        <p:spPr>
          <a:xfrm>
            <a:off x="824049" y="151120"/>
            <a:ext cx="683779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What I need to know to keep records about </a:t>
            </a:r>
            <a:br>
              <a:rPr lang="en-AU">
                <a:solidFill>
                  <a:schemeClr val="accent2"/>
                </a:solidFill>
              </a:rPr>
            </a:br>
            <a:r>
              <a:rPr lang="en-AU">
                <a:solidFill>
                  <a:schemeClr val="accent2"/>
                </a:solidFill>
              </a:rPr>
              <a:t>family violence information sharing</a:t>
            </a:r>
          </a:p>
        </p:txBody>
      </p:sp>
      <p:grpSp>
        <p:nvGrpSpPr>
          <p:cNvPr id="6" name="Group 5">
            <a:extLst>
              <a:ext uri="{FF2B5EF4-FFF2-40B4-BE49-F238E27FC236}">
                <a16:creationId xmlns:a16="http://schemas.microsoft.com/office/drawing/2014/main" id="{4A63AC56-8307-46BD-AEFE-0636DC51A0E6}"/>
              </a:ext>
            </a:extLst>
          </p:cNvPr>
          <p:cNvGrpSpPr/>
          <p:nvPr/>
        </p:nvGrpSpPr>
        <p:grpSpPr>
          <a:xfrm>
            <a:off x="132977" y="162622"/>
            <a:ext cx="540000" cy="540000"/>
            <a:chOff x="-2060294" y="1554383"/>
            <a:chExt cx="540000" cy="540000"/>
          </a:xfrm>
        </p:grpSpPr>
        <p:sp>
          <p:nvSpPr>
            <p:cNvPr id="16" name="Oval 15">
              <a:extLst>
                <a:ext uri="{FF2B5EF4-FFF2-40B4-BE49-F238E27FC236}">
                  <a16:creationId xmlns:a16="http://schemas.microsoft.com/office/drawing/2014/main" id="{9FF13606-1EDD-4B63-BF03-1C8DFD45E900}"/>
                </a:ext>
              </a:extLst>
            </p:cNvPr>
            <p:cNvSpPr/>
            <p:nvPr/>
          </p:nvSpPr>
          <p:spPr>
            <a:xfrm>
              <a:off x="-2060294" y="1554383"/>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pic>
          <p:nvPicPr>
            <p:cNvPr id="4" name="Picture 3">
              <a:extLst>
                <a:ext uri="{FF2B5EF4-FFF2-40B4-BE49-F238E27FC236}">
                  <a16:creationId xmlns:a16="http://schemas.microsoft.com/office/drawing/2014/main" id="{B492D31D-0EF1-4CD3-B3A5-0602CF203A8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982094" y="1632583"/>
              <a:ext cx="410895" cy="410895"/>
            </a:xfrm>
            <a:prstGeom prst="rect">
              <a:avLst/>
            </a:prstGeom>
          </p:spPr>
        </p:pic>
      </p:grpSp>
      <p:pic>
        <p:nvPicPr>
          <p:cNvPr id="39" name="Picture 38" descr="A picture containing icon&#10;&#10;Description automatically generated">
            <a:extLst>
              <a:ext uri="{FF2B5EF4-FFF2-40B4-BE49-F238E27FC236}">
                <a16:creationId xmlns:a16="http://schemas.microsoft.com/office/drawing/2014/main" id="{8052E2A0-7005-4486-8852-8DAF617F928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rot="16200000" flipH="1">
            <a:off x="7660491" y="742037"/>
            <a:ext cx="747192" cy="578825"/>
          </a:xfrm>
          <a:prstGeom prst="rect">
            <a:avLst/>
          </a:prstGeom>
        </p:spPr>
      </p:pic>
      <p:sp>
        <p:nvSpPr>
          <p:cNvPr id="40" name="TextBox 39">
            <a:extLst>
              <a:ext uri="{FF2B5EF4-FFF2-40B4-BE49-F238E27FC236}">
                <a16:creationId xmlns:a16="http://schemas.microsoft.com/office/drawing/2014/main" id="{2101B4D5-79FD-4271-ADEA-183E34E116D3}"/>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Activity</a:t>
            </a:r>
            <a:r>
              <a:rPr lang="en-AU" sz="1400">
                <a:solidFill>
                  <a:schemeClr val="tx2">
                    <a:lumMod val="40000"/>
                    <a:lumOff val="60000"/>
                  </a:schemeClr>
                </a:solidFill>
              </a:rPr>
              <a:t> </a:t>
            </a:r>
          </a:p>
        </p:txBody>
      </p:sp>
      <p:sp>
        <p:nvSpPr>
          <p:cNvPr id="2" name="Rectangle 1">
            <a:extLst>
              <a:ext uri="{FF2B5EF4-FFF2-40B4-BE49-F238E27FC236}">
                <a16:creationId xmlns:a16="http://schemas.microsoft.com/office/drawing/2014/main" id="{97D69CD3-F6F8-4B8F-A48A-5503EF92B8F5}"/>
              </a:ext>
            </a:extLst>
          </p:cNvPr>
          <p:cNvSpPr/>
          <p:nvPr/>
        </p:nvSpPr>
        <p:spPr>
          <a:xfrm>
            <a:off x="166935" y="837166"/>
            <a:ext cx="3123423" cy="71230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AU" sz="1000">
                <a:latin typeface="+mj-lt"/>
              </a:rPr>
              <a:t>When you receive any request, you must record:</a:t>
            </a:r>
          </a:p>
          <a:p>
            <a:pPr marL="171450" indent="-171450">
              <a:buFont typeface="Wingdings" panose="05000000000000000000" pitchFamily="2" charset="2"/>
              <a:buChar char="q"/>
            </a:pPr>
            <a:r>
              <a:rPr lang="en-AU" sz="1000"/>
              <a:t>The ISE that made the request</a:t>
            </a:r>
          </a:p>
          <a:p>
            <a:pPr marL="171450" indent="-171450">
              <a:buFont typeface="Wingdings" panose="05000000000000000000" pitchFamily="2" charset="2"/>
              <a:buChar char="q"/>
            </a:pPr>
            <a:r>
              <a:rPr lang="en-AU" sz="1000"/>
              <a:t>The date of the request</a:t>
            </a:r>
            <a:endParaRPr lang="en-AU" sz="1000">
              <a:latin typeface="+mj-lt"/>
            </a:endParaRPr>
          </a:p>
        </p:txBody>
      </p:sp>
      <p:sp>
        <p:nvSpPr>
          <p:cNvPr id="24" name="Rectangle 23">
            <a:extLst>
              <a:ext uri="{FF2B5EF4-FFF2-40B4-BE49-F238E27FC236}">
                <a16:creationId xmlns:a16="http://schemas.microsoft.com/office/drawing/2014/main" id="{B4E8BA02-29D2-42D8-A36E-713FACECE15D}"/>
              </a:ext>
            </a:extLst>
          </p:cNvPr>
          <p:cNvSpPr/>
          <p:nvPr/>
        </p:nvSpPr>
        <p:spPr>
          <a:xfrm>
            <a:off x="4296128" y="862802"/>
            <a:ext cx="3365716" cy="731641"/>
          </a:xfrm>
          <a:prstGeom prst="rect">
            <a:avLst/>
          </a:prstGeom>
          <a:solidFill>
            <a:srgbClr val="00D6E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t"/>
          <a:lstStyle/>
          <a:p>
            <a:pPr marL="171450" indent="-171450">
              <a:buFont typeface="Wingdings" panose="05000000000000000000" pitchFamily="2" charset="2"/>
              <a:buChar char="q"/>
            </a:pPr>
            <a:r>
              <a:rPr lang="en-AU" sz="1000">
                <a:solidFill>
                  <a:schemeClr val="tx2"/>
                </a:solidFill>
                <a:latin typeface="+mj-lt"/>
              </a:rPr>
              <a:t>Record the reason that the request has been refused.</a:t>
            </a:r>
          </a:p>
          <a:p>
            <a:pPr marL="171450" indent="-171450">
              <a:buFont typeface="Wingdings" panose="05000000000000000000" pitchFamily="2" charset="2"/>
              <a:buChar char="q"/>
            </a:pPr>
            <a:r>
              <a:rPr lang="en-AU" sz="1000">
                <a:solidFill>
                  <a:schemeClr val="tx2"/>
                </a:solidFill>
              </a:rPr>
              <a:t>Advise the requestor in writing the reason for the refusal.</a:t>
            </a:r>
          </a:p>
        </p:txBody>
      </p:sp>
      <p:cxnSp>
        <p:nvCxnSpPr>
          <p:cNvPr id="8" name="Straight Arrow Connector 7">
            <a:extLst>
              <a:ext uri="{FF2B5EF4-FFF2-40B4-BE49-F238E27FC236}">
                <a16:creationId xmlns:a16="http://schemas.microsoft.com/office/drawing/2014/main" id="{9AC72161-F95F-4258-9861-C15F15AAA9E4}"/>
              </a:ext>
            </a:extLst>
          </p:cNvPr>
          <p:cNvCxnSpPr>
            <a:cxnSpLocks/>
            <a:stCxn id="2" idx="3"/>
            <a:endCxn id="24" idx="1"/>
          </p:cNvCxnSpPr>
          <p:nvPr/>
        </p:nvCxnSpPr>
        <p:spPr>
          <a:xfrm>
            <a:off x="3290358" y="1193319"/>
            <a:ext cx="1005770" cy="35304"/>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sp>
        <p:nvSpPr>
          <p:cNvPr id="30" name="Rectangle: Rounded Corners 29">
            <a:extLst>
              <a:ext uri="{FF2B5EF4-FFF2-40B4-BE49-F238E27FC236}">
                <a16:creationId xmlns:a16="http://schemas.microsoft.com/office/drawing/2014/main" id="{BDA8BFAA-A205-469E-8FC1-2E6A9788F8D0}"/>
              </a:ext>
            </a:extLst>
          </p:cNvPr>
          <p:cNvSpPr/>
          <p:nvPr/>
        </p:nvSpPr>
        <p:spPr>
          <a:xfrm>
            <a:off x="3386943" y="897654"/>
            <a:ext cx="795479" cy="432707"/>
          </a:xfrm>
          <a:prstGeom prst="roundRect">
            <a:avLst/>
          </a:prstGeom>
          <a:solidFill>
            <a:schemeClr val="accent4">
              <a:lumMod val="20000"/>
              <a:lumOff val="80000"/>
            </a:schemeClr>
          </a:solidFill>
          <a:ln>
            <a:solidFill>
              <a:srgbClr val="4472C4"/>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1000" b="1">
                <a:solidFill>
                  <a:schemeClr val="accent5"/>
                </a:solidFill>
                <a:latin typeface="+mj-lt"/>
              </a:rPr>
              <a:t>Request refused</a:t>
            </a:r>
          </a:p>
        </p:txBody>
      </p:sp>
      <p:sp>
        <p:nvSpPr>
          <p:cNvPr id="31" name="Rectangle: Rounded Corners 30">
            <a:extLst>
              <a:ext uri="{FF2B5EF4-FFF2-40B4-BE49-F238E27FC236}">
                <a16:creationId xmlns:a16="http://schemas.microsoft.com/office/drawing/2014/main" id="{6B4EBD41-F91A-4F77-991A-4A4942C0E5C5}"/>
              </a:ext>
            </a:extLst>
          </p:cNvPr>
          <p:cNvSpPr/>
          <p:nvPr/>
        </p:nvSpPr>
        <p:spPr>
          <a:xfrm>
            <a:off x="1218109" y="1666327"/>
            <a:ext cx="1349042" cy="209168"/>
          </a:xfrm>
          <a:prstGeom prst="roundRect">
            <a:avLst/>
          </a:prstGeom>
          <a:solidFill>
            <a:srgbClr val="D8FFC4"/>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1000" b="1">
                <a:solidFill>
                  <a:schemeClr val="accent5"/>
                </a:solidFill>
                <a:latin typeface="+mj-lt"/>
              </a:rPr>
              <a:t>Request granted</a:t>
            </a:r>
          </a:p>
        </p:txBody>
      </p:sp>
      <p:sp>
        <p:nvSpPr>
          <p:cNvPr id="32" name="Rectangle 31">
            <a:extLst>
              <a:ext uri="{FF2B5EF4-FFF2-40B4-BE49-F238E27FC236}">
                <a16:creationId xmlns:a16="http://schemas.microsoft.com/office/drawing/2014/main" id="{15BEEDA3-B5D1-4F07-9C63-8905D48CAD06}"/>
              </a:ext>
            </a:extLst>
          </p:cNvPr>
          <p:cNvSpPr/>
          <p:nvPr/>
        </p:nvSpPr>
        <p:spPr>
          <a:xfrm>
            <a:off x="164872" y="2047621"/>
            <a:ext cx="7504890" cy="1312986"/>
          </a:xfrm>
          <a:prstGeom prst="rect">
            <a:avLst/>
          </a:prstGeom>
          <a:solidFill>
            <a:srgbClr val="00D6E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t"/>
          <a:lstStyle/>
          <a:p>
            <a:r>
              <a:rPr lang="en-AU" sz="1000" dirty="0">
                <a:solidFill>
                  <a:schemeClr val="tx2"/>
                </a:solidFill>
                <a:latin typeface="+mj-lt"/>
              </a:rPr>
              <a:t>Record the following information:</a:t>
            </a:r>
          </a:p>
          <a:p>
            <a:pPr marL="171450" indent="-171450">
              <a:buFont typeface="Wingdings" panose="05000000000000000000" pitchFamily="2" charset="2"/>
              <a:buChar char="q"/>
            </a:pPr>
            <a:r>
              <a:rPr lang="en-AU" sz="1000" dirty="0">
                <a:solidFill>
                  <a:schemeClr val="tx2"/>
                </a:solidFill>
                <a:latin typeface="+mj-lt"/>
              </a:rPr>
              <a:t>Who you are sharing the family violence information with (organisation and person)</a:t>
            </a:r>
            <a:endParaRPr lang="en-US" dirty="0">
              <a:solidFill>
                <a:schemeClr val="tx2"/>
              </a:solidFill>
            </a:endParaRPr>
          </a:p>
          <a:p>
            <a:pPr marL="171450" indent="-171450" algn="l">
              <a:buFont typeface="Wingdings" panose="05000000000000000000" pitchFamily="2" charset="2"/>
              <a:buChar char="q"/>
            </a:pPr>
            <a:r>
              <a:rPr lang="en-AU" sz="1000" dirty="0">
                <a:solidFill>
                  <a:schemeClr val="tx2"/>
                </a:solidFill>
                <a:latin typeface="+mj-lt"/>
              </a:rPr>
              <a:t>How the family violence information was shared, and if via email, whether there was encryption</a:t>
            </a:r>
          </a:p>
          <a:p>
            <a:pPr marL="171450" indent="-171450" algn="l">
              <a:buFont typeface="Wingdings" panose="05000000000000000000" pitchFamily="2" charset="2"/>
              <a:buChar char="q"/>
            </a:pPr>
            <a:r>
              <a:rPr lang="en-AU" sz="1000" dirty="0">
                <a:solidFill>
                  <a:schemeClr val="tx2"/>
                </a:solidFill>
                <a:latin typeface="+mj-lt"/>
              </a:rPr>
              <a:t>Who the family violence information is being shared about (e.g. adult victim survivor, child, perpetrator, third party)</a:t>
            </a:r>
          </a:p>
          <a:p>
            <a:pPr marL="171450" indent="-171450" algn="l">
              <a:buFont typeface="Wingdings" panose="05000000000000000000" pitchFamily="2" charset="2"/>
              <a:buChar char="q"/>
            </a:pPr>
            <a:r>
              <a:rPr lang="en-AU" sz="1000" dirty="0">
                <a:solidFill>
                  <a:schemeClr val="tx2"/>
                </a:solidFill>
                <a:latin typeface="+mj-lt"/>
              </a:rPr>
              <a:t>How it was determined the threshold to share family violence information was met</a:t>
            </a:r>
          </a:p>
          <a:p>
            <a:pPr marL="171450" indent="-171450" algn="l">
              <a:buFont typeface="Wingdings" panose="05000000000000000000" pitchFamily="2" charset="2"/>
              <a:buChar char="q"/>
            </a:pPr>
            <a:r>
              <a:rPr lang="en-AU" sz="1000" dirty="0">
                <a:solidFill>
                  <a:schemeClr val="tx2"/>
                </a:solidFill>
                <a:latin typeface="+mj-lt"/>
              </a:rPr>
              <a:t>The family violence information that was disclosed</a:t>
            </a:r>
          </a:p>
          <a:p>
            <a:pPr marL="171450" indent="-171450" algn="l">
              <a:buFont typeface="Wingdings" panose="05000000000000000000" pitchFamily="2" charset="2"/>
              <a:buChar char="q"/>
            </a:pPr>
            <a:r>
              <a:rPr lang="en-AU" sz="1000" dirty="0">
                <a:solidFill>
                  <a:schemeClr val="tx2"/>
                </a:solidFill>
                <a:latin typeface="+mj-lt"/>
              </a:rPr>
              <a:t>The date on which the family violence information was disclosed</a:t>
            </a:r>
          </a:p>
          <a:p>
            <a:pPr marL="171450" indent="-171450" algn="l">
              <a:buFont typeface="Wingdings" panose="05000000000000000000" pitchFamily="2" charset="2"/>
              <a:buChar char="q"/>
            </a:pPr>
            <a:r>
              <a:rPr lang="en-AU" sz="1000" dirty="0">
                <a:solidFill>
                  <a:schemeClr val="tx2"/>
                </a:solidFill>
                <a:latin typeface="+mj-lt"/>
              </a:rPr>
              <a:t>Risk relevant information or safety plans that have been prepared for the person at risk of family violence</a:t>
            </a:r>
          </a:p>
          <a:p>
            <a:pPr marL="171450" indent="-171450" algn="l">
              <a:buFont typeface="Wingdings" panose="05000000000000000000" pitchFamily="2" charset="2"/>
              <a:buChar char="q"/>
            </a:pPr>
            <a:endParaRPr lang="en-AU" sz="1000" dirty="0">
              <a:solidFill>
                <a:schemeClr val="tx2"/>
              </a:solidFill>
              <a:latin typeface="+mj-lt"/>
            </a:endParaRPr>
          </a:p>
        </p:txBody>
      </p:sp>
      <p:sp>
        <p:nvSpPr>
          <p:cNvPr id="36" name="Rectangle 35">
            <a:extLst>
              <a:ext uri="{FF2B5EF4-FFF2-40B4-BE49-F238E27FC236}">
                <a16:creationId xmlns:a16="http://schemas.microsoft.com/office/drawing/2014/main" id="{40C22CD9-2659-450A-A2B9-1A143C299DF9}"/>
              </a:ext>
            </a:extLst>
          </p:cNvPr>
          <p:cNvSpPr/>
          <p:nvPr/>
        </p:nvSpPr>
        <p:spPr>
          <a:xfrm>
            <a:off x="133550" y="5516538"/>
            <a:ext cx="1984880" cy="106622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AU" sz="1000" dirty="0">
                <a:solidFill>
                  <a:schemeClr val="tx2"/>
                </a:solidFill>
                <a:latin typeface="+mj-lt"/>
              </a:rPr>
              <a:t>Record:</a:t>
            </a:r>
          </a:p>
          <a:p>
            <a:pPr marL="171450" indent="-171450" algn="l">
              <a:buFont typeface="Wingdings" panose="05000000000000000000" pitchFamily="2" charset="2"/>
              <a:buChar char="q"/>
            </a:pPr>
            <a:r>
              <a:rPr lang="en-AU" sz="1000" dirty="0">
                <a:solidFill>
                  <a:schemeClr val="tx2"/>
                </a:solidFill>
                <a:latin typeface="+mj-lt"/>
              </a:rPr>
              <a:t>That views about sharing information were sought </a:t>
            </a:r>
          </a:p>
          <a:p>
            <a:pPr marL="171450" indent="-171450" algn="l">
              <a:buFont typeface="Wingdings" panose="05000000000000000000" pitchFamily="2" charset="2"/>
              <a:buChar char="q"/>
            </a:pPr>
            <a:r>
              <a:rPr lang="en-AU" sz="1000" dirty="0">
                <a:solidFill>
                  <a:schemeClr val="tx2"/>
                </a:solidFill>
                <a:latin typeface="+mj-lt"/>
              </a:rPr>
              <a:t>If they (the child or parent) were informed that their information was disclosed</a:t>
            </a:r>
          </a:p>
        </p:txBody>
      </p:sp>
      <p:sp>
        <p:nvSpPr>
          <p:cNvPr id="43" name="Rectangle 42">
            <a:extLst>
              <a:ext uri="{FF2B5EF4-FFF2-40B4-BE49-F238E27FC236}">
                <a16:creationId xmlns:a16="http://schemas.microsoft.com/office/drawing/2014/main" id="{CBC3306A-19D3-481B-95EA-34469A201211}"/>
              </a:ext>
            </a:extLst>
          </p:cNvPr>
          <p:cNvSpPr/>
          <p:nvPr/>
        </p:nvSpPr>
        <p:spPr>
          <a:xfrm>
            <a:off x="5590094" y="5144395"/>
            <a:ext cx="1379500" cy="1200208"/>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lgn="l"/>
            <a:r>
              <a:rPr lang="en-AU" sz="1000">
                <a:solidFill>
                  <a:schemeClr val="tx2"/>
                </a:solidFill>
                <a:latin typeface="+mj-lt"/>
              </a:rPr>
              <a:t>Record:</a:t>
            </a:r>
          </a:p>
          <a:p>
            <a:pPr marL="171450" indent="-171450" algn="l">
              <a:buFont typeface="Wingdings" panose="05000000000000000000" pitchFamily="2" charset="2"/>
              <a:buChar char="q"/>
            </a:pPr>
            <a:r>
              <a:rPr lang="en-AU" sz="1000">
                <a:solidFill>
                  <a:schemeClr val="tx2"/>
                </a:solidFill>
                <a:latin typeface="+mj-lt"/>
              </a:rPr>
              <a:t>That consent was provided</a:t>
            </a:r>
          </a:p>
          <a:p>
            <a:pPr marL="171450" indent="-171450" algn="l">
              <a:buFont typeface="Wingdings" panose="05000000000000000000" pitchFamily="2" charset="2"/>
              <a:buChar char="q"/>
            </a:pPr>
            <a:r>
              <a:rPr lang="en-AU" sz="1000">
                <a:solidFill>
                  <a:schemeClr val="tx2"/>
                </a:solidFill>
                <a:latin typeface="+mj-lt"/>
              </a:rPr>
              <a:t>How consent was given (e.g. written, verbal or implied) </a:t>
            </a:r>
          </a:p>
        </p:txBody>
      </p:sp>
      <p:sp>
        <p:nvSpPr>
          <p:cNvPr id="51" name="Rectangle 50">
            <a:extLst>
              <a:ext uri="{FF2B5EF4-FFF2-40B4-BE49-F238E27FC236}">
                <a16:creationId xmlns:a16="http://schemas.microsoft.com/office/drawing/2014/main" id="{26E5D755-52F0-4007-8FF7-112B1BDB4118}"/>
              </a:ext>
            </a:extLst>
          </p:cNvPr>
          <p:cNvSpPr/>
          <p:nvPr/>
        </p:nvSpPr>
        <p:spPr>
          <a:xfrm>
            <a:off x="7783951" y="1132926"/>
            <a:ext cx="1483946" cy="25600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AU" sz="1000" b="1">
                <a:solidFill>
                  <a:schemeClr val="accent3"/>
                </a:solidFill>
                <a:latin typeface="+mj-lt"/>
              </a:rPr>
              <a:t>Record complete</a:t>
            </a:r>
          </a:p>
        </p:txBody>
      </p:sp>
      <p:sp>
        <p:nvSpPr>
          <p:cNvPr id="60" name="Rectangle: Rounded Corners 59">
            <a:extLst>
              <a:ext uri="{FF2B5EF4-FFF2-40B4-BE49-F238E27FC236}">
                <a16:creationId xmlns:a16="http://schemas.microsoft.com/office/drawing/2014/main" id="{B67CF4CB-D4DF-44CF-A3A3-2F3F91675455}"/>
              </a:ext>
            </a:extLst>
          </p:cNvPr>
          <p:cNvSpPr/>
          <p:nvPr/>
        </p:nvSpPr>
        <p:spPr>
          <a:xfrm>
            <a:off x="319686" y="3533921"/>
            <a:ext cx="3927892" cy="1000762"/>
          </a:xfrm>
          <a:prstGeom prst="roundRect">
            <a:avLst>
              <a:gd name="adj" fmla="val 9727"/>
            </a:avLst>
          </a:prstGeom>
          <a:solidFill>
            <a:schemeClr val="bg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t" anchorCtr="0" forceAA="0" compatLnSpc="1">
            <a:prstTxWarp prst="textNoShape">
              <a:avLst/>
            </a:prstTxWarp>
            <a:noAutofit/>
          </a:bodyPr>
          <a:lstStyle/>
          <a:p>
            <a:r>
              <a:rPr lang="en-AU" sz="1000">
                <a:solidFill>
                  <a:schemeClr val="accent5"/>
                </a:solidFill>
                <a:latin typeface="+mj-lt"/>
              </a:rPr>
              <a:t>Does the information involve a child?</a:t>
            </a:r>
            <a:br>
              <a:rPr lang="en-AU" sz="1000">
                <a:solidFill>
                  <a:schemeClr val="accent5"/>
                </a:solidFill>
                <a:latin typeface="+mj-lt"/>
              </a:rPr>
            </a:br>
            <a:r>
              <a:rPr lang="en-AU" sz="1000">
                <a:solidFill>
                  <a:schemeClr val="accent5"/>
                </a:solidFill>
                <a:latin typeface="+mj-lt"/>
              </a:rPr>
              <a:t>Note: </a:t>
            </a:r>
            <a:r>
              <a:rPr lang="en-AU" sz="1000">
                <a:solidFill>
                  <a:schemeClr val="accent5"/>
                </a:solidFill>
              </a:rPr>
              <a:t>Information involving a child includes: </a:t>
            </a:r>
          </a:p>
          <a:p>
            <a:pPr marL="171450" indent="-171450">
              <a:buFont typeface="Arial" panose="020B0604020202020204" pitchFamily="34" charset="0"/>
              <a:buChar char="•"/>
            </a:pPr>
            <a:r>
              <a:rPr lang="en-AU" sz="1000">
                <a:solidFill>
                  <a:schemeClr val="accent5"/>
                </a:solidFill>
              </a:rPr>
              <a:t>An adult victim survivor or third party (where a child is at risk), </a:t>
            </a:r>
          </a:p>
          <a:p>
            <a:pPr marL="171450" indent="-171450">
              <a:buFont typeface="Arial" panose="020B0604020202020204" pitchFamily="34" charset="0"/>
              <a:buChar char="•"/>
            </a:pPr>
            <a:r>
              <a:rPr lang="en-AU" sz="1000">
                <a:solidFill>
                  <a:schemeClr val="accent5"/>
                </a:solidFill>
              </a:rPr>
              <a:t>a child’s parent, </a:t>
            </a:r>
          </a:p>
          <a:p>
            <a:pPr marL="171450" indent="-171450">
              <a:buFont typeface="Arial" panose="020B0604020202020204" pitchFamily="34" charset="0"/>
              <a:buChar char="•"/>
            </a:pPr>
            <a:r>
              <a:rPr lang="en-AU" sz="1000">
                <a:solidFill>
                  <a:schemeClr val="accent5"/>
                </a:solidFill>
              </a:rPr>
              <a:t>a child victim survivor</a:t>
            </a:r>
          </a:p>
          <a:p>
            <a:pPr algn="ctr"/>
            <a:r>
              <a:rPr lang="en-AU" sz="1000">
                <a:solidFill>
                  <a:schemeClr val="accent5"/>
                </a:solidFill>
                <a:latin typeface="+mj-lt"/>
              </a:rPr>
              <a:t/>
            </a:r>
            <a:br>
              <a:rPr lang="en-AU" sz="1000">
                <a:solidFill>
                  <a:schemeClr val="accent5"/>
                </a:solidFill>
                <a:latin typeface="+mj-lt"/>
              </a:rPr>
            </a:br>
            <a:endParaRPr lang="en-AU" sz="1000">
              <a:solidFill>
                <a:schemeClr val="accent5"/>
              </a:solidFill>
              <a:latin typeface="+mj-lt"/>
            </a:endParaRPr>
          </a:p>
        </p:txBody>
      </p:sp>
      <p:sp>
        <p:nvSpPr>
          <p:cNvPr id="61" name="Rectangle: Rounded Corners 60">
            <a:extLst>
              <a:ext uri="{FF2B5EF4-FFF2-40B4-BE49-F238E27FC236}">
                <a16:creationId xmlns:a16="http://schemas.microsoft.com/office/drawing/2014/main" id="{7D322E04-041B-4703-A8BF-F75D6AC425B6}"/>
              </a:ext>
            </a:extLst>
          </p:cNvPr>
          <p:cNvSpPr/>
          <p:nvPr/>
        </p:nvSpPr>
        <p:spPr>
          <a:xfrm>
            <a:off x="4969914" y="3493683"/>
            <a:ext cx="2250622" cy="562222"/>
          </a:xfrm>
          <a:prstGeom prst="roundRect">
            <a:avLst/>
          </a:prstGeom>
          <a:solidFill>
            <a:schemeClr val="bg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t" anchorCtr="0" forceAA="0" compatLnSpc="1">
            <a:prstTxWarp prst="textNoShape">
              <a:avLst/>
            </a:prstTxWarp>
            <a:noAutofit/>
          </a:bodyPr>
          <a:lstStyle/>
          <a:p>
            <a:pPr algn="ctr"/>
            <a:r>
              <a:rPr lang="en-AU" sz="1000">
                <a:solidFill>
                  <a:schemeClr val="accent5"/>
                </a:solidFill>
                <a:latin typeface="+mj-lt"/>
              </a:rPr>
              <a:t>Is the information about an adult victim survivor or third party and no children are at risk?</a:t>
            </a:r>
          </a:p>
        </p:txBody>
      </p:sp>
      <p:sp>
        <p:nvSpPr>
          <p:cNvPr id="73" name="Rectangle: Rounded Corners 72">
            <a:extLst>
              <a:ext uri="{FF2B5EF4-FFF2-40B4-BE49-F238E27FC236}">
                <a16:creationId xmlns:a16="http://schemas.microsoft.com/office/drawing/2014/main" id="{9EE9D262-0CC6-448F-AE61-7A884E5DB8A9}"/>
              </a:ext>
            </a:extLst>
          </p:cNvPr>
          <p:cNvSpPr/>
          <p:nvPr/>
        </p:nvSpPr>
        <p:spPr>
          <a:xfrm>
            <a:off x="5211305" y="4415639"/>
            <a:ext cx="1537205" cy="294352"/>
          </a:xfrm>
          <a:prstGeom prst="roundRect">
            <a:avLst/>
          </a:prstGeom>
          <a:solidFill>
            <a:schemeClr val="bg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1000">
                <a:solidFill>
                  <a:schemeClr val="accent5"/>
                </a:solidFill>
                <a:latin typeface="+mj-lt"/>
              </a:rPr>
              <a:t>Was consent given?</a:t>
            </a:r>
          </a:p>
        </p:txBody>
      </p:sp>
      <p:cxnSp>
        <p:nvCxnSpPr>
          <p:cNvPr id="77" name="Straight Arrow Connector 76">
            <a:extLst>
              <a:ext uri="{FF2B5EF4-FFF2-40B4-BE49-F238E27FC236}">
                <a16:creationId xmlns:a16="http://schemas.microsoft.com/office/drawing/2014/main" id="{30BD8FDA-4C72-4FC8-98CB-E46077357422}"/>
              </a:ext>
            </a:extLst>
          </p:cNvPr>
          <p:cNvCxnSpPr>
            <a:cxnSpLocks/>
          </p:cNvCxnSpPr>
          <p:nvPr/>
        </p:nvCxnSpPr>
        <p:spPr>
          <a:xfrm flipV="1">
            <a:off x="6745019" y="4538154"/>
            <a:ext cx="710212" cy="3886"/>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cxnSp>
        <p:nvCxnSpPr>
          <p:cNvPr id="78" name="Straight Arrow Connector 77">
            <a:extLst>
              <a:ext uri="{FF2B5EF4-FFF2-40B4-BE49-F238E27FC236}">
                <a16:creationId xmlns:a16="http://schemas.microsoft.com/office/drawing/2014/main" id="{E9491EE5-EA37-416F-8E40-1E967EC08CB3}"/>
              </a:ext>
            </a:extLst>
          </p:cNvPr>
          <p:cNvCxnSpPr>
            <a:cxnSpLocks/>
          </p:cNvCxnSpPr>
          <p:nvPr/>
        </p:nvCxnSpPr>
        <p:spPr>
          <a:xfrm flipH="1">
            <a:off x="6014969" y="4719322"/>
            <a:ext cx="11593" cy="417463"/>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sp>
        <p:nvSpPr>
          <p:cNvPr id="80" name="Rectangle: Rounded Corners 79">
            <a:extLst>
              <a:ext uri="{FF2B5EF4-FFF2-40B4-BE49-F238E27FC236}">
                <a16:creationId xmlns:a16="http://schemas.microsoft.com/office/drawing/2014/main" id="{38C9D838-4164-4047-8BFF-F4EF1B5FDD1D}"/>
              </a:ext>
            </a:extLst>
          </p:cNvPr>
          <p:cNvSpPr/>
          <p:nvPr/>
        </p:nvSpPr>
        <p:spPr>
          <a:xfrm>
            <a:off x="6835043" y="4420306"/>
            <a:ext cx="396717" cy="238369"/>
          </a:xfrm>
          <a:prstGeom prst="roundRect">
            <a:avLst/>
          </a:prstGeom>
          <a:solidFill>
            <a:schemeClr val="accent4">
              <a:lumMod val="20000"/>
              <a:lumOff val="80000"/>
            </a:schemeClr>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1000" b="1">
                <a:solidFill>
                  <a:schemeClr val="accent5"/>
                </a:solidFill>
                <a:latin typeface="+mj-lt"/>
              </a:rPr>
              <a:t>No</a:t>
            </a:r>
          </a:p>
        </p:txBody>
      </p:sp>
      <p:sp>
        <p:nvSpPr>
          <p:cNvPr id="88" name="Rectangle 87">
            <a:extLst>
              <a:ext uri="{FF2B5EF4-FFF2-40B4-BE49-F238E27FC236}">
                <a16:creationId xmlns:a16="http://schemas.microsoft.com/office/drawing/2014/main" id="{D91F6388-134C-4059-AB71-CE509652A14E}"/>
              </a:ext>
            </a:extLst>
          </p:cNvPr>
          <p:cNvSpPr/>
          <p:nvPr/>
        </p:nvSpPr>
        <p:spPr>
          <a:xfrm>
            <a:off x="7451099" y="4229995"/>
            <a:ext cx="1612215" cy="1663612"/>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t"/>
          <a:lstStyle/>
          <a:p>
            <a:pPr algn="l"/>
            <a:r>
              <a:rPr lang="en-AU" sz="1000">
                <a:solidFill>
                  <a:schemeClr val="tx2"/>
                </a:solidFill>
                <a:latin typeface="+mj-lt"/>
              </a:rPr>
              <a:t>Record:</a:t>
            </a:r>
          </a:p>
          <a:p>
            <a:pPr marL="171450" indent="-171450" algn="l">
              <a:buFont typeface="Wingdings" panose="05000000000000000000" pitchFamily="2" charset="2"/>
              <a:buChar char="q"/>
            </a:pPr>
            <a:r>
              <a:rPr lang="en-AU" sz="1000">
                <a:solidFill>
                  <a:schemeClr val="tx2"/>
                </a:solidFill>
                <a:latin typeface="+mj-lt"/>
              </a:rPr>
              <a:t>That consent was not provided</a:t>
            </a:r>
          </a:p>
          <a:p>
            <a:pPr marL="171450" indent="-171450" algn="l">
              <a:buFont typeface="Wingdings" panose="05000000000000000000" pitchFamily="2" charset="2"/>
              <a:buChar char="q"/>
            </a:pPr>
            <a:r>
              <a:rPr lang="en-AU" sz="1000">
                <a:solidFill>
                  <a:schemeClr val="tx2"/>
                </a:solidFill>
                <a:latin typeface="+mj-lt"/>
              </a:rPr>
              <a:t>Why no consent was provided</a:t>
            </a:r>
          </a:p>
          <a:p>
            <a:pPr marL="171450" indent="-171450" algn="l">
              <a:buFont typeface="Wingdings" panose="05000000000000000000" pitchFamily="2" charset="2"/>
              <a:buChar char="q"/>
            </a:pPr>
            <a:r>
              <a:rPr lang="en-AU" sz="1000">
                <a:solidFill>
                  <a:schemeClr val="tx2"/>
                </a:solidFill>
                <a:latin typeface="+mj-lt"/>
              </a:rPr>
              <a:t>If the person was informed that their information was shared without consent</a:t>
            </a:r>
          </a:p>
        </p:txBody>
      </p:sp>
      <p:sp>
        <p:nvSpPr>
          <p:cNvPr id="89" name="Rectangle 88">
            <a:extLst>
              <a:ext uri="{FF2B5EF4-FFF2-40B4-BE49-F238E27FC236}">
                <a16:creationId xmlns:a16="http://schemas.microsoft.com/office/drawing/2014/main" id="{FB2891D9-0AB1-4C60-92F1-966B501B6DB7}"/>
              </a:ext>
            </a:extLst>
          </p:cNvPr>
          <p:cNvSpPr/>
          <p:nvPr/>
        </p:nvSpPr>
        <p:spPr>
          <a:xfrm>
            <a:off x="7098452" y="6110677"/>
            <a:ext cx="989424" cy="43328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AU" sz="1000" b="1">
                <a:solidFill>
                  <a:schemeClr val="accent3"/>
                </a:solidFill>
                <a:latin typeface="+mj-lt"/>
              </a:rPr>
              <a:t>Record complete</a:t>
            </a:r>
          </a:p>
        </p:txBody>
      </p:sp>
      <p:cxnSp>
        <p:nvCxnSpPr>
          <p:cNvPr id="90" name="Straight Arrow Connector 89">
            <a:extLst>
              <a:ext uri="{FF2B5EF4-FFF2-40B4-BE49-F238E27FC236}">
                <a16:creationId xmlns:a16="http://schemas.microsoft.com/office/drawing/2014/main" id="{26FF0FDD-1E81-4A50-B5A8-9EA2DD76396A}"/>
              </a:ext>
            </a:extLst>
          </p:cNvPr>
          <p:cNvCxnSpPr>
            <a:cxnSpLocks/>
          </p:cNvCxnSpPr>
          <p:nvPr/>
        </p:nvCxnSpPr>
        <p:spPr>
          <a:xfrm flipH="1">
            <a:off x="7737788" y="5899723"/>
            <a:ext cx="2" cy="21095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2" name="Straight Arrow Connector 91">
            <a:extLst>
              <a:ext uri="{FF2B5EF4-FFF2-40B4-BE49-F238E27FC236}">
                <a16:creationId xmlns:a16="http://schemas.microsoft.com/office/drawing/2014/main" id="{E55F8BDD-C06E-4599-8694-B5163076025F}"/>
              </a:ext>
            </a:extLst>
          </p:cNvPr>
          <p:cNvCxnSpPr>
            <a:cxnSpLocks/>
          </p:cNvCxnSpPr>
          <p:nvPr/>
        </p:nvCxnSpPr>
        <p:spPr>
          <a:xfrm>
            <a:off x="6981401" y="6226294"/>
            <a:ext cx="345230" cy="523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3" name="Rectangle 92">
            <a:extLst>
              <a:ext uri="{FF2B5EF4-FFF2-40B4-BE49-F238E27FC236}">
                <a16:creationId xmlns:a16="http://schemas.microsoft.com/office/drawing/2014/main" id="{77E999D8-8D39-4869-96D8-F0C2C6A69690}"/>
              </a:ext>
            </a:extLst>
          </p:cNvPr>
          <p:cNvSpPr/>
          <p:nvPr/>
        </p:nvSpPr>
        <p:spPr>
          <a:xfrm>
            <a:off x="7893915" y="3415698"/>
            <a:ext cx="932844" cy="69274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AU" sz="1000" b="1" dirty="0">
                <a:solidFill>
                  <a:schemeClr val="accent3"/>
                </a:solidFill>
                <a:latin typeface="+mj-lt"/>
              </a:rPr>
              <a:t>No further action. Record complete</a:t>
            </a:r>
          </a:p>
        </p:txBody>
      </p:sp>
      <p:cxnSp>
        <p:nvCxnSpPr>
          <p:cNvPr id="104" name="Straight Arrow Connector 103">
            <a:extLst>
              <a:ext uri="{FF2B5EF4-FFF2-40B4-BE49-F238E27FC236}">
                <a16:creationId xmlns:a16="http://schemas.microsoft.com/office/drawing/2014/main" id="{D6D76876-93D8-4673-BD79-6FB7DFA54F15}"/>
              </a:ext>
            </a:extLst>
          </p:cNvPr>
          <p:cNvCxnSpPr>
            <a:cxnSpLocks/>
          </p:cNvCxnSpPr>
          <p:nvPr/>
        </p:nvCxnSpPr>
        <p:spPr>
          <a:xfrm>
            <a:off x="3410818" y="5091875"/>
            <a:ext cx="21520" cy="470626"/>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cxnSp>
        <p:nvCxnSpPr>
          <p:cNvPr id="105" name="Straight Arrow Connector 104">
            <a:extLst>
              <a:ext uri="{FF2B5EF4-FFF2-40B4-BE49-F238E27FC236}">
                <a16:creationId xmlns:a16="http://schemas.microsoft.com/office/drawing/2014/main" id="{119C646C-FADD-4DD8-8330-632AA4B75955}"/>
              </a:ext>
            </a:extLst>
          </p:cNvPr>
          <p:cNvCxnSpPr>
            <a:cxnSpLocks/>
          </p:cNvCxnSpPr>
          <p:nvPr/>
        </p:nvCxnSpPr>
        <p:spPr>
          <a:xfrm flipH="1">
            <a:off x="1681160" y="5155746"/>
            <a:ext cx="19110" cy="370122"/>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sp>
        <p:nvSpPr>
          <p:cNvPr id="106" name="Rectangle: Rounded Corners 105">
            <a:extLst>
              <a:ext uri="{FF2B5EF4-FFF2-40B4-BE49-F238E27FC236}">
                <a16:creationId xmlns:a16="http://schemas.microsoft.com/office/drawing/2014/main" id="{CEAF5AA7-6CEC-4FCE-91EB-03BA04FCCCD8}"/>
              </a:ext>
            </a:extLst>
          </p:cNvPr>
          <p:cNvSpPr/>
          <p:nvPr/>
        </p:nvSpPr>
        <p:spPr>
          <a:xfrm>
            <a:off x="1430833" y="5216459"/>
            <a:ext cx="489801" cy="201046"/>
          </a:xfrm>
          <a:prstGeom prst="roundRect">
            <a:avLst/>
          </a:prstGeom>
          <a:solidFill>
            <a:srgbClr val="D8FFC4"/>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1000" b="1">
                <a:solidFill>
                  <a:schemeClr val="accent5"/>
                </a:solidFill>
                <a:latin typeface="+mj-lt"/>
              </a:rPr>
              <a:t>Yes</a:t>
            </a:r>
          </a:p>
        </p:txBody>
      </p:sp>
      <p:sp>
        <p:nvSpPr>
          <p:cNvPr id="107" name="Rectangle: Rounded Corners 106">
            <a:extLst>
              <a:ext uri="{FF2B5EF4-FFF2-40B4-BE49-F238E27FC236}">
                <a16:creationId xmlns:a16="http://schemas.microsoft.com/office/drawing/2014/main" id="{C79D043D-9A3D-46EB-8309-E99670DD781C}"/>
              </a:ext>
            </a:extLst>
          </p:cNvPr>
          <p:cNvSpPr/>
          <p:nvPr/>
        </p:nvSpPr>
        <p:spPr>
          <a:xfrm>
            <a:off x="3123115" y="5215799"/>
            <a:ext cx="489801" cy="201046"/>
          </a:xfrm>
          <a:prstGeom prst="roundRect">
            <a:avLst/>
          </a:prstGeom>
          <a:solidFill>
            <a:schemeClr val="accent4">
              <a:lumMod val="20000"/>
              <a:lumOff val="80000"/>
            </a:schemeClr>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1000" b="1">
                <a:solidFill>
                  <a:schemeClr val="accent5"/>
                </a:solidFill>
                <a:latin typeface="+mj-lt"/>
              </a:rPr>
              <a:t>No</a:t>
            </a:r>
          </a:p>
        </p:txBody>
      </p:sp>
      <p:sp>
        <p:nvSpPr>
          <p:cNvPr id="118" name="Rectangle: Rounded Corners 117">
            <a:extLst>
              <a:ext uri="{FF2B5EF4-FFF2-40B4-BE49-F238E27FC236}">
                <a16:creationId xmlns:a16="http://schemas.microsoft.com/office/drawing/2014/main" id="{C7255EBE-6166-41F0-BAEE-D00D0D4EBA41}"/>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sp>
        <p:nvSpPr>
          <p:cNvPr id="123" name="Rectangle 122">
            <a:extLst>
              <a:ext uri="{FF2B5EF4-FFF2-40B4-BE49-F238E27FC236}">
                <a16:creationId xmlns:a16="http://schemas.microsoft.com/office/drawing/2014/main" id="{77E0240D-77B6-4343-BB60-DE6A67E6EB5F}"/>
              </a:ext>
            </a:extLst>
          </p:cNvPr>
          <p:cNvSpPr/>
          <p:nvPr/>
        </p:nvSpPr>
        <p:spPr>
          <a:xfrm>
            <a:off x="2046029" y="6266738"/>
            <a:ext cx="1036076" cy="3399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AU" sz="1000" b="1">
                <a:solidFill>
                  <a:schemeClr val="accent3"/>
                </a:solidFill>
                <a:latin typeface="+mj-lt"/>
              </a:rPr>
              <a:t>Record complete</a:t>
            </a:r>
          </a:p>
        </p:txBody>
      </p:sp>
      <p:cxnSp>
        <p:nvCxnSpPr>
          <p:cNvPr id="124" name="Straight Arrow Connector 123">
            <a:extLst>
              <a:ext uri="{FF2B5EF4-FFF2-40B4-BE49-F238E27FC236}">
                <a16:creationId xmlns:a16="http://schemas.microsoft.com/office/drawing/2014/main" id="{80ABBA98-581E-4B98-99D1-8DCBBE5313D2}"/>
              </a:ext>
            </a:extLst>
          </p:cNvPr>
          <p:cNvCxnSpPr>
            <a:cxnSpLocks/>
          </p:cNvCxnSpPr>
          <p:nvPr/>
        </p:nvCxnSpPr>
        <p:spPr>
          <a:xfrm flipH="1">
            <a:off x="2694696" y="6046453"/>
            <a:ext cx="251928" cy="22961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6" name="Straight Arrow Connector 125">
            <a:extLst>
              <a:ext uri="{FF2B5EF4-FFF2-40B4-BE49-F238E27FC236}">
                <a16:creationId xmlns:a16="http://schemas.microsoft.com/office/drawing/2014/main" id="{677C6165-3D7E-4A20-AAEC-FFC22CA1F7A9}"/>
              </a:ext>
            </a:extLst>
          </p:cNvPr>
          <p:cNvCxnSpPr>
            <a:cxnSpLocks/>
          </p:cNvCxnSpPr>
          <p:nvPr/>
        </p:nvCxnSpPr>
        <p:spPr>
          <a:xfrm>
            <a:off x="2102347" y="6048345"/>
            <a:ext cx="233261" cy="22961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03" name="Rectangle: Rounded Corners 102">
            <a:extLst>
              <a:ext uri="{FF2B5EF4-FFF2-40B4-BE49-F238E27FC236}">
                <a16:creationId xmlns:a16="http://schemas.microsoft.com/office/drawing/2014/main" id="{F8237C4A-31C6-4EE4-A2A0-4D6B7291F6E2}"/>
              </a:ext>
            </a:extLst>
          </p:cNvPr>
          <p:cNvSpPr/>
          <p:nvPr/>
        </p:nvSpPr>
        <p:spPr>
          <a:xfrm>
            <a:off x="193645" y="4894988"/>
            <a:ext cx="5061608" cy="259760"/>
          </a:xfrm>
          <a:prstGeom prst="roundRect">
            <a:avLst/>
          </a:prstGeom>
          <a:solidFill>
            <a:schemeClr val="bg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1000">
                <a:solidFill>
                  <a:schemeClr val="accent5"/>
                </a:solidFill>
                <a:latin typeface="+mj-lt"/>
              </a:rPr>
              <a:t>Were their views (or those of their parents) sought about sharing information?</a:t>
            </a:r>
          </a:p>
        </p:txBody>
      </p:sp>
      <p:cxnSp>
        <p:nvCxnSpPr>
          <p:cNvPr id="65" name="Straight Arrow Connector 64">
            <a:extLst>
              <a:ext uri="{FF2B5EF4-FFF2-40B4-BE49-F238E27FC236}">
                <a16:creationId xmlns:a16="http://schemas.microsoft.com/office/drawing/2014/main" id="{E1F2EF7E-202D-49BB-AE7E-4588CC67566F}"/>
              </a:ext>
            </a:extLst>
          </p:cNvPr>
          <p:cNvCxnSpPr>
            <a:cxnSpLocks/>
          </p:cNvCxnSpPr>
          <p:nvPr/>
        </p:nvCxnSpPr>
        <p:spPr>
          <a:xfrm>
            <a:off x="2116141" y="4553332"/>
            <a:ext cx="6975" cy="357499"/>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CDE2C163-3E26-4C9D-8DF1-D56627D87EFD}"/>
              </a:ext>
            </a:extLst>
          </p:cNvPr>
          <p:cNvCxnSpPr>
            <a:cxnSpLocks/>
          </p:cNvCxnSpPr>
          <p:nvPr/>
        </p:nvCxnSpPr>
        <p:spPr>
          <a:xfrm flipV="1">
            <a:off x="4248807" y="3690819"/>
            <a:ext cx="749100" cy="18661"/>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sp>
        <p:nvSpPr>
          <p:cNvPr id="64" name="Rectangle: Rounded Corners 63">
            <a:extLst>
              <a:ext uri="{FF2B5EF4-FFF2-40B4-BE49-F238E27FC236}">
                <a16:creationId xmlns:a16="http://schemas.microsoft.com/office/drawing/2014/main" id="{B17F6088-190D-4695-80F3-135A8B7E225E}"/>
              </a:ext>
            </a:extLst>
          </p:cNvPr>
          <p:cNvSpPr/>
          <p:nvPr/>
        </p:nvSpPr>
        <p:spPr>
          <a:xfrm>
            <a:off x="4384255" y="3534312"/>
            <a:ext cx="445274" cy="266360"/>
          </a:xfrm>
          <a:prstGeom prst="roundRect">
            <a:avLst/>
          </a:prstGeom>
          <a:solidFill>
            <a:schemeClr val="accent4">
              <a:lumMod val="20000"/>
              <a:lumOff val="80000"/>
            </a:schemeClr>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1000" b="1">
                <a:solidFill>
                  <a:schemeClr val="accent5"/>
                </a:solidFill>
                <a:latin typeface="+mj-lt"/>
              </a:rPr>
              <a:t>No</a:t>
            </a:r>
          </a:p>
        </p:txBody>
      </p:sp>
      <p:cxnSp>
        <p:nvCxnSpPr>
          <p:cNvPr id="74" name="Straight Arrow Connector 73">
            <a:extLst>
              <a:ext uri="{FF2B5EF4-FFF2-40B4-BE49-F238E27FC236}">
                <a16:creationId xmlns:a16="http://schemas.microsoft.com/office/drawing/2014/main" id="{604AB0C4-DA33-4BCA-8640-CE10DF5CEDAA}"/>
              </a:ext>
            </a:extLst>
          </p:cNvPr>
          <p:cNvCxnSpPr>
            <a:cxnSpLocks/>
          </p:cNvCxnSpPr>
          <p:nvPr/>
        </p:nvCxnSpPr>
        <p:spPr>
          <a:xfrm flipH="1">
            <a:off x="5815642" y="4054181"/>
            <a:ext cx="2354" cy="354689"/>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sp>
        <p:nvSpPr>
          <p:cNvPr id="75" name="Rectangle: Rounded Corners 74">
            <a:extLst>
              <a:ext uri="{FF2B5EF4-FFF2-40B4-BE49-F238E27FC236}">
                <a16:creationId xmlns:a16="http://schemas.microsoft.com/office/drawing/2014/main" id="{43E8EB87-9D09-48F5-A325-F399EF63E93D}"/>
              </a:ext>
            </a:extLst>
          </p:cNvPr>
          <p:cNvSpPr/>
          <p:nvPr/>
        </p:nvSpPr>
        <p:spPr>
          <a:xfrm>
            <a:off x="5563764" y="4088440"/>
            <a:ext cx="499131" cy="197702"/>
          </a:xfrm>
          <a:prstGeom prst="roundRect">
            <a:avLst/>
          </a:prstGeom>
          <a:solidFill>
            <a:srgbClr val="D8FFC4"/>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1000" b="1">
                <a:solidFill>
                  <a:schemeClr val="accent5"/>
                </a:solidFill>
                <a:latin typeface="+mj-lt"/>
              </a:rPr>
              <a:t>Yes</a:t>
            </a:r>
          </a:p>
        </p:txBody>
      </p:sp>
      <p:cxnSp>
        <p:nvCxnSpPr>
          <p:cNvPr id="76" name="Straight Arrow Connector 75">
            <a:extLst>
              <a:ext uri="{FF2B5EF4-FFF2-40B4-BE49-F238E27FC236}">
                <a16:creationId xmlns:a16="http://schemas.microsoft.com/office/drawing/2014/main" id="{12A700EB-655A-44F6-B3E8-EDA27C20BC4C}"/>
              </a:ext>
            </a:extLst>
          </p:cNvPr>
          <p:cNvCxnSpPr>
            <a:cxnSpLocks/>
          </p:cNvCxnSpPr>
          <p:nvPr/>
        </p:nvCxnSpPr>
        <p:spPr>
          <a:xfrm flipV="1">
            <a:off x="7217731" y="3716934"/>
            <a:ext cx="805083" cy="1"/>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sp>
        <p:nvSpPr>
          <p:cNvPr id="81" name="Rectangle: Rounded Corners 80">
            <a:extLst>
              <a:ext uri="{FF2B5EF4-FFF2-40B4-BE49-F238E27FC236}">
                <a16:creationId xmlns:a16="http://schemas.microsoft.com/office/drawing/2014/main" id="{91D215DD-6143-405C-A4D7-4A6D67268B12}"/>
              </a:ext>
            </a:extLst>
          </p:cNvPr>
          <p:cNvSpPr/>
          <p:nvPr/>
        </p:nvSpPr>
        <p:spPr>
          <a:xfrm>
            <a:off x="7332929" y="3616411"/>
            <a:ext cx="489801" cy="201046"/>
          </a:xfrm>
          <a:prstGeom prst="roundRect">
            <a:avLst/>
          </a:prstGeom>
          <a:solidFill>
            <a:schemeClr val="accent4">
              <a:lumMod val="20000"/>
              <a:lumOff val="80000"/>
            </a:schemeClr>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1000" b="1">
                <a:solidFill>
                  <a:schemeClr val="accent5"/>
                </a:solidFill>
                <a:latin typeface="+mj-lt"/>
              </a:rPr>
              <a:t>No</a:t>
            </a:r>
          </a:p>
        </p:txBody>
      </p:sp>
      <p:cxnSp>
        <p:nvCxnSpPr>
          <p:cNvPr id="84" name="Straight Arrow Connector 83">
            <a:extLst>
              <a:ext uri="{FF2B5EF4-FFF2-40B4-BE49-F238E27FC236}">
                <a16:creationId xmlns:a16="http://schemas.microsoft.com/office/drawing/2014/main" id="{C4C42E2C-CC42-4E39-B87A-4C44BE4921F2}"/>
              </a:ext>
            </a:extLst>
          </p:cNvPr>
          <p:cNvCxnSpPr>
            <a:cxnSpLocks/>
          </p:cNvCxnSpPr>
          <p:nvPr/>
        </p:nvCxnSpPr>
        <p:spPr>
          <a:xfrm>
            <a:off x="7665992" y="1262965"/>
            <a:ext cx="326606" cy="4364"/>
          </a:xfrm>
          <a:prstGeom prst="straightConnector1">
            <a:avLst/>
          </a:prstGeom>
          <a:ln w="12700">
            <a:tailEnd type="triangle"/>
          </a:ln>
        </p:spPr>
        <p:style>
          <a:lnRef idx="2">
            <a:schemeClr val="accent1"/>
          </a:lnRef>
          <a:fillRef idx="0">
            <a:schemeClr val="accent1"/>
          </a:fillRef>
          <a:effectRef idx="1">
            <a:schemeClr val="accent1"/>
          </a:effectRef>
          <a:fontRef idx="minor">
            <a:schemeClr val="tx1"/>
          </a:fontRef>
        </p:style>
      </p:cxnSp>
      <p:sp>
        <p:nvSpPr>
          <p:cNvPr id="56" name="Rectangle: Rounded Corners 55">
            <a:extLst>
              <a:ext uri="{FF2B5EF4-FFF2-40B4-BE49-F238E27FC236}">
                <a16:creationId xmlns:a16="http://schemas.microsoft.com/office/drawing/2014/main" id="{62F0F511-D4EE-42F4-ABFB-15A5DC420E75}"/>
              </a:ext>
            </a:extLst>
          </p:cNvPr>
          <p:cNvSpPr/>
          <p:nvPr/>
        </p:nvSpPr>
        <p:spPr>
          <a:xfrm>
            <a:off x="5769037" y="4797566"/>
            <a:ext cx="499131" cy="197702"/>
          </a:xfrm>
          <a:prstGeom prst="roundRect">
            <a:avLst/>
          </a:prstGeom>
          <a:solidFill>
            <a:srgbClr val="D8FFC4"/>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1000" b="1">
                <a:solidFill>
                  <a:schemeClr val="accent5"/>
                </a:solidFill>
                <a:latin typeface="+mj-lt"/>
              </a:rPr>
              <a:t>Yes</a:t>
            </a:r>
          </a:p>
        </p:txBody>
      </p:sp>
      <p:sp>
        <p:nvSpPr>
          <p:cNvPr id="57" name="Rectangle: Rounded Corners 56">
            <a:extLst>
              <a:ext uri="{FF2B5EF4-FFF2-40B4-BE49-F238E27FC236}">
                <a16:creationId xmlns:a16="http://schemas.microsoft.com/office/drawing/2014/main" id="{7FEE88A2-A419-48FA-858C-F0F13981F6E6}"/>
              </a:ext>
            </a:extLst>
          </p:cNvPr>
          <p:cNvSpPr/>
          <p:nvPr/>
        </p:nvSpPr>
        <p:spPr>
          <a:xfrm>
            <a:off x="1868841" y="4591801"/>
            <a:ext cx="499131" cy="197702"/>
          </a:xfrm>
          <a:prstGeom prst="roundRect">
            <a:avLst/>
          </a:prstGeom>
          <a:solidFill>
            <a:srgbClr val="D8FFC4"/>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1000" b="1">
                <a:solidFill>
                  <a:schemeClr val="accent5"/>
                </a:solidFill>
                <a:latin typeface="+mj-lt"/>
              </a:rPr>
              <a:t>Yes</a:t>
            </a:r>
          </a:p>
        </p:txBody>
      </p:sp>
      <p:cxnSp>
        <p:nvCxnSpPr>
          <p:cNvPr id="110" name="Straight Arrow Connector 109">
            <a:extLst>
              <a:ext uri="{FF2B5EF4-FFF2-40B4-BE49-F238E27FC236}">
                <a16:creationId xmlns:a16="http://schemas.microsoft.com/office/drawing/2014/main" id="{E9D626BE-D94A-45C0-9A70-9DB6BDB029A6}"/>
              </a:ext>
            </a:extLst>
          </p:cNvPr>
          <p:cNvCxnSpPr>
            <a:cxnSpLocks/>
          </p:cNvCxnSpPr>
          <p:nvPr/>
        </p:nvCxnSpPr>
        <p:spPr>
          <a:xfrm>
            <a:off x="1678684" y="3360563"/>
            <a:ext cx="9329" cy="24907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 name="Slide Number Placeholder 2">
            <a:extLst>
              <a:ext uri="{FF2B5EF4-FFF2-40B4-BE49-F238E27FC236}">
                <a16:creationId xmlns:a16="http://schemas.microsoft.com/office/drawing/2014/main" id="{A6CDE619-C1CD-46EF-AA5D-D1B10D152932}"/>
              </a:ext>
            </a:extLst>
          </p:cNvPr>
          <p:cNvSpPr>
            <a:spLocks noGrp="1"/>
          </p:cNvSpPr>
          <p:nvPr>
            <p:ph type="sldNum" sz="quarter" idx="12"/>
          </p:nvPr>
        </p:nvSpPr>
        <p:spPr/>
        <p:txBody>
          <a:bodyPr/>
          <a:lstStyle/>
          <a:p>
            <a:fld id="{636C11FB-B6ED-4826-AA49-B2A0CC68C0B4}" type="slidenum">
              <a:rPr lang="en-AU" smtClean="0"/>
              <a:pPr/>
              <a:t>10</a:t>
            </a:fld>
            <a:endParaRPr lang="en-AU"/>
          </a:p>
        </p:txBody>
      </p:sp>
      <p:sp>
        <p:nvSpPr>
          <p:cNvPr id="52" name="Rectangle 51">
            <a:extLst>
              <a:ext uri="{FF2B5EF4-FFF2-40B4-BE49-F238E27FC236}">
                <a16:creationId xmlns:a16="http://schemas.microsoft.com/office/drawing/2014/main" id="{C0E51C55-D815-47D2-8C05-2AD51F3984F2}"/>
              </a:ext>
            </a:extLst>
          </p:cNvPr>
          <p:cNvSpPr/>
          <p:nvPr/>
        </p:nvSpPr>
        <p:spPr>
          <a:xfrm>
            <a:off x="7729984" y="1535084"/>
            <a:ext cx="1305856" cy="175901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r>
              <a:rPr lang="en-AU" sz="1000" b="1" dirty="0">
                <a:solidFill>
                  <a:schemeClr val="accent6"/>
                </a:solidFill>
                <a:latin typeface="+mj-lt"/>
              </a:rPr>
              <a:t>NOTE: This is a detailed aid for the information you need to record based on different scenarios. </a:t>
            </a:r>
          </a:p>
          <a:p>
            <a:r>
              <a:rPr lang="en-AU" sz="1000" b="1" dirty="0">
                <a:solidFill>
                  <a:schemeClr val="accent6"/>
                </a:solidFill>
                <a:latin typeface="+mj-lt"/>
              </a:rPr>
              <a:t>You will only ever need to complete 3 boxes at any one recording!</a:t>
            </a:r>
          </a:p>
        </p:txBody>
      </p:sp>
    </p:spTree>
    <p:extLst>
      <p:ext uri="{BB962C8B-B14F-4D97-AF65-F5344CB8AC3E}">
        <p14:creationId xmlns:p14="http://schemas.microsoft.com/office/powerpoint/2010/main" val="4239406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AF661245-0DFF-4839-9300-8CAAAD46FAAF}"/>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Info</a:t>
            </a:r>
            <a:r>
              <a:rPr lang="en-AU" sz="1400">
                <a:solidFill>
                  <a:schemeClr val="tx2">
                    <a:lumMod val="40000"/>
                    <a:lumOff val="60000"/>
                  </a:schemeClr>
                </a:solidFill>
              </a:rPr>
              <a:t> </a:t>
            </a:r>
          </a:p>
        </p:txBody>
      </p:sp>
      <p:grpSp>
        <p:nvGrpSpPr>
          <p:cNvPr id="2" name="Group 1">
            <a:extLst>
              <a:ext uri="{FF2B5EF4-FFF2-40B4-BE49-F238E27FC236}">
                <a16:creationId xmlns:a16="http://schemas.microsoft.com/office/drawing/2014/main" id="{01E3A981-E2E7-4B3A-829B-0266E8DCE5F9}"/>
              </a:ext>
            </a:extLst>
          </p:cNvPr>
          <p:cNvGrpSpPr/>
          <p:nvPr/>
        </p:nvGrpSpPr>
        <p:grpSpPr>
          <a:xfrm>
            <a:off x="243716" y="122404"/>
            <a:ext cx="540000" cy="540000"/>
            <a:chOff x="-1769596" y="1619646"/>
            <a:chExt cx="540000" cy="540000"/>
          </a:xfrm>
        </p:grpSpPr>
        <p:sp>
          <p:nvSpPr>
            <p:cNvPr id="17" name="Oval 16">
              <a:extLst>
                <a:ext uri="{FF2B5EF4-FFF2-40B4-BE49-F238E27FC236}">
                  <a16:creationId xmlns:a16="http://schemas.microsoft.com/office/drawing/2014/main" id="{B1377B77-C72F-4881-AFD3-5454A64F1472}"/>
                </a:ext>
              </a:extLst>
            </p:cNvPr>
            <p:cNvSpPr/>
            <p:nvPr/>
          </p:nvSpPr>
          <p:spPr>
            <a:xfrm>
              <a:off x="-1769596" y="1619646"/>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a:p>
          </p:txBody>
        </p:sp>
        <p:pic>
          <p:nvPicPr>
            <p:cNvPr id="23" name="Picture 22" descr="A picture containing drawing&#10;&#10;Description automatically generated">
              <a:extLst>
                <a:ext uri="{FF2B5EF4-FFF2-40B4-BE49-F238E27FC236}">
                  <a16:creationId xmlns:a16="http://schemas.microsoft.com/office/drawing/2014/main" id="{0046F89E-0DF8-45CB-9122-E3BDF5159E3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734145" y="1619646"/>
              <a:ext cx="504549" cy="504549"/>
            </a:xfrm>
            <a:prstGeom prst="rect">
              <a:avLst/>
            </a:prstGeom>
          </p:spPr>
        </p:pic>
      </p:grpSp>
      <p:sp>
        <p:nvSpPr>
          <p:cNvPr id="14" name="Title 3">
            <a:extLst>
              <a:ext uri="{FF2B5EF4-FFF2-40B4-BE49-F238E27FC236}">
                <a16:creationId xmlns:a16="http://schemas.microsoft.com/office/drawing/2014/main" id="{BDD06CBC-C482-42E6-A397-BB1B24B98FD4}"/>
              </a:ext>
            </a:extLst>
          </p:cNvPr>
          <p:cNvSpPr txBox="1">
            <a:spLocks/>
          </p:cNvSpPr>
          <p:nvPr/>
        </p:nvSpPr>
        <p:spPr>
          <a:xfrm>
            <a:off x="996287" y="176270"/>
            <a:ext cx="6271780"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What I need to know to keep records about family violence </a:t>
            </a:r>
            <a:br>
              <a:rPr lang="en-AU">
                <a:solidFill>
                  <a:schemeClr val="accent2"/>
                </a:solidFill>
              </a:rPr>
            </a:br>
            <a:r>
              <a:rPr lang="en-AU">
                <a:solidFill>
                  <a:schemeClr val="accent2"/>
                </a:solidFill>
              </a:rPr>
              <a:t>information sharing</a:t>
            </a:r>
          </a:p>
        </p:txBody>
      </p:sp>
      <p:sp>
        <p:nvSpPr>
          <p:cNvPr id="3" name="Rectangle: Rounded Corners 2">
            <a:extLst>
              <a:ext uri="{FF2B5EF4-FFF2-40B4-BE49-F238E27FC236}">
                <a16:creationId xmlns:a16="http://schemas.microsoft.com/office/drawing/2014/main" id="{CE8B628C-FECC-4CFB-B7B2-53A99B568A97}"/>
              </a:ext>
            </a:extLst>
          </p:cNvPr>
          <p:cNvSpPr/>
          <p:nvPr/>
        </p:nvSpPr>
        <p:spPr>
          <a:xfrm>
            <a:off x="996287" y="1288785"/>
            <a:ext cx="7328846" cy="1356801"/>
          </a:xfrm>
          <a:prstGeom prst="roundRect">
            <a:avLst>
              <a:gd name="adj" fmla="val 7872"/>
            </a:avLst>
          </a:prstGeom>
          <a:no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t"/>
          <a:lstStyle/>
          <a:p>
            <a:pPr algn="ctr">
              <a:spcAft>
                <a:spcPts val="600"/>
              </a:spcAft>
            </a:pPr>
            <a:r>
              <a:rPr lang="en-AU" sz="1400" b="1">
                <a:solidFill>
                  <a:schemeClr val="accent2"/>
                </a:solidFill>
                <a:latin typeface="+mj-lt"/>
              </a:rPr>
              <a:t>Where and how do I record this information? </a:t>
            </a:r>
          </a:p>
          <a:p>
            <a:pPr algn="ctr">
              <a:spcAft>
                <a:spcPts val="600"/>
              </a:spcAft>
            </a:pPr>
            <a:r>
              <a:rPr lang="en-AU" sz="1400">
                <a:solidFill>
                  <a:schemeClr val="tx2"/>
                </a:solidFill>
                <a:latin typeface="+mj-lt"/>
              </a:rPr>
              <a:t>Your organisation will have its own process for record keeping. </a:t>
            </a:r>
            <a:br>
              <a:rPr lang="en-AU" sz="1400">
                <a:solidFill>
                  <a:schemeClr val="tx2"/>
                </a:solidFill>
                <a:latin typeface="+mj-lt"/>
              </a:rPr>
            </a:br>
            <a:r>
              <a:rPr lang="en-AU" sz="1400">
                <a:solidFill>
                  <a:schemeClr val="tx2"/>
                </a:solidFill>
                <a:latin typeface="+mj-lt"/>
              </a:rPr>
              <a:t>It’s important to </a:t>
            </a:r>
            <a:r>
              <a:rPr lang="en-AU" sz="1400" b="1">
                <a:solidFill>
                  <a:schemeClr val="tx2"/>
                </a:solidFill>
                <a:latin typeface="+mj-lt"/>
              </a:rPr>
              <a:t>confirm what this is</a:t>
            </a:r>
            <a:r>
              <a:rPr lang="en-AU" sz="1400">
                <a:solidFill>
                  <a:schemeClr val="tx2"/>
                </a:solidFill>
                <a:latin typeface="+mj-lt"/>
              </a:rPr>
              <a:t> and keep records in line with this.</a:t>
            </a:r>
          </a:p>
          <a:p>
            <a:pPr algn="ctr">
              <a:spcAft>
                <a:spcPts val="600"/>
              </a:spcAft>
            </a:pPr>
            <a:r>
              <a:rPr lang="en-AU" sz="1400">
                <a:solidFill>
                  <a:schemeClr val="tx2"/>
                </a:solidFill>
                <a:latin typeface="+mj-lt"/>
              </a:rPr>
              <a:t>The example below provides an overview of the types of things that should be recorded.</a:t>
            </a:r>
          </a:p>
          <a:p>
            <a:pPr algn="ctr">
              <a:spcAft>
                <a:spcPts val="600"/>
              </a:spcAft>
            </a:pPr>
            <a:endParaRPr lang="en-AU" sz="1400">
              <a:solidFill>
                <a:schemeClr val="tx2"/>
              </a:solidFill>
              <a:latin typeface="+mj-lt"/>
            </a:endParaRPr>
          </a:p>
        </p:txBody>
      </p:sp>
      <p:pic>
        <p:nvPicPr>
          <p:cNvPr id="6" name="Picture 5" descr="A picture containing text, silhouette, vector graphics&#10;&#10;Description automatically generated">
            <a:extLst>
              <a:ext uri="{FF2B5EF4-FFF2-40B4-BE49-F238E27FC236}">
                <a16:creationId xmlns:a16="http://schemas.microsoft.com/office/drawing/2014/main" id="{C74334AC-1B5C-443B-9263-3D06E2073B3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812915" y="626953"/>
            <a:ext cx="512218" cy="777728"/>
          </a:xfrm>
          <a:prstGeom prst="rect">
            <a:avLst/>
          </a:prstGeom>
        </p:spPr>
      </p:pic>
      <p:sp>
        <p:nvSpPr>
          <p:cNvPr id="29" name="Rectangle: Rounded Corners 28">
            <a:extLst>
              <a:ext uri="{FF2B5EF4-FFF2-40B4-BE49-F238E27FC236}">
                <a16:creationId xmlns:a16="http://schemas.microsoft.com/office/drawing/2014/main" id="{BBFF8331-8C15-450A-A6EE-CFEEE3DD7944}"/>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pic>
        <p:nvPicPr>
          <p:cNvPr id="15" name="Picture 14">
            <a:extLst>
              <a:ext uri="{FF2B5EF4-FFF2-40B4-BE49-F238E27FC236}">
                <a16:creationId xmlns:a16="http://schemas.microsoft.com/office/drawing/2014/main" id="{A6F5DDB3-50EC-44A4-8E50-467739168678}"/>
              </a:ext>
            </a:extLst>
          </p:cNvPr>
          <p:cNvPicPr/>
          <p:nvPr/>
        </p:nvPicPr>
        <p:blipFill>
          <a:blip r:embed="rId5"/>
          <a:stretch>
            <a:fillRect/>
          </a:stretch>
        </p:blipFill>
        <p:spPr>
          <a:xfrm>
            <a:off x="960119" y="2749750"/>
            <a:ext cx="7396480" cy="3484245"/>
          </a:xfrm>
          <a:prstGeom prst="rect">
            <a:avLst/>
          </a:prstGeom>
        </p:spPr>
      </p:pic>
      <p:sp>
        <p:nvSpPr>
          <p:cNvPr id="5" name="Slide Number Placeholder 4">
            <a:extLst>
              <a:ext uri="{FF2B5EF4-FFF2-40B4-BE49-F238E27FC236}">
                <a16:creationId xmlns:a16="http://schemas.microsoft.com/office/drawing/2014/main" id="{EE66EB57-0C56-49F4-AA05-14E5440CED9F}"/>
              </a:ext>
            </a:extLst>
          </p:cNvPr>
          <p:cNvSpPr>
            <a:spLocks noGrp="1"/>
          </p:cNvSpPr>
          <p:nvPr>
            <p:ph type="sldNum" sz="quarter" idx="12"/>
          </p:nvPr>
        </p:nvSpPr>
        <p:spPr/>
        <p:txBody>
          <a:bodyPr/>
          <a:lstStyle/>
          <a:p>
            <a:fld id="{636C11FB-B6ED-4826-AA49-B2A0CC68C0B4}" type="slidenum">
              <a:rPr lang="en-AU" smtClean="0"/>
              <a:pPr/>
              <a:t>11</a:t>
            </a:fld>
            <a:endParaRPr lang="en-AU"/>
          </a:p>
        </p:txBody>
      </p:sp>
    </p:spTree>
    <p:extLst>
      <p:ext uri="{BB962C8B-B14F-4D97-AF65-F5344CB8AC3E}">
        <p14:creationId xmlns:p14="http://schemas.microsoft.com/office/powerpoint/2010/main" val="2441531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2"/>
                </a:solidFill>
                <a:latin typeface="VIC"/>
              </a:rPr>
              <a:t>Activity</a:t>
            </a:r>
            <a:endParaRPr lang="en-US">
              <a:solidFill>
                <a:schemeClr val="accent2"/>
              </a:solidFill>
            </a:endParaRPr>
          </a:p>
        </p:txBody>
      </p:sp>
      <p:sp>
        <p:nvSpPr>
          <p:cNvPr id="2" name="Slide Number Placeholder 1">
            <a:extLst>
              <a:ext uri="{FF2B5EF4-FFF2-40B4-BE49-F238E27FC236}">
                <a16:creationId xmlns:a16="http://schemas.microsoft.com/office/drawing/2014/main" id="{72B59691-76C6-4687-9B32-F4E4608DF873}"/>
              </a:ext>
            </a:extLst>
          </p:cNvPr>
          <p:cNvSpPr>
            <a:spLocks noGrp="1"/>
          </p:cNvSpPr>
          <p:nvPr>
            <p:ph type="sldNum" sz="quarter" idx="12"/>
          </p:nvPr>
        </p:nvSpPr>
        <p:spPr/>
        <p:txBody>
          <a:bodyPr/>
          <a:lstStyle/>
          <a:p>
            <a:fld id="{636C11FB-B6ED-4826-AA49-B2A0CC68C0B4}" type="slidenum">
              <a:rPr lang="en-AU" smtClean="0"/>
              <a:pPr/>
              <a:t>12</a:t>
            </a:fld>
            <a:endParaRPr lang="en-AU"/>
          </a:p>
        </p:txBody>
      </p:sp>
    </p:spTree>
    <p:extLst>
      <p:ext uri="{BB962C8B-B14F-4D97-AF65-F5344CB8AC3E}">
        <p14:creationId xmlns:p14="http://schemas.microsoft.com/office/powerpoint/2010/main" val="214642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E3A981-E2E7-4B3A-829B-0266E8DCE5F9}"/>
              </a:ext>
            </a:extLst>
          </p:cNvPr>
          <p:cNvGrpSpPr/>
          <p:nvPr/>
        </p:nvGrpSpPr>
        <p:grpSpPr>
          <a:xfrm>
            <a:off x="243716" y="122404"/>
            <a:ext cx="540000" cy="540000"/>
            <a:chOff x="-1769596" y="1619646"/>
            <a:chExt cx="540000" cy="540000"/>
          </a:xfrm>
        </p:grpSpPr>
        <p:sp>
          <p:nvSpPr>
            <p:cNvPr id="17" name="Oval 16">
              <a:extLst>
                <a:ext uri="{FF2B5EF4-FFF2-40B4-BE49-F238E27FC236}">
                  <a16:creationId xmlns:a16="http://schemas.microsoft.com/office/drawing/2014/main" id="{B1377B77-C72F-4881-AFD3-5454A64F1472}"/>
                </a:ext>
              </a:extLst>
            </p:cNvPr>
            <p:cNvSpPr/>
            <p:nvPr/>
          </p:nvSpPr>
          <p:spPr>
            <a:xfrm>
              <a:off x="-1769596" y="1619646"/>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a:p>
          </p:txBody>
        </p:sp>
        <p:pic>
          <p:nvPicPr>
            <p:cNvPr id="23" name="Picture 22" descr="A picture containing drawing&#10;&#10;Description automatically generated">
              <a:extLst>
                <a:ext uri="{FF2B5EF4-FFF2-40B4-BE49-F238E27FC236}">
                  <a16:creationId xmlns:a16="http://schemas.microsoft.com/office/drawing/2014/main" id="{0046F89E-0DF8-45CB-9122-E3BDF5159E3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734145" y="1619646"/>
              <a:ext cx="504549" cy="504549"/>
            </a:xfrm>
            <a:prstGeom prst="rect">
              <a:avLst/>
            </a:prstGeom>
          </p:spPr>
        </p:pic>
      </p:grpSp>
      <p:sp>
        <p:nvSpPr>
          <p:cNvPr id="14" name="Title 3">
            <a:extLst>
              <a:ext uri="{FF2B5EF4-FFF2-40B4-BE49-F238E27FC236}">
                <a16:creationId xmlns:a16="http://schemas.microsoft.com/office/drawing/2014/main" id="{BDD06CBC-C482-42E6-A397-BB1B24B98FD4}"/>
              </a:ext>
            </a:extLst>
          </p:cNvPr>
          <p:cNvSpPr txBox="1">
            <a:spLocks/>
          </p:cNvSpPr>
          <p:nvPr/>
        </p:nvSpPr>
        <p:spPr>
          <a:xfrm>
            <a:off x="996287" y="176270"/>
            <a:ext cx="6271780"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How do I record details about family violence information sharing?</a:t>
            </a:r>
          </a:p>
        </p:txBody>
      </p:sp>
      <p:pic>
        <p:nvPicPr>
          <p:cNvPr id="12" name="Picture 11" descr="A picture containing icon&#10;&#10;Description automatically generated">
            <a:extLst>
              <a:ext uri="{FF2B5EF4-FFF2-40B4-BE49-F238E27FC236}">
                <a16:creationId xmlns:a16="http://schemas.microsoft.com/office/drawing/2014/main" id="{74414B55-C399-4417-9A75-AF27CFDF0BC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rot="16200000" flipH="1">
            <a:off x="7660491" y="742037"/>
            <a:ext cx="747192" cy="578825"/>
          </a:xfrm>
          <a:prstGeom prst="rect">
            <a:avLst/>
          </a:prstGeom>
        </p:spPr>
      </p:pic>
      <p:sp>
        <p:nvSpPr>
          <p:cNvPr id="13" name="TextBox 12">
            <a:extLst>
              <a:ext uri="{FF2B5EF4-FFF2-40B4-BE49-F238E27FC236}">
                <a16:creationId xmlns:a16="http://schemas.microsoft.com/office/drawing/2014/main" id="{4EA165A8-EB2A-40EA-A3DC-7B08E664FD76}"/>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Activity</a:t>
            </a:r>
            <a:r>
              <a:rPr lang="en-AU" sz="1400">
                <a:solidFill>
                  <a:schemeClr val="tx2">
                    <a:lumMod val="40000"/>
                    <a:lumOff val="60000"/>
                  </a:schemeClr>
                </a:solidFill>
              </a:rPr>
              <a:t> </a:t>
            </a:r>
          </a:p>
        </p:txBody>
      </p:sp>
      <p:sp>
        <p:nvSpPr>
          <p:cNvPr id="18" name="Rectangle: Rounded Corners 17">
            <a:extLst>
              <a:ext uri="{FF2B5EF4-FFF2-40B4-BE49-F238E27FC236}">
                <a16:creationId xmlns:a16="http://schemas.microsoft.com/office/drawing/2014/main" id="{DA2A11F0-FDC1-41EA-9BD3-F5688841C069}"/>
              </a:ext>
            </a:extLst>
          </p:cNvPr>
          <p:cNvSpPr/>
          <p:nvPr/>
        </p:nvSpPr>
        <p:spPr>
          <a:xfrm>
            <a:off x="996287" y="1489271"/>
            <a:ext cx="2990365" cy="4315614"/>
          </a:xfrm>
          <a:prstGeom prst="roundRect">
            <a:avLst>
              <a:gd name="adj" fmla="val 8090"/>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AU" sz="1600" b="1">
                <a:solidFill>
                  <a:schemeClr val="accent2"/>
                </a:solidFill>
                <a:latin typeface="+mj-lt"/>
              </a:rPr>
              <a:t>Making sure you are familiar with how to record details about family violence information sharing, will make it easier to follow through when you need to record them. </a:t>
            </a:r>
          </a:p>
        </p:txBody>
      </p:sp>
      <p:grpSp>
        <p:nvGrpSpPr>
          <p:cNvPr id="3" name="Group 2">
            <a:extLst>
              <a:ext uri="{FF2B5EF4-FFF2-40B4-BE49-F238E27FC236}">
                <a16:creationId xmlns:a16="http://schemas.microsoft.com/office/drawing/2014/main" id="{0DB6D751-1D13-47F1-9017-733281DE3EAF}"/>
              </a:ext>
            </a:extLst>
          </p:cNvPr>
          <p:cNvGrpSpPr/>
          <p:nvPr/>
        </p:nvGrpSpPr>
        <p:grpSpPr>
          <a:xfrm>
            <a:off x="4142528" y="1647194"/>
            <a:ext cx="4032983" cy="4043898"/>
            <a:chOff x="4022210" y="1647194"/>
            <a:chExt cx="4032983" cy="4043898"/>
          </a:xfrm>
        </p:grpSpPr>
        <p:pic>
          <p:nvPicPr>
            <p:cNvPr id="5" name="Picture 4" descr="Icon&#10;&#10;Description automatically generated">
              <a:extLst>
                <a:ext uri="{FF2B5EF4-FFF2-40B4-BE49-F238E27FC236}">
                  <a16:creationId xmlns:a16="http://schemas.microsoft.com/office/drawing/2014/main" id="{91731F3A-B6EB-46EF-88C8-DD22ADCFD593}"/>
                </a:ext>
              </a:extLst>
            </p:cNvPr>
            <p:cNvPicPr>
              <a:picLocks noChangeAspect="1"/>
            </p:cNvPicPr>
            <p:nvPr/>
          </p:nvPicPr>
          <p:blipFill>
            <a:blip r:embed="rId5" cstate="hqprint">
              <a:alphaModFix amt="42000"/>
              <a:extLst>
                <a:ext uri="{28A0092B-C50C-407E-A947-70E740481C1C}">
                  <a14:useLocalDpi xmlns:a14="http://schemas.microsoft.com/office/drawing/2010/main" val="0"/>
                </a:ext>
              </a:extLst>
            </a:blip>
            <a:stretch>
              <a:fillRect/>
            </a:stretch>
          </p:blipFill>
          <p:spPr>
            <a:xfrm>
              <a:off x="5784913" y="2080542"/>
              <a:ext cx="2270280" cy="2041512"/>
            </a:xfrm>
            <a:prstGeom prst="rect">
              <a:avLst/>
            </a:prstGeom>
            <a:solidFill>
              <a:schemeClr val="bg1"/>
            </a:solidFill>
          </p:spPr>
        </p:pic>
        <p:pic>
          <p:nvPicPr>
            <p:cNvPr id="20" name="Picture 19" descr="A picture containing text, vector graphics&#10;&#10;Description automatically generated">
              <a:extLst>
                <a:ext uri="{FF2B5EF4-FFF2-40B4-BE49-F238E27FC236}">
                  <a16:creationId xmlns:a16="http://schemas.microsoft.com/office/drawing/2014/main" id="{4455C64A-84D2-408B-B714-7B0E99700FCD}"/>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4022210" y="1647194"/>
              <a:ext cx="2270279" cy="2270279"/>
            </a:xfrm>
            <a:prstGeom prst="rect">
              <a:avLst/>
            </a:prstGeom>
          </p:spPr>
        </p:pic>
        <p:pic>
          <p:nvPicPr>
            <p:cNvPr id="21" name="Picture 20" descr="A picture containing text, vector graphics&#10;&#10;Description automatically generated">
              <a:extLst>
                <a:ext uri="{FF2B5EF4-FFF2-40B4-BE49-F238E27FC236}">
                  <a16:creationId xmlns:a16="http://schemas.microsoft.com/office/drawing/2014/main" id="{670E11B0-DC77-44B3-89D2-A1861FE47536}"/>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5559930" y="3420812"/>
              <a:ext cx="2270280" cy="2270280"/>
            </a:xfrm>
            <a:prstGeom prst="rect">
              <a:avLst/>
            </a:prstGeom>
          </p:spPr>
        </p:pic>
        <p:pic>
          <p:nvPicPr>
            <p:cNvPr id="8" name="Picture 7" descr="Icon&#10;&#10;Description automatically generated">
              <a:extLst>
                <a:ext uri="{FF2B5EF4-FFF2-40B4-BE49-F238E27FC236}">
                  <a16:creationId xmlns:a16="http://schemas.microsoft.com/office/drawing/2014/main" id="{CBA176B9-3D21-4476-BC9F-C10A25078D0C}"/>
                </a:ext>
              </a:extLst>
            </p:cNvPr>
            <p:cNvPicPr>
              <a:picLocks noChangeAspect="1"/>
            </p:cNvPicPr>
            <p:nvPr/>
          </p:nvPicPr>
          <p:blipFill>
            <a:blip r:embed="rId8" cstate="hqprint">
              <a:alphaModFix amt="51000"/>
              <a:extLst>
                <a:ext uri="{28A0092B-C50C-407E-A947-70E740481C1C}">
                  <a14:useLocalDpi xmlns:a14="http://schemas.microsoft.com/office/drawing/2010/main" val="0"/>
                </a:ext>
              </a:extLst>
            </a:blip>
            <a:stretch>
              <a:fillRect/>
            </a:stretch>
          </p:blipFill>
          <p:spPr>
            <a:xfrm rot="10958326" flipH="1">
              <a:off x="4183302" y="3070319"/>
              <a:ext cx="1941231" cy="2265733"/>
            </a:xfrm>
            <a:prstGeom prst="rect">
              <a:avLst/>
            </a:prstGeom>
          </p:spPr>
        </p:pic>
      </p:grpSp>
      <p:sp>
        <p:nvSpPr>
          <p:cNvPr id="22" name="Rectangle: Rounded Corners 21">
            <a:extLst>
              <a:ext uri="{FF2B5EF4-FFF2-40B4-BE49-F238E27FC236}">
                <a16:creationId xmlns:a16="http://schemas.microsoft.com/office/drawing/2014/main" id="{76565737-FD3D-4A42-8EE7-FD2C86E3CCF1}"/>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sp>
        <p:nvSpPr>
          <p:cNvPr id="6" name="Slide Number Placeholder 5">
            <a:extLst>
              <a:ext uri="{FF2B5EF4-FFF2-40B4-BE49-F238E27FC236}">
                <a16:creationId xmlns:a16="http://schemas.microsoft.com/office/drawing/2014/main" id="{40A0551F-6485-4DAE-8340-38D277410E97}"/>
              </a:ext>
            </a:extLst>
          </p:cNvPr>
          <p:cNvSpPr>
            <a:spLocks noGrp="1"/>
          </p:cNvSpPr>
          <p:nvPr>
            <p:ph type="sldNum" sz="quarter" idx="12"/>
          </p:nvPr>
        </p:nvSpPr>
        <p:spPr/>
        <p:txBody>
          <a:bodyPr/>
          <a:lstStyle/>
          <a:p>
            <a:fld id="{636C11FB-B6ED-4826-AA49-B2A0CC68C0B4}" type="slidenum">
              <a:rPr lang="en-AU" smtClean="0"/>
              <a:pPr/>
              <a:t>13</a:t>
            </a:fld>
            <a:endParaRPr lang="en-AU"/>
          </a:p>
        </p:txBody>
      </p:sp>
    </p:spTree>
    <p:extLst>
      <p:ext uri="{BB962C8B-B14F-4D97-AF65-F5344CB8AC3E}">
        <p14:creationId xmlns:p14="http://schemas.microsoft.com/office/powerpoint/2010/main" val="3756388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230557D-A214-418A-9D49-64AA2F2D951A}"/>
              </a:ext>
            </a:extLst>
          </p:cNvPr>
          <p:cNvGrpSpPr/>
          <p:nvPr/>
        </p:nvGrpSpPr>
        <p:grpSpPr>
          <a:xfrm>
            <a:off x="-119066" y="-255692"/>
            <a:ext cx="1913861" cy="973107"/>
            <a:chOff x="311296" y="1277800"/>
            <a:chExt cx="1913861" cy="973107"/>
          </a:xfrm>
        </p:grpSpPr>
        <p:grpSp>
          <p:nvGrpSpPr>
            <p:cNvPr id="21" name="Group 20">
              <a:extLst>
                <a:ext uri="{FF2B5EF4-FFF2-40B4-BE49-F238E27FC236}">
                  <a16:creationId xmlns:a16="http://schemas.microsoft.com/office/drawing/2014/main" id="{29FDC923-746C-4DDA-80BF-339E4299F525}"/>
                </a:ext>
              </a:extLst>
            </p:cNvPr>
            <p:cNvGrpSpPr/>
            <p:nvPr/>
          </p:nvGrpSpPr>
          <p:grpSpPr>
            <a:xfrm>
              <a:off x="311296" y="1277800"/>
              <a:ext cx="1913861" cy="964433"/>
              <a:chOff x="0" y="3004567"/>
              <a:chExt cx="1913861" cy="964433"/>
            </a:xfrm>
          </p:grpSpPr>
          <p:sp>
            <p:nvSpPr>
              <p:cNvPr id="25" name="Oval 24">
                <a:extLst>
                  <a:ext uri="{FF2B5EF4-FFF2-40B4-BE49-F238E27FC236}">
                    <a16:creationId xmlns:a16="http://schemas.microsoft.com/office/drawing/2014/main" id="{119458CB-37CB-4D96-9C0E-5EF667C1D96C}"/>
                  </a:ext>
                </a:extLst>
              </p:cNvPr>
              <p:cNvSpPr/>
              <p:nvPr/>
            </p:nvSpPr>
            <p:spPr>
              <a:xfrm>
                <a:off x="430273" y="3429000"/>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sp>
            <p:nvSpPr>
              <p:cNvPr id="26" name="Rectangle 25">
                <a:extLst>
                  <a:ext uri="{FF2B5EF4-FFF2-40B4-BE49-F238E27FC236}">
                    <a16:creationId xmlns:a16="http://schemas.microsoft.com/office/drawing/2014/main" id="{F4D4ABDA-6909-455E-BB81-8E01FF1EFD12}"/>
                  </a:ext>
                </a:extLst>
              </p:cNvPr>
              <p:cNvSpPr/>
              <p:nvPr/>
            </p:nvSpPr>
            <p:spPr>
              <a:xfrm>
                <a:off x="0" y="3004567"/>
                <a:ext cx="1913861" cy="41467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b="1">
                  <a:solidFill>
                    <a:schemeClr val="accent2"/>
                  </a:solidFill>
                  <a:latin typeface="+mj-lt"/>
                </a:endParaRPr>
              </a:p>
            </p:txBody>
          </p:sp>
        </p:grpSp>
        <p:pic>
          <p:nvPicPr>
            <p:cNvPr id="27" name="Picture 26" descr="A picture containing drawing, shirt&#10;&#10;Description automatically generated">
              <a:extLst>
                <a:ext uri="{FF2B5EF4-FFF2-40B4-BE49-F238E27FC236}">
                  <a16:creationId xmlns:a16="http://schemas.microsoft.com/office/drawing/2014/main" id="{A52EB585-B8CE-48F5-AE1E-9EAC31BB30F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41569" y="1710907"/>
              <a:ext cx="540000" cy="540000"/>
            </a:xfrm>
            <a:prstGeom prst="rect">
              <a:avLst/>
            </a:prstGeom>
          </p:spPr>
        </p:pic>
      </p:grpSp>
      <p:sp>
        <p:nvSpPr>
          <p:cNvPr id="39" name="Title 3">
            <a:extLst>
              <a:ext uri="{FF2B5EF4-FFF2-40B4-BE49-F238E27FC236}">
                <a16:creationId xmlns:a16="http://schemas.microsoft.com/office/drawing/2014/main" id="{E8700417-2960-48A8-9C39-0ACC9E84CEA7}"/>
              </a:ext>
            </a:extLst>
          </p:cNvPr>
          <p:cNvSpPr txBox="1">
            <a:spLocks/>
          </p:cNvSpPr>
          <p:nvPr/>
        </p:nvSpPr>
        <p:spPr>
          <a:xfrm>
            <a:off x="941695" y="176270"/>
            <a:ext cx="6326371"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How do I record details about family violence information sharing?</a:t>
            </a:r>
          </a:p>
        </p:txBody>
      </p:sp>
      <p:pic>
        <p:nvPicPr>
          <p:cNvPr id="20" name="Picture 19" descr="A picture containing icon&#10;&#10;Description automatically generated">
            <a:extLst>
              <a:ext uri="{FF2B5EF4-FFF2-40B4-BE49-F238E27FC236}">
                <a16:creationId xmlns:a16="http://schemas.microsoft.com/office/drawing/2014/main" id="{68641005-445C-4186-A3F3-DBA7C511692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rot="16200000" flipH="1">
            <a:off x="7660491" y="742037"/>
            <a:ext cx="747192" cy="578825"/>
          </a:xfrm>
          <a:prstGeom prst="rect">
            <a:avLst/>
          </a:prstGeom>
        </p:spPr>
      </p:pic>
      <p:sp>
        <p:nvSpPr>
          <p:cNvPr id="22" name="TextBox 21">
            <a:extLst>
              <a:ext uri="{FF2B5EF4-FFF2-40B4-BE49-F238E27FC236}">
                <a16:creationId xmlns:a16="http://schemas.microsoft.com/office/drawing/2014/main" id="{56B5CE19-828B-48F2-922F-688922F66D6A}"/>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Activity</a:t>
            </a:r>
            <a:r>
              <a:rPr lang="en-AU" sz="1400">
                <a:solidFill>
                  <a:schemeClr val="tx2">
                    <a:lumMod val="40000"/>
                    <a:lumOff val="60000"/>
                  </a:schemeClr>
                </a:solidFill>
              </a:rPr>
              <a:t> </a:t>
            </a:r>
          </a:p>
        </p:txBody>
      </p:sp>
      <p:sp>
        <p:nvSpPr>
          <p:cNvPr id="23" name="Rectangle: Rounded Corners 22">
            <a:extLst>
              <a:ext uri="{FF2B5EF4-FFF2-40B4-BE49-F238E27FC236}">
                <a16:creationId xmlns:a16="http://schemas.microsoft.com/office/drawing/2014/main" id="{102D4315-FDCD-45FB-81C6-4F3F5E09AD71}"/>
              </a:ext>
            </a:extLst>
          </p:cNvPr>
          <p:cNvSpPr/>
          <p:nvPr/>
        </p:nvSpPr>
        <p:spPr>
          <a:xfrm>
            <a:off x="924960" y="1974893"/>
            <a:ext cx="2304000" cy="3092407"/>
          </a:xfrm>
          <a:prstGeom prst="roundRect">
            <a:avLst>
              <a:gd name="adj" fmla="val 8090"/>
            </a:avLst>
          </a:prstGeom>
          <a:solidFill>
            <a:schemeClr val="bg1"/>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tIns="144000" rtlCol="0" anchor="t"/>
          <a:lstStyle/>
          <a:p>
            <a:pPr algn="ctr"/>
            <a:r>
              <a:rPr lang="en-AU" sz="1600" b="1">
                <a:solidFill>
                  <a:schemeClr val="accent2"/>
                </a:solidFill>
              </a:rPr>
              <a:t>Step 1</a:t>
            </a:r>
          </a:p>
          <a:p>
            <a:pPr algn="ctr"/>
            <a:endParaRPr lang="en-AU" sz="1100" b="1">
              <a:solidFill>
                <a:schemeClr val="accent2"/>
              </a:solidFill>
            </a:endParaRPr>
          </a:p>
          <a:p>
            <a:pPr marL="171450" indent="-171450">
              <a:buFont typeface="Arial" panose="020B0604020202020204" pitchFamily="34" charset="0"/>
              <a:buChar char="•"/>
            </a:pPr>
            <a:r>
              <a:rPr lang="en-AU" sz="1100">
                <a:solidFill>
                  <a:schemeClr val="tx1"/>
                </a:solidFill>
                <a:highlight>
                  <a:srgbClr val="FFFF00"/>
                </a:highlight>
              </a:rPr>
              <a:t>&lt;Insert description of first step in the process.&gt;</a:t>
            </a:r>
          </a:p>
          <a:p>
            <a:endParaRPr lang="en-AU" sz="1600" b="1">
              <a:solidFill>
                <a:schemeClr val="accent2"/>
              </a:solidFill>
              <a:highlight>
                <a:srgbClr val="FFFF00"/>
              </a:highlight>
            </a:endParaRPr>
          </a:p>
          <a:p>
            <a:pPr lvl="1"/>
            <a:r>
              <a:rPr lang="en-AU" sz="1000" b="1">
                <a:solidFill>
                  <a:schemeClr val="accent3"/>
                </a:solidFill>
                <a:highlight>
                  <a:srgbClr val="FFFF00"/>
                </a:highlight>
              </a:rPr>
              <a:t>Tip:</a:t>
            </a:r>
            <a:r>
              <a:rPr lang="en-AU" sz="1000">
                <a:solidFill>
                  <a:schemeClr val="accent3"/>
                </a:solidFill>
                <a:highlight>
                  <a:srgbClr val="FFFF00"/>
                </a:highlight>
              </a:rPr>
              <a:t> &lt;Include any tips for how to complete this step here. Otherwise delete this purple text&gt;.</a:t>
            </a:r>
            <a:r>
              <a:rPr lang="en-AU" sz="900">
                <a:solidFill>
                  <a:schemeClr val="accent3"/>
                </a:solidFill>
                <a:highlight>
                  <a:srgbClr val="FFFF00"/>
                </a:highlight>
              </a:rPr>
              <a:t> </a:t>
            </a:r>
          </a:p>
          <a:p>
            <a:endParaRPr lang="en-AU" sz="1600" b="1">
              <a:solidFill>
                <a:schemeClr val="accent2"/>
              </a:solidFill>
            </a:endParaRPr>
          </a:p>
          <a:p>
            <a:r>
              <a:rPr lang="en-AU" sz="1000" b="1">
                <a:solidFill>
                  <a:schemeClr val="accent2"/>
                </a:solidFill>
              </a:rPr>
              <a:t> </a:t>
            </a:r>
          </a:p>
        </p:txBody>
      </p:sp>
      <p:sp>
        <p:nvSpPr>
          <p:cNvPr id="3" name="Rectangle 2">
            <a:extLst>
              <a:ext uri="{FF2B5EF4-FFF2-40B4-BE49-F238E27FC236}">
                <a16:creationId xmlns:a16="http://schemas.microsoft.com/office/drawing/2014/main" id="{DEF92875-9ABA-49B8-B37B-ABD92EC41109}"/>
              </a:ext>
            </a:extLst>
          </p:cNvPr>
          <p:cNvSpPr/>
          <p:nvPr/>
        </p:nvSpPr>
        <p:spPr>
          <a:xfrm>
            <a:off x="820500" y="1214236"/>
            <a:ext cx="8079784" cy="677108"/>
          </a:xfrm>
          <a:prstGeom prst="rect">
            <a:avLst/>
          </a:prstGeom>
        </p:spPr>
        <p:txBody>
          <a:bodyPr wrap="square" lIns="91440" tIns="45720" rIns="91440" bIns="45720" anchor="t">
            <a:spAutoFit/>
          </a:bodyPr>
          <a:lstStyle/>
          <a:p>
            <a:r>
              <a:rPr lang="en-AU" sz="1400" b="1">
                <a:solidFill>
                  <a:schemeClr val="accent2"/>
                </a:solidFill>
              </a:rPr>
              <a:t>Practice the steps for recording details about family violence information sharing.</a:t>
            </a:r>
            <a:endParaRPr lang="en-AU" sz="1400">
              <a:solidFill>
                <a:schemeClr val="accent2"/>
              </a:solidFill>
            </a:endParaRPr>
          </a:p>
          <a:p>
            <a:r>
              <a:rPr lang="en-AU" sz="1200"/>
              <a:t>This will be a group activity so that everyone is familiar with our organisation’s processes for record keeping. </a:t>
            </a:r>
          </a:p>
        </p:txBody>
      </p:sp>
      <p:sp>
        <p:nvSpPr>
          <p:cNvPr id="30" name="Rectangle: Rounded Corners 29">
            <a:extLst>
              <a:ext uri="{FF2B5EF4-FFF2-40B4-BE49-F238E27FC236}">
                <a16:creationId xmlns:a16="http://schemas.microsoft.com/office/drawing/2014/main" id="{1ED57F2B-C792-430F-9AED-890940ADB54A}"/>
              </a:ext>
            </a:extLst>
          </p:cNvPr>
          <p:cNvSpPr/>
          <p:nvPr/>
        </p:nvSpPr>
        <p:spPr>
          <a:xfrm>
            <a:off x="3497760" y="1974893"/>
            <a:ext cx="2304000" cy="3092407"/>
          </a:xfrm>
          <a:prstGeom prst="roundRect">
            <a:avLst>
              <a:gd name="adj" fmla="val 8090"/>
            </a:avLst>
          </a:prstGeom>
          <a:solidFill>
            <a:schemeClr val="bg1"/>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tIns="144000" rtlCol="0" anchor="t"/>
          <a:lstStyle/>
          <a:p>
            <a:pPr algn="ctr"/>
            <a:r>
              <a:rPr lang="en-AU" sz="1600" b="1">
                <a:solidFill>
                  <a:schemeClr val="accent2"/>
                </a:solidFill>
              </a:rPr>
              <a:t>Step 2</a:t>
            </a:r>
          </a:p>
          <a:p>
            <a:pPr algn="ctr"/>
            <a:endParaRPr lang="en-AU" sz="1100" b="1">
              <a:solidFill>
                <a:schemeClr val="accent2"/>
              </a:solidFill>
            </a:endParaRPr>
          </a:p>
          <a:p>
            <a:pPr marL="171450" indent="-171450">
              <a:buFont typeface="Arial" panose="020B0604020202020204" pitchFamily="34" charset="0"/>
              <a:buChar char="•"/>
            </a:pPr>
            <a:r>
              <a:rPr lang="en-AU" sz="1100">
                <a:solidFill>
                  <a:schemeClr val="tx1"/>
                </a:solidFill>
                <a:highlight>
                  <a:srgbClr val="FFFF00"/>
                </a:highlight>
              </a:rPr>
              <a:t>&lt;Insert description of second step in the process.&gt;</a:t>
            </a:r>
          </a:p>
          <a:p>
            <a:pPr marL="171450" indent="-171450">
              <a:buFont typeface="Arial" panose="020B0604020202020204" pitchFamily="34" charset="0"/>
              <a:buChar char="•"/>
            </a:pPr>
            <a:r>
              <a:rPr lang="en-AU" sz="1200" u="sng">
                <a:highlight>
                  <a:srgbClr val="FFFF00"/>
                </a:highlight>
              </a:rPr>
              <a:t>)</a:t>
            </a:r>
          </a:p>
          <a:p>
            <a:pPr lvl="1"/>
            <a:endParaRPr lang="en-AU" sz="1200" u="sng">
              <a:highlight>
                <a:srgbClr val="FFFF00"/>
              </a:highlight>
            </a:endParaRPr>
          </a:p>
          <a:p>
            <a:pPr lvl="1"/>
            <a:r>
              <a:rPr lang="en-AU" sz="1000" b="1">
                <a:solidFill>
                  <a:schemeClr val="accent3"/>
                </a:solidFill>
                <a:highlight>
                  <a:srgbClr val="FFFF00"/>
                </a:highlight>
              </a:rPr>
              <a:t>Tip:</a:t>
            </a:r>
            <a:r>
              <a:rPr lang="en-AU" sz="1000">
                <a:solidFill>
                  <a:schemeClr val="accent3"/>
                </a:solidFill>
                <a:highlight>
                  <a:srgbClr val="FFFF00"/>
                </a:highlight>
              </a:rPr>
              <a:t> &lt;Include any tips for how to complete this step here. Otherwise delete this purple text&gt;.</a:t>
            </a:r>
            <a:r>
              <a:rPr lang="en-AU" sz="900">
                <a:solidFill>
                  <a:schemeClr val="accent3"/>
                </a:solidFill>
                <a:highlight>
                  <a:srgbClr val="FFFF00"/>
                </a:highlight>
              </a:rPr>
              <a:t> </a:t>
            </a:r>
          </a:p>
          <a:p>
            <a:pPr marL="171450" indent="-171450">
              <a:buFont typeface="Arial" panose="020B0604020202020204" pitchFamily="34" charset="0"/>
              <a:buChar char="•"/>
            </a:pPr>
            <a:endParaRPr lang="en-AU" sz="1100">
              <a:solidFill>
                <a:schemeClr val="tx1"/>
              </a:solidFill>
            </a:endParaRPr>
          </a:p>
          <a:p>
            <a:endParaRPr lang="en-AU" sz="1600" b="1">
              <a:solidFill>
                <a:schemeClr val="accent2"/>
              </a:solidFill>
            </a:endParaRPr>
          </a:p>
          <a:p>
            <a:r>
              <a:rPr lang="en-AU" sz="1000" b="1">
                <a:solidFill>
                  <a:schemeClr val="accent2"/>
                </a:solidFill>
              </a:rPr>
              <a:t> </a:t>
            </a:r>
          </a:p>
        </p:txBody>
      </p:sp>
      <p:sp>
        <p:nvSpPr>
          <p:cNvPr id="41" name="Rectangle: Rounded Corners 40">
            <a:extLst>
              <a:ext uri="{FF2B5EF4-FFF2-40B4-BE49-F238E27FC236}">
                <a16:creationId xmlns:a16="http://schemas.microsoft.com/office/drawing/2014/main" id="{9E8BF480-F8AE-4EE0-ACDD-02D5AC0781AE}"/>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sp>
        <p:nvSpPr>
          <p:cNvPr id="24" name="Rectangle: Rounded Corners 23">
            <a:extLst>
              <a:ext uri="{FF2B5EF4-FFF2-40B4-BE49-F238E27FC236}">
                <a16:creationId xmlns:a16="http://schemas.microsoft.com/office/drawing/2014/main" id="{E61F630C-4CF0-4278-9EC8-305B5B87C15C}"/>
              </a:ext>
            </a:extLst>
          </p:cNvPr>
          <p:cNvSpPr/>
          <p:nvPr/>
        </p:nvSpPr>
        <p:spPr>
          <a:xfrm>
            <a:off x="6116066" y="1974893"/>
            <a:ext cx="2304000" cy="3092407"/>
          </a:xfrm>
          <a:prstGeom prst="roundRect">
            <a:avLst>
              <a:gd name="adj" fmla="val 8090"/>
            </a:avLst>
          </a:prstGeom>
          <a:solidFill>
            <a:schemeClr val="bg1"/>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tIns="144000" rtlCol="0" anchor="t"/>
          <a:lstStyle/>
          <a:p>
            <a:pPr algn="ctr"/>
            <a:r>
              <a:rPr lang="en-AU" sz="1600" b="1">
                <a:solidFill>
                  <a:schemeClr val="accent2"/>
                </a:solidFill>
              </a:rPr>
              <a:t>Step 3</a:t>
            </a:r>
          </a:p>
          <a:p>
            <a:pPr algn="ctr"/>
            <a:endParaRPr lang="en-AU" sz="1100" b="1">
              <a:solidFill>
                <a:schemeClr val="accent2"/>
              </a:solidFill>
            </a:endParaRPr>
          </a:p>
          <a:p>
            <a:pPr marL="171450" indent="-171450">
              <a:buFont typeface="Arial" panose="020B0604020202020204" pitchFamily="34" charset="0"/>
              <a:buChar char="•"/>
            </a:pPr>
            <a:r>
              <a:rPr lang="en-AU" sz="1100">
                <a:solidFill>
                  <a:schemeClr val="tx1"/>
                </a:solidFill>
                <a:highlight>
                  <a:srgbClr val="FFFF00"/>
                </a:highlight>
              </a:rPr>
              <a:t>&lt;Insert description of third step in the process. Delete this box if not needed.&gt;</a:t>
            </a:r>
          </a:p>
          <a:p>
            <a:pPr marL="171450" indent="-171450">
              <a:buFont typeface="Arial" panose="020B0604020202020204" pitchFamily="34" charset="0"/>
              <a:buChar char="•"/>
            </a:pPr>
            <a:r>
              <a:rPr lang="en-AU" sz="1200" u="sng">
                <a:highlight>
                  <a:srgbClr val="FFFF00"/>
                </a:highlight>
              </a:rPr>
              <a:t>)</a:t>
            </a:r>
          </a:p>
          <a:p>
            <a:pPr lvl="1"/>
            <a:endParaRPr lang="en-AU" sz="1200" u="sng">
              <a:highlight>
                <a:srgbClr val="FFFF00"/>
              </a:highlight>
            </a:endParaRPr>
          </a:p>
          <a:p>
            <a:pPr lvl="1"/>
            <a:r>
              <a:rPr lang="en-AU" sz="1000" b="1">
                <a:solidFill>
                  <a:schemeClr val="accent3"/>
                </a:solidFill>
                <a:highlight>
                  <a:srgbClr val="FFFF00"/>
                </a:highlight>
              </a:rPr>
              <a:t>Tip:</a:t>
            </a:r>
            <a:r>
              <a:rPr lang="en-AU" sz="1000">
                <a:solidFill>
                  <a:schemeClr val="accent3"/>
                </a:solidFill>
                <a:highlight>
                  <a:srgbClr val="FFFF00"/>
                </a:highlight>
              </a:rPr>
              <a:t> &lt;Include any tips for how to complete this step here. Otherwise delete this purple text&gt;.</a:t>
            </a:r>
            <a:r>
              <a:rPr lang="en-AU" sz="900">
                <a:solidFill>
                  <a:schemeClr val="accent3"/>
                </a:solidFill>
                <a:highlight>
                  <a:srgbClr val="FFFF00"/>
                </a:highlight>
              </a:rPr>
              <a:t> </a:t>
            </a:r>
          </a:p>
          <a:p>
            <a:pPr marL="171450" indent="-171450">
              <a:buFont typeface="Arial" panose="020B0604020202020204" pitchFamily="34" charset="0"/>
              <a:buChar char="•"/>
            </a:pPr>
            <a:endParaRPr lang="en-AU" sz="1100">
              <a:solidFill>
                <a:schemeClr val="tx1"/>
              </a:solidFill>
            </a:endParaRPr>
          </a:p>
          <a:p>
            <a:endParaRPr lang="en-AU" sz="1600" b="1">
              <a:solidFill>
                <a:schemeClr val="accent2"/>
              </a:solidFill>
            </a:endParaRPr>
          </a:p>
          <a:p>
            <a:r>
              <a:rPr lang="en-AU" sz="1000" b="1">
                <a:solidFill>
                  <a:schemeClr val="accent2"/>
                </a:solidFill>
              </a:rPr>
              <a:t> </a:t>
            </a:r>
          </a:p>
        </p:txBody>
      </p:sp>
      <p:sp>
        <p:nvSpPr>
          <p:cNvPr id="4" name="Slide Number Placeholder 3">
            <a:extLst>
              <a:ext uri="{FF2B5EF4-FFF2-40B4-BE49-F238E27FC236}">
                <a16:creationId xmlns:a16="http://schemas.microsoft.com/office/drawing/2014/main" id="{C723B153-5E0B-4A2B-A77A-DD821A1F1D79}"/>
              </a:ext>
            </a:extLst>
          </p:cNvPr>
          <p:cNvSpPr>
            <a:spLocks noGrp="1"/>
          </p:cNvSpPr>
          <p:nvPr>
            <p:ph type="sldNum" sz="quarter" idx="12"/>
          </p:nvPr>
        </p:nvSpPr>
        <p:spPr/>
        <p:txBody>
          <a:bodyPr/>
          <a:lstStyle/>
          <a:p>
            <a:fld id="{636C11FB-B6ED-4826-AA49-B2A0CC68C0B4}" type="slidenum">
              <a:rPr lang="en-AU" smtClean="0"/>
              <a:pPr/>
              <a:t>14</a:t>
            </a:fld>
            <a:endParaRPr lang="en-AU"/>
          </a:p>
        </p:txBody>
      </p:sp>
      <p:grpSp>
        <p:nvGrpSpPr>
          <p:cNvPr id="6" name="Group 5">
            <a:extLst>
              <a:ext uri="{FF2B5EF4-FFF2-40B4-BE49-F238E27FC236}">
                <a16:creationId xmlns:a16="http://schemas.microsoft.com/office/drawing/2014/main" id="{F5F4739D-229E-45DF-9BF9-F4B6812A85EC}"/>
              </a:ext>
            </a:extLst>
          </p:cNvPr>
          <p:cNvGrpSpPr/>
          <p:nvPr/>
        </p:nvGrpSpPr>
        <p:grpSpPr>
          <a:xfrm>
            <a:off x="643460" y="4838700"/>
            <a:ext cx="7807962" cy="1843030"/>
            <a:chOff x="643460" y="4838700"/>
            <a:chExt cx="7807962" cy="1843030"/>
          </a:xfrm>
        </p:grpSpPr>
        <p:sp>
          <p:nvSpPr>
            <p:cNvPr id="5" name="Rectangle: Rounded Corners 4">
              <a:extLst>
                <a:ext uri="{FF2B5EF4-FFF2-40B4-BE49-F238E27FC236}">
                  <a16:creationId xmlns:a16="http://schemas.microsoft.com/office/drawing/2014/main" id="{45749447-9FD6-44D2-9F75-9B0818ABB479}"/>
                </a:ext>
              </a:extLst>
            </p:cNvPr>
            <p:cNvSpPr/>
            <p:nvPr/>
          </p:nvSpPr>
          <p:spPr>
            <a:xfrm>
              <a:off x="924959" y="5167254"/>
              <a:ext cx="7526463" cy="1514476"/>
            </a:xfrm>
            <a:prstGeom prst="roundRect">
              <a:avLst>
                <a:gd name="adj" fmla="val 13494"/>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lIns="540000" rtlCol="0" anchor="t"/>
            <a:lstStyle/>
            <a:p>
              <a:pPr algn="l"/>
              <a:r>
                <a:rPr lang="en-AU" sz="1400" dirty="0">
                  <a:latin typeface="+mj-lt"/>
                </a:rPr>
                <a:t>This is a template slide for </a:t>
              </a:r>
              <a:r>
                <a:rPr lang="en-AU" sz="1400" b="1" dirty="0">
                  <a:latin typeface="+mj-lt"/>
                </a:rPr>
                <a:t>team leaders to complete </a:t>
              </a:r>
              <a:r>
                <a:rPr lang="en-AU" sz="1400" dirty="0">
                  <a:latin typeface="+mj-lt"/>
                </a:rPr>
                <a:t>before presenting to their teams.  </a:t>
              </a:r>
            </a:p>
            <a:p>
              <a:pPr algn="l"/>
              <a:r>
                <a:rPr lang="en-AU" sz="1400" dirty="0">
                  <a:latin typeface="+mj-lt"/>
                </a:rPr>
                <a:t>To show your teams about what your organisation’s record keeping processes are, we suggest mapping out what steps are required on this slide and the following slides. </a:t>
              </a:r>
            </a:p>
            <a:p>
              <a:pPr algn="l"/>
              <a:r>
                <a:rPr lang="en-AU" sz="1400" b="1" dirty="0">
                  <a:latin typeface="+mj-lt"/>
                </a:rPr>
                <a:t>Delete this red box before presenting to your team.</a:t>
              </a:r>
            </a:p>
          </p:txBody>
        </p:sp>
        <p:sp>
          <p:nvSpPr>
            <p:cNvPr id="29" name="Oval 28">
              <a:extLst>
                <a:ext uri="{FF2B5EF4-FFF2-40B4-BE49-F238E27FC236}">
                  <a16:creationId xmlns:a16="http://schemas.microsoft.com/office/drawing/2014/main" id="{2F5170FB-BE31-45B9-865E-968CC5892DD4}"/>
                </a:ext>
              </a:extLst>
            </p:cNvPr>
            <p:cNvSpPr/>
            <p:nvPr/>
          </p:nvSpPr>
          <p:spPr>
            <a:xfrm>
              <a:off x="643460" y="4838700"/>
              <a:ext cx="755916" cy="755916"/>
            </a:xfrm>
            <a:prstGeom prst="ellipse">
              <a:avLst/>
            </a:prstGeom>
            <a:solidFill>
              <a:schemeClr val="accent6"/>
            </a:solidFill>
            <a:ln>
              <a:solidFill>
                <a:schemeClr val="bg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en-AU" sz="4400" dirty="0">
                  <a:latin typeface="Arial Rounded MT Bold" panose="020F0704030504030204" pitchFamily="34" charset="0"/>
                </a:rPr>
                <a:t>!</a:t>
              </a:r>
              <a:endParaRPr lang="en-AU" sz="1050" dirty="0">
                <a:latin typeface="Arial Rounded MT Bold" panose="020F0704030504030204" pitchFamily="34" charset="0"/>
              </a:endParaRPr>
            </a:p>
          </p:txBody>
        </p:sp>
      </p:grpSp>
    </p:spTree>
    <p:extLst>
      <p:ext uri="{BB962C8B-B14F-4D97-AF65-F5344CB8AC3E}">
        <p14:creationId xmlns:p14="http://schemas.microsoft.com/office/powerpoint/2010/main" val="3000878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230557D-A214-418A-9D49-64AA2F2D951A}"/>
              </a:ext>
            </a:extLst>
          </p:cNvPr>
          <p:cNvGrpSpPr/>
          <p:nvPr/>
        </p:nvGrpSpPr>
        <p:grpSpPr>
          <a:xfrm>
            <a:off x="-119066" y="-255692"/>
            <a:ext cx="1913861" cy="973107"/>
            <a:chOff x="311296" y="1277800"/>
            <a:chExt cx="1913861" cy="973107"/>
          </a:xfrm>
        </p:grpSpPr>
        <p:grpSp>
          <p:nvGrpSpPr>
            <p:cNvPr id="21" name="Group 20">
              <a:extLst>
                <a:ext uri="{FF2B5EF4-FFF2-40B4-BE49-F238E27FC236}">
                  <a16:creationId xmlns:a16="http://schemas.microsoft.com/office/drawing/2014/main" id="{29FDC923-746C-4DDA-80BF-339E4299F525}"/>
                </a:ext>
              </a:extLst>
            </p:cNvPr>
            <p:cNvGrpSpPr/>
            <p:nvPr/>
          </p:nvGrpSpPr>
          <p:grpSpPr>
            <a:xfrm>
              <a:off x="311296" y="1277800"/>
              <a:ext cx="1913861" cy="964433"/>
              <a:chOff x="0" y="3004567"/>
              <a:chExt cx="1913861" cy="964433"/>
            </a:xfrm>
          </p:grpSpPr>
          <p:sp>
            <p:nvSpPr>
              <p:cNvPr id="25" name="Oval 24">
                <a:extLst>
                  <a:ext uri="{FF2B5EF4-FFF2-40B4-BE49-F238E27FC236}">
                    <a16:creationId xmlns:a16="http://schemas.microsoft.com/office/drawing/2014/main" id="{119458CB-37CB-4D96-9C0E-5EF667C1D96C}"/>
                  </a:ext>
                </a:extLst>
              </p:cNvPr>
              <p:cNvSpPr/>
              <p:nvPr/>
            </p:nvSpPr>
            <p:spPr>
              <a:xfrm>
                <a:off x="430273" y="3429000"/>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sp>
            <p:nvSpPr>
              <p:cNvPr id="26" name="Rectangle 25">
                <a:extLst>
                  <a:ext uri="{FF2B5EF4-FFF2-40B4-BE49-F238E27FC236}">
                    <a16:creationId xmlns:a16="http://schemas.microsoft.com/office/drawing/2014/main" id="{F4D4ABDA-6909-455E-BB81-8E01FF1EFD12}"/>
                  </a:ext>
                </a:extLst>
              </p:cNvPr>
              <p:cNvSpPr/>
              <p:nvPr/>
            </p:nvSpPr>
            <p:spPr>
              <a:xfrm>
                <a:off x="0" y="3004567"/>
                <a:ext cx="1913861" cy="41467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b="1">
                  <a:solidFill>
                    <a:schemeClr val="accent2"/>
                  </a:solidFill>
                  <a:latin typeface="+mj-lt"/>
                </a:endParaRPr>
              </a:p>
            </p:txBody>
          </p:sp>
        </p:grpSp>
        <p:pic>
          <p:nvPicPr>
            <p:cNvPr id="27" name="Picture 26" descr="A picture containing drawing, shirt&#10;&#10;Description automatically generated">
              <a:extLst>
                <a:ext uri="{FF2B5EF4-FFF2-40B4-BE49-F238E27FC236}">
                  <a16:creationId xmlns:a16="http://schemas.microsoft.com/office/drawing/2014/main" id="{A52EB585-B8CE-48F5-AE1E-9EAC31BB30F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41569" y="1710907"/>
              <a:ext cx="540000" cy="540000"/>
            </a:xfrm>
            <a:prstGeom prst="rect">
              <a:avLst/>
            </a:prstGeom>
          </p:spPr>
        </p:pic>
      </p:grpSp>
      <p:sp>
        <p:nvSpPr>
          <p:cNvPr id="39" name="Title 3">
            <a:extLst>
              <a:ext uri="{FF2B5EF4-FFF2-40B4-BE49-F238E27FC236}">
                <a16:creationId xmlns:a16="http://schemas.microsoft.com/office/drawing/2014/main" id="{E8700417-2960-48A8-9C39-0ACC9E84CEA7}"/>
              </a:ext>
            </a:extLst>
          </p:cNvPr>
          <p:cNvSpPr txBox="1">
            <a:spLocks/>
          </p:cNvSpPr>
          <p:nvPr/>
        </p:nvSpPr>
        <p:spPr>
          <a:xfrm>
            <a:off x="941695" y="176270"/>
            <a:ext cx="6326371"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How do I record details about family violence information sharing?</a:t>
            </a:r>
          </a:p>
        </p:txBody>
      </p:sp>
      <p:pic>
        <p:nvPicPr>
          <p:cNvPr id="20" name="Picture 19" descr="A picture containing icon&#10;&#10;Description automatically generated">
            <a:extLst>
              <a:ext uri="{FF2B5EF4-FFF2-40B4-BE49-F238E27FC236}">
                <a16:creationId xmlns:a16="http://schemas.microsoft.com/office/drawing/2014/main" id="{68641005-445C-4186-A3F3-DBA7C511692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rot="16200000" flipH="1">
            <a:off x="7660491" y="742037"/>
            <a:ext cx="747192" cy="578825"/>
          </a:xfrm>
          <a:prstGeom prst="rect">
            <a:avLst/>
          </a:prstGeom>
        </p:spPr>
      </p:pic>
      <p:sp>
        <p:nvSpPr>
          <p:cNvPr id="22" name="TextBox 21">
            <a:extLst>
              <a:ext uri="{FF2B5EF4-FFF2-40B4-BE49-F238E27FC236}">
                <a16:creationId xmlns:a16="http://schemas.microsoft.com/office/drawing/2014/main" id="{56B5CE19-828B-48F2-922F-688922F66D6A}"/>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Activity</a:t>
            </a:r>
            <a:r>
              <a:rPr lang="en-AU" sz="1400">
                <a:solidFill>
                  <a:schemeClr val="tx2">
                    <a:lumMod val="40000"/>
                    <a:lumOff val="60000"/>
                  </a:schemeClr>
                </a:solidFill>
              </a:rPr>
              <a:t> </a:t>
            </a:r>
          </a:p>
        </p:txBody>
      </p:sp>
      <p:sp>
        <p:nvSpPr>
          <p:cNvPr id="23" name="Rectangle: Rounded Corners 22">
            <a:extLst>
              <a:ext uri="{FF2B5EF4-FFF2-40B4-BE49-F238E27FC236}">
                <a16:creationId xmlns:a16="http://schemas.microsoft.com/office/drawing/2014/main" id="{102D4315-FDCD-45FB-81C6-4F3F5E09AD71}"/>
              </a:ext>
            </a:extLst>
          </p:cNvPr>
          <p:cNvSpPr/>
          <p:nvPr/>
        </p:nvSpPr>
        <p:spPr>
          <a:xfrm>
            <a:off x="970626" y="1192838"/>
            <a:ext cx="2304000" cy="2392390"/>
          </a:xfrm>
          <a:prstGeom prst="roundRect">
            <a:avLst>
              <a:gd name="adj" fmla="val 8090"/>
            </a:avLst>
          </a:prstGeom>
          <a:solidFill>
            <a:schemeClr val="bg1"/>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tIns="180000" rtlCol="0" anchor="t"/>
          <a:lstStyle/>
          <a:p>
            <a:pPr algn="ctr">
              <a:spcAft>
                <a:spcPts val="1200"/>
              </a:spcAft>
            </a:pPr>
            <a:r>
              <a:rPr lang="en-AU" sz="1600" b="1">
                <a:solidFill>
                  <a:schemeClr val="accent2"/>
                </a:solidFill>
              </a:rPr>
              <a:t>Step 4</a:t>
            </a:r>
          </a:p>
          <a:p>
            <a:pPr marL="171450" indent="-171450">
              <a:buFont typeface="Arial" panose="020B0604020202020204" pitchFamily="34" charset="0"/>
              <a:buChar char="•"/>
            </a:pPr>
            <a:r>
              <a:rPr lang="en-AU" sz="1100">
                <a:solidFill>
                  <a:schemeClr val="tx1"/>
                </a:solidFill>
                <a:highlight>
                  <a:srgbClr val="FFFF00"/>
                </a:highlight>
              </a:rPr>
              <a:t>&lt;Insert description of third step in the process. Delete this box if not needed.&gt;</a:t>
            </a:r>
          </a:p>
          <a:p>
            <a:endParaRPr lang="en-AU" sz="1100">
              <a:solidFill>
                <a:schemeClr val="tx1"/>
              </a:solidFill>
              <a:highlight>
                <a:srgbClr val="FFFF00"/>
              </a:highlight>
            </a:endParaRPr>
          </a:p>
          <a:p>
            <a:pPr marL="171450" indent="-171450">
              <a:buFont typeface="Arial" panose="020B0604020202020204" pitchFamily="34" charset="0"/>
              <a:buChar char="•"/>
            </a:pPr>
            <a:endParaRPr lang="en-AU" sz="1100">
              <a:solidFill>
                <a:schemeClr val="tx1"/>
              </a:solidFill>
              <a:highlight>
                <a:srgbClr val="FFFF00"/>
              </a:highlight>
            </a:endParaRPr>
          </a:p>
          <a:p>
            <a:pPr marL="171450" indent="-171450">
              <a:buFont typeface="Arial" panose="020B0604020202020204" pitchFamily="34" charset="0"/>
              <a:buChar char="•"/>
            </a:pPr>
            <a:r>
              <a:rPr lang="en-AU" sz="1000" b="1">
                <a:solidFill>
                  <a:schemeClr val="accent3"/>
                </a:solidFill>
                <a:highlight>
                  <a:srgbClr val="FFFF00"/>
                </a:highlight>
              </a:rPr>
              <a:t>Tip:</a:t>
            </a:r>
            <a:r>
              <a:rPr lang="en-AU" sz="1000">
                <a:solidFill>
                  <a:schemeClr val="accent3"/>
                </a:solidFill>
                <a:highlight>
                  <a:srgbClr val="FFFF00"/>
                </a:highlight>
              </a:rPr>
              <a:t> &lt;Include any tips for how to complete this step here. Otherwise delete this purple text&gt;. </a:t>
            </a:r>
          </a:p>
          <a:p>
            <a:pPr marL="171450" indent="-171450">
              <a:buFont typeface="Arial" panose="020B0604020202020204" pitchFamily="34" charset="0"/>
              <a:buChar char="•"/>
            </a:pPr>
            <a:endParaRPr lang="en-AU" sz="1100">
              <a:solidFill>
                <a:schemeClr val="tx1"/>
              </a:solidFill>
            </a:endParaRPr>
          </a:p>
          <a:p>
            <a:endParaRPr lang="en-AU" sz="1600" b="1">
              <a:solidFill>
                <a:schemeClr val="accent2"/>
              </a:solidFill>
            </a:endParaRPr>
          </a:p>
          <a:p>
            <a:r>
              <a:rPr lang="en-AU" sz="1000" b="1">
                <a:solidFill>
                  <a:schemeClr val="accent2"/>
                </a:solidFill>
              </a:rPr>
              <a:t> </a:t>
            </a:r>
          </a:p>
        </p:txBody>
      </p:sp>
      <p:sp>
        <p:nvSpPr>
          <p:cNvPr id="30" name="Rectangle: Rounded Corners 29">
            <a:extLst>
              <a:ext uri="{FF2B5EF4-FFF2-40B4-BE49-F238E27FC236}">
                <a16:creationId xmlns:a16="http://schemas.microsoft.com/office/drawing/2014/main" id="{1ED57F2B-C792-430F-9AED-890940ADB54A}"/>
              </a:ext>
            </a:extLst>
          </p:cNvPr>
          <p:cNvSpPr/>
          <p:nvPr/>
        </p:nvSpPr>
        <p:spPr>
          <a:xfrm>
            <a:off x="3497760" y="1192838"/>
            <a:ext cx="2304000" cy="2392390"/>
          </a:xfrm>
          <a:prstGeom prst="roundRect">
            <a:avLst>
              <a:gd name="adj" fmla="val 8090"/>
            </a:avLst>
          </a:prstGeom>
          <a:solidFill>
            <a:schemeClr val="bg1"/>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tIns="180000" rtlCol="0" anchor="t"/>
          <a:lstStyle/>
          <a:p>
            <a:pPr algn="ctr">
              <a:spcAft>
                <a:spcPts val="1200"/>
              </a:spcAft>
            </a:pPr>
            <a:r>
              <a:rPr lang="en-AU" sz="1600" b="1">
                <a:solidFill>
                  <a:schemeClr val="accent2"/>
                </a:solidFill>
              </a:rPr>
              <a:t>Step 5</a:t>
            </a:r>
          </a:p>
          <a:p>
            <a:pPr marL="171450" indent="-171450">
              <a:buFont typeface="Arial" panose="020B0604020202020204" pitchFamily="34" charset="0"/>
              <a:buChar char="•"/>
            </a:pPr>
            <a:r>
              <a:rPr lang="en-AU" sz="1000">
                <a:solidFill>
                  <a:schemeClr val="tx1"/>
                </a:solidFill>
                <a:highlight>
                  <a:srgbClr val="FFFF00"/>
                </a:highlight>
              </a:rPr>
              <a:t>&lt;Insert description of third step in the process. Delete this box if not needed.&gt;</a:t>
            </a:r>
          </a:p>
          <a:p>
            <a:endParaRPr lang="en-AU" sz="1000">
              <a:solidFill>
                <a:schemeClr val="tx1"/>
              </a:solidFill>
              <a:highlight>
                <a:srgbClr val="FFFF00"/>
              </a:highlight>
            </a:endParaRPr>
          </a:p>
          <a:p>
            <a:pPr marL="171450" indent="-171450">
              <a:buFont typeface="Arial" panose="020B0604020202020204" pitchFamily="34" charset="0"/>
              <a:buChar char="•"/>
            </a:pPr>
            <a:endParaRPr lang="en-AU" sz="1000" b="1">
              <a:solidFill>
                <a:schemeClr val="tx1"/>
              </a:solidFill>
              <a:highlight>
                <a:srgbClr val="FFFF00"/>
              </a:highlight>
            </a:endParaRPr>
          </a:p>
          <a:p>
            <a:pPr marL="171450" indent="-171450">
              <a:buFont typeface="Arial" panose="020B0604020202020204" pitchFamily="34" charset="0"/>
              <a:buChar char="•"/>
            </a:pPr>
            <a:r>
              <a:rPr lang="en-AU" sz="1000" b="1">
                <a:solidFill>
                  <a:schemeClr val="accent3"/>
                </a:solidFill>
                <a:highlight>
                  <a:srgbClr val="FFFF00"/>
                </a:highlight>
              </a:rPr>
              <a:t>Tip:</a:t>
            </a:r>
            <a:r>
              <a:rPr lang="en-AU" sz="1000">
                <a:solidFill>
                  <a:schemeClr val="accent3"/>
                </a:solidFill>
                <a:highlight>
                  <a:srgbClr val="FFFF00"/>
                </a:highlight>
              </a:rPr>
              <a:t> &lt;Include any tips for how to complete this step here. Otherwise delete this purple text&gt;. </a:t>
            </a:r>
          </a:p>
          <a:p>
            <a:pPr marL="171450" indent="-171450">
              <a:buFont typeface="Arial" panose="020B0604020202020204" pitchFamily="34" charset="0"/>
              <a:buChar char="•"/>
            </a:pPr>
            <a:endParaRPr lang="en-AU" sz="1600" b="1">
              <a:solidFill>
                <a:schemeClr val="accent2"/>
              </a:solidFill>
            </a:endParaRPr>
          </a:p>
          <a:p>
            <a:r>
              <a:rPr lang="en-AU" sz="1000" b="1">
                <a:solidFill>
                  <a:schemeClr val="accent2"/>
                </a:solidFill>
              </a:rPr>
              <a:t> </a:t>
            </a:r>
          </a:p>
        </p:txBody>
      </p:sp>
      <p:sp>
        <p:nvSpPr>
          <p:cNvPr id="28" name="Rectangle: Rounded Corners 27">
            <a:extLst>
              <a:ext uri="{FF2B5EF4-FFF2-40B4-BE49-F238E27FC236}">
                <a16:creationId xmlns:a16="http://schemas.microsoft.com/office/drawing/2014/main" id="{D3F3BB3F-0708-466C-9595-90025B844BC1}"/>
              </a:ext>
            </a:extLst>
          </p:cNvPr>
          <p:cNvSpPr/>
          <p:nvPr/>
        </p:nvSpPr>
        <p:spPr>
          <a:xfrm>
            <a:off x="6024894" y="1174822"/>
            <a:ext cx="2304000" cy="2410405"/>
          </a:xfrm>
          <a:prstGeom prst="roundRect">
            <a:avLst>
              <a:gd name="adj" fmla="val 8090"/>
            </a:avLst>
          </a:prstGeom>
          <a:solidFill>
            <a:schemeClr val="bg1"/>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tIns="180000" rtlCol="0" anchor="t"/>
          <a:lstStyle/>
          <a:p>
            <a:pPr algn="ctr">
              <a:spcAft>
                <a:spcPts val="1200"/>
              </a:spcAft>
            </a:pPr>
            <a:r>
              <a:rPr lang="en-AU" sz="1600" b="1">
                <a:solidFill>
                  <a:schemeClr val="accent2"/>
                </a:solidFill>
              </a:rPr>
              <a:t>Step 6</a:t>
            </a:r>
          </a:p>
          <a:p>
            <a:pPr marL="171450" indent="-171450">
              <a:buFont typeface="Arial" panose="020B0604020202020204" pitchFamily="34" charset="0"/>
              <a:buChar char="•"/>
            </a:pPr>
            <a:r>
              <a:rPr lang="en-AU" sz="1000">
                <a:solidFill>
                  <a:schemeClr val="tx1"/>
                </a:solidFill>
                <a:highlight>
                  <a:srgbClr val="FFFF00"/>
                </a:highlight>
              </a:rPr>
              <a:t>&lt;Insert description of third step in the process. Delete this box if not needed. Copy this slide if there are more steps.&gt;</a:t>
            </a:r>
          </a:p>
          <a:p>
            <a:r>
              <a:rPr lang="en-AU" sz="1000">
                <a:solidFill>
                  <a:schemeClr val="tx1"/>
                </a:solidFill>
                <a:highlight>
                  <a:srgbClr val="FFFF00"/>
                </a:highlight>
              </a:rPr>
              <a:t> </a:t>
            </a:r>
          </a:p>
          <a:p>
            <a:pPr marL="171450" indent="-171450">
              <a:buFont typeface="Arial" panose="020B0604020202020204" pitchFamily="34" charset="0"/>
              <a:buChar char="•"/>
            </a:pPr>
            <a:endParaRPr lang="en-AU" sz="1000" b="1">
              <a:solidFill>
                <a:schemeClr val="tx1"/>
              </a:solidFill>
              <a:highlight>
                <a:srgbClr val="FFFF00"/>
              </a:highlight>
            </a:endParaRPr>
          </a:p>
          <a:p>
            <a:pPr marL="171450" indent="-171450">
              <a:buFont typeface="Arial" panose="020B0604020202020204" pitchFamily="34" charset="0"/>
              <a:buChar char="•"/>
            </a:pPr>
            <a:r>
              <a:rPr lang="en-AU" sz="1000" b="1">
                <a:solidFill>
                  <a:schemeClr val="accent3"/>
                </a:solidFill>
                <a:highlight>
                  <a:srgbClr val="FFFF00"/>
                </a:highlight>
              </a:rPr>
              <a:t>Tip:</a:t>
            </a:r>
            <a:r>
              <a:rPr lang="en-AU" sz="1000">
                <a:solidFill>
                  <a:schemeClr val="accent3"/>
                </a:solidFill>
                <a:highlight>
                  <a:srgbClr val="FFFF00"/>
                </a:highlight>
              </a:rPr>
              <a:t> &lt;Include any tips for how to complete this step here. Otherwise delete this purple text&gt;. </a:t>
            </a:r>
          </a:p>
          <a:p>
            <a:pPr marL="171450" indent="-171450">
              <a:buFont typeface="Arial" panose="020B0604020202020204" pitchFamily="34" charset="0"/>
              <a:buChar char="•"/>
            </a:pPr>
            <a:endParaRPr lang="en-AU" sz="1600" b="1">
              <a:solidFill>
                <a:schemeClr val="accent2"/>
              </a:solidFill>
            </a:endParaRPr>
          </a:p>
          <a:p>
            <a:pPr marL="171450" indent="-171450">
              <a:buFont typeface="Arial" panose="020B0604020202020204" pitchFamily="34" charset="0"/>
              <a:buChar char="•"/>
            </a:pPr>
            <a:endParaRPr lang="en-AU" sz="1100" b="1">
              <a:solidFill>
                <a:schemeClr val="accent2"/>
              </a:solidFill>
            </a:endParaRPr>
          </a:p>
          <a:p>
            <a:pPr marL="171450" indent="-171450">
              <a:buFont typeface="Arial" panose="020B0604020202020204" pitchFamily="34" charset="0"/>
              <a:buChar char="•"/>
            </a:pPr>
            <a:endParaRPr lang="en-AU" sz="1100">
              <a:solidFill>
                <a:schemeClr val="tx1"/>
              </a:solidFill>
            </a:endParaRPr>
          </a:p>
          <a:p>
            <a:endParaRPr lang="en-AU" sz="1000" b="1">
              <a:solidFill>
                <a:schemeClr val="accent2"/>
              </a:solidFill>
            </a:endParaRPr>
          </a:p>
        </p:txBody>
      </p:sp>
      <p:sp>
        <p:nvSpPr>
          <p:cNvPr id="29" name="Rectangle: Rounded Corners 28">
            <a:extLst>
              <a:ext uri="{FF2B5EF4-FFF2-40B4-BE49-F238E27FC236}">
                <a16:creationId xmlns:a16="http://schemas.microsoft.com/office/drawing/2014/main" id="{7F84F266-70FC-4C4C-8A1C-8E2109DE0FE7}"/>
              </a:ext>
            </a:extLst>
          </p:cNvPr>
          <p:cNvSpPr/>
          <p:nvPr/>
        </p:nvSpPr>
        <p:spPr>
          <a:xfrm>
            <a:off x="970626" y="3722642"/>
            <a:ext cx="7352874" cy="1207666"/>
          </a:xfrm>
          <a:prstGeom prst="roundRect">
            <a:avLst>
              <a:gd name="adj" fmla="val 9394"/>
            </a:avLst>
          </a:prstGeom>
          <a:solidFill>
            <a:schemeClr val="accent2">
              <a:alpha val="22000"/>
            </a:schemeClr>
          </a:solidFill>
          <a:ln w="19050">
            <a:prstDash val="solid"/>
          </a:ln>
        </p:spPr>
        <p:style>
          <a:lnRef idx="2">
            <a:schemeClr val="accent2"/>
          </a:lnRef>
          <a:fillRef idx="1">
            <a:schemeClr val="lt1"/>
          </a:fillRef>
          <a:effectRef idx="0">
            <a:schemeClr val="accent2"/>
          </a:effectRef>
          <a:fontRef idx="minor">
            <a:schemeClr val="dk1"/>
          </a:fontRef>
        </p:style>
        <p:txBody>
          <a:bodyPr lIns="180000" rIns="72000" rtlCol="0" anchor="ctr"/>
          <a:lstStyle/>
          <a:p>
            <a:r>
              <a:rPr lang="en-AU" sz="1000" b="1">
                <a:solidFill>
                  <a:schemeClr val="accent3"/>
                </a:solidFill>
                <a:highlight>
                  <a:srgbClr val="FFFF00"/>
                </a:highlight>
              </a:rPr>
              <a:t>Tip:</a:t>
            </a:r>
            <a:r>
              <a:rPr lang="en-AU" sz="1000">
                <a:solidFill>
                  <a:schemeClr val="accent3"/>
                </a:solidFill>
                <a:highlight>
                  <a:srgbClr val="FFFF00"/>
                </a:highlight>
              </a:rPr>
              <a:t> &lt;Include any overarching tips for how to complete this process here. Otherwise delete this box&gt;. </a:t>
            </a:r>
          </a:p>
        </p:txBody>
      </p:sp>
      <p:grpSp>
        <p:nvGrpSpPr>
          <p:cNvPr id="31" name="Group 30">
            <a:extLst>
              <a:ext uri="{FF2B5EF4-FFF2-40B4-BE49-F238E27FC236}">
                <a16:creationId xmlns:a16="http://schemas.microsoft.com/office/drawing/2014/main" id="{DAAB6036-132D-45E7-91B1-FB393D37BBC5}"/>
              </a:ext>
            </a:extLst>
          </p:cNvPr>
          <p:cNvGrpSpPr/>
          <p:nvPr/>
        </p:nvGrpSpPr>
        <p:grpSpPr>
          <a:xfrm>
            <a:off x="831584" y="3525676"/>
            <a:ext cx="362413" cy="362413"/>
            <a:chOff x="4702633" y="4486939"/>
            <a:chExt cx="540000" cy="540000"/>
          </a:xfrm>
        </p:grpSpPr>
        <p:sp>
          <p:nvSpPr>
            <p:cNvPr id="32" name="Oval 31">
              <a:extLst>
                <a:ext uri="{FF2B5EF4-FFF2-40B4-BE49-F238E27FC236}">
                  <a16:creationId xmlns:a16="http://schemas.microsoft.com/office/drawing/2014/main" id="{758DB2A9-0D27-4203-9F6B-7C5D2A9776DA}"/>
                </a:ext>
              </a:extLst>
            </p:cNvPr>
            <p:cNvSpPr/>
            <p:nvPr/>
          </p:nvSpPr>
          <p:spPr>
            <a:xfrm>
              <a:off x="4702633" y="4486939"/>
              <a:ext cx="540000" cy="540000"/>
            </a:xfrm>
            <a:prstGeom prst="ellipse">
              <a:avLst/>
            </a:prstGeom>
            <a:ln>
              <a:noFill/>
            </a:ln>
          </p:spPr>
          <p:style>
            <a:lnRef idx="3">
              <a:schemeClr val="lt1"/>
            </a:lnRef>
            <a:fillRef idx="1">
              <a:schemeClr val="accent2"/>
            </a:fillRef>
            <a:effectRef idx="1">
              <a:schemeClr val="accent2"/>
            </a:effectRef>
            <a:fontRef idx="minor">
              <a:schemeClr val="lt1"/>
            </a:fontRef>
          </p:style>
          <p:txBody>
            <a:bodyPr rtlCol="0" anchor="ctr"/>
            <a:lstStyle/>
            <a:p>
              <a:pPr algn="l"/>
              <a:endParaRPr lang="en-AU" sz="1000"/>
            </a:p>
          </p:txBody>
        </p:sp>
        <p:pic>
          <p:nvPicPr>
            <p:cNvPr id="33" name="Picture 32" descr="A close up of a logo&#10;&#10;Description automatically generated">
              <a:extLst>
                <a:ext uri="{FF2B5EF4-FFF2-40B4-BE49-F238E27FC236}">
                  <a16:creationId xmlns:a16="http://schemas.microsoft.com/office/drawing/2014/main" id="{09BE899E-A806-4806-A9AA-C9C25A3373C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4702633" y="4486939"/>
              <a:ext cx="540000" cy="540000"/>
            </a:xfrm>
            <a:prstGeom prst="rect">
              <a:avLst/>
            </a:prstGeom>
          </p:spPr>
        </p:pic>
      </p:grpSp>
      <p:sp>
        <p:nvSpPr>
          <p:cNvPr id="43" name="Rectangle: Rounded Corners 42">
            <a:extLst>
              <a:ext uri="{FF2B5EF4-FFF2-40B4-BE49-F238E27FC236}">
                <a16:creationId xmlns:a16="http://schemas.microsoft.com/office/drawing/2014/main" id="{217FD8C8-F503-4093-BEC7-C45ACF48EB06}"/>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sp>
        <p:nvSpPr>
          <p:cNvPr id="3" name="Slide Number Placeholder 2">
            <a:extLst>
              <a:ext uri="{FF2B5EF4-FFF2-40B4-BE49-F238E27FC236}">
                <a16:creationId xmlns:a16="http://schemas.microsoft.com/office/drawing/2014/main" id="{4062B4F9-2FFF-4ED4-BBFD-1A39A4015FD3}"/>
              </a:ext>
            </a:extLst>
          </p:cNvPr>
          <p:cNvSpPr>
            <a:spLocks noGrp="1"/>
          </p:cNvSpPr>
          <p:nvPr>
            <p:ph type="sldNum" sz="quarter" idx="12"/>
          </p:nvPr>
        </p:nvSpPr>
        <p:spPr/>
        <p:txBody>
          <a:bodyPr/>
          <a:lstStyle/>
          <a:p>
            <a:fld id="{636C11FB-B6ED-4826-AA49-B2A0CC68C0B4}" type="slidenum">
              <a:rPr lang="en-AU" smtClean="0"/>
              <a:pPr/>
              <a:t>15</a:t>
            </a:fld>
            <a:endParaRPr lang="en-AU"/>
          </a:p>
        </p:txBody>
      </p:sp>
      <p:grpSp>
        <p:nvGrpSpPr>
          <p:cNvPr id="35" name="Group 34">
            <a:extLst>
              <a:ext uri="{FF2B5EF4-FFF2-40B4-BE49-F238E27FC236}">
                <a16:creationId xmlns:a16="http://schemas.microsoft.com/office/drawing/2014/main" id="{3B4E7910-F505-472C-9A57-C26D23452D06}"/>
              </a:ext>
            </a:extLst>
          </p:cNvPr>
          <p:cNvGrpSpPr/>
          <p:nvPr/>
        </p:nvGrpSpPr>
        <p:grpSpPr>
          <a:xfrm>
            <a:off x="643460" y="4838700"/>
            <a:ext cx="7807962" cy="1843030"/>
            <a:chOff x="643460" y="4838700"/>
            <a:chExt cx="7807962" cy="1843030"/>
          </a:xfrm>
        </p:grpSpPr>
        <p:sp>
          <p:nvSpPr>
            <p:cNvPr id="36" name="Rectangle: Rounded Corners 35">
              <a:extLst>
                <a:ext uri="{FF2B5EF4-FFF2-40B4-BE49-F238E27FC236}">
                  <a16:creationId xmlns:a16="http://schemas.microsoft.com/office/drawing/2014/main" id="{E7C2E8B2-59BD-4B86-804B-B22A622B2740}"/>
                </a:ext>
              </a:extLst>
            </p:cNvPr>
            <p:cNvSpPr/>
            <p:nvPr/>
          </p:nvSpPr>
          <p:spPr>
            <a:xfrm>
              <a:off x="924959" y="5167254"/>
              <a:ext cx="7526463" cy="1514476"/>
            </a:xfrm>
            <a:prstGeom prst="roundRect">
              <a:avLst>
                <a:gd name="adj" fmla="val 13494"/>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lIns="540000" rtlCol="0" anchor="t"/>
            <a:lstStyle/>
            <a:p>
              <a:pPr algn="l"/>
              <a:r>
                <a:rPr lang="en-AU" sz="1400" dirty="0">
                  <a:latin typeface="+mj-lt"/>
                </a:rPr>
                <a:t>This is a template slide for </a:t>
              </a:r>
              <a:r>
                <a:rPr lang="en-AU" sz="1400" b="1" dirty="0">
                  <a:latin typeface="+mj-lt"/>
                </a:rPr>
                <a:t>team leaders to complete </a:t>
              </a:r>
              <a:r>
                <a:rPr lang="en-AU" sz="1400" dirty="0">
                  <a:latin typeface="+mj-lt"/>
                </a:rPr>
                <a:t>before presenting to their teams.  This slide follows on from the previous slide in case a second steps slide is required to show how record keeping should be done in your organisation.</a:t>
              </a:r>
            </a:p>
            <a:p>
              <a:pPr algn="l"/>
              <a:r>
                <a:rPr lang="en-AU" sz="1400" dirty="0">
                  <a:latin typeface="+mj-lt"/>
                </a:rPr>
                <a:t>Create more slides if you need more than the two slides provided here. </a:t>
              </a:r>
            </a:p>
            <a:p>
              <a:pPr algn="l"/>
              <a:r>
                <a:rPr lang="en-AU" sz="1400" b="1" dirty="0">
                  <a:latin typeface="+mj-lt"/>
                </a:rPr>
                <a:t>Delete this red box before presenting to your team.</a:t>
              </a:r>
            </a:p>
          </p:txBody>
        </p:sp>
        <p:sp>
          <p:nvSpPr>
            <p:cNvPr id="37" name="Oval 36">
              <a:extLst>
                <a:ext uri="{FF2B5EF4-FFF2-40B4-BE49-F238E27FC236}">
                  <a16:creationId xmlns:a16="http://schemas.microsoft.com/office/drawing/2014/main" id="{B2278480-4191-4A7E-ABAA-0DEABFF10A58}"/>
                </a:ext>
              </a:extLst>
            </p:cNvPr>
            <p:cNvSpPr/>
            <p:nvPr/>
          </p:nvSpPr>
          <p:spPr>
            <a:xfrm>
              <a:off x="643460" y="4838700"/>
              <a:ext cx="755916" cy="755916"/>
            </a:xfrm>
            <a:prstGeom prst="ellipse">
              <a:avLst/>
            </a:prstGeom>
            <a:solidFill>
              <a:schemeClr val="accent6"/>
            </a:solidFill>
            <a:ln>
              <a:solidFill>
                <a:schemeClr val="bg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en-AU" sz="4400" dirty="0">
                  <a:latin typeface="Arial Rounded MT Bold" panose="020F0704030504030204" pitchFamily="34" charset="0"/>
                </a:rPr>
                <a:t>!</a:t>
              </a:r>
              <a:endParaRPr lang="en-AU" sz="1050" dirty="0">
                <a:latin typeface="Arial Rounded MT Bold" panose="020F0704030504030204" pitchFamily="34" charset="0"/>
              </a:endParaRPr>
            </a:p>
          </p:txBody>
        </p:sp>
      </p:grpSp>
    </p:spTree>
    <p:extLst>
      <p:ext uri="{BB962C8B-B14F-4D97-AF65-F5344CB8AC3E}">
        <p14:creationId xmlns:p14="http://schemas.microsoft.com/office/powerpoint/2010/main" val="4190077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2"/>
                </a:solidFill>
                <a:latin typeface="VIC" panose="00000500000000000000" pitchFamily="2" charset="0"/>
              </a:rPr>
              <a:t>Resources</a:t>
            </a:r>
          </a:p>
        </p:txBody>
      </p:sp>
      <p:sp>
        <p:nvSpPr>
          <p:cNvPr id="2" name="Slide Number Placeholder 1">
            <a:extLst>
              <a:ext uri="{FF2B5EF4-FFF2-40B4-BE49-F238E27FC236}">
                <a16:creationId xmlns:a16="http://schemas.microsoft.com/office/drawing/2014/main" id="{C83E88C6-C8D0-4FEB-AC63-491A4A260810}"/>
              </a:ext>
            </a:extLst>
          </p:cNvPr>
          <p:cNvSpPr>
            <a:spLocks noGrp="1"/>
          </p:cNvSpPr>
          <p:nvPr>
            <p:ph type="sldNum" sz="quarter" idx="12"/>
          </p:nvPr>
        </p:nvSpPr>
        <p:spPr/>
        <p:txBody>
          <a:bodyPr/>
          <a:lstStyle/>
          <a:p>
            <a:fld id="{636C11FB-B6ED-4826-AA49-B2A0CC68C0B4}" type="slidenum">
              <a:rPr lang="en-AU" smtClean="0"/>
              <a:pPr/>
              <a:t>16</a:t>
            </a:fld>
            <a:endParaRPr lang="en-AU"/>
          </a:p>
        </p:txBody>
      </p:sp>
    </p:spTree>
    <p:extLst>
      <p:ext uri="{BB962C8B-B14F-4D97-AF65-F5344CB8AC3E}">
        <p14:creationId xmlns:p14="http://schemas.microsoft.com/office/powerpoint/2010/main" val="2454304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AFF761D-021F-486A-B5A6-3E7E0BE302C5}"/>
              </a:ext>
            </a:extLst>
          </p:cNvPr>
          <p:cNvSpPr/>
          <p:nvPr/>
        </p:nvSpPr>
        <p:spPr>
          <a:xfrm>
            <a:off x="1102097" y="1877546"/>
            <a:ext cx="3218328" cy="4482353"/>
          </a:xfrm>
          <a:prstGeom prst="rect">
            <a:avLst/>
          </a:prstGeom>
          <a:solidFill>
            <a:schemeClr val="bg2">
              <a:lumMod val="95000"/>
            </a:schemeClr>
          </a:solidFill>
          <a:ln>
            <a:solidFill>
              <a:schemeClr val="bg2">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p>
        </p:txBody>
      </p:sp>
      <p:sp>
        <p:nvSpPr>
          <p:cNvPr id="14" name="Rectangle 13">
            <a:extLst>
              <a:ext uri="{FF2B5EF4-FFF2-40B4-BE49-F238E27FC236}">
                <a16:creationId xmlns:a16="http://schemas.microsoft.com/office/drawing/2014/main" id="{4F4DA63A-8B74-4E2F-8D2E-9811594E8D65}"/>
              </a:ext>
            </a:extLst>
          </p:cNvPr>
          <p:cNvSpPr/>
          <p:nvPr/>
        </p:nvSpPr>
        <p:spPr>
          <a:xfrm>
            <a:off x="4392143" y="1877546"/>
            <a:ext cx="3424518" cy="4482353"/>
          </a:xfrm>
          <a:prstGeom prst="rect">
            <a:avLst/>
          </a:prstGeom>
          <a:solidFill>
            <a:schemeClr val="bg2">
              <a:lumMod val="95000"/>
            </a:schemeClr>
          </a:solidFill>
          <a:ln>
            <a:solidFill>
              <a:schemeClr val="bg2">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p>
        </p:txBody>
      </p:sp>
      <p:sp>
        <p:nvSpPr>
          <p:cNvPr id="2" name="Rectangle 1">
            <a:extLst>
              <a:ext uri="{FF2B5EF4-FFF2-40B4-BE49-F238E27FC236}">
                <a16:creationId xmlns:a16="http://schemas.microsoft.com/office/drawing/2014/main" id="{D8A9CF84-E095-4880-B5ED-20C7EE0EFEE0}"/>
              </a:ext>
            </a:extLst>
          </p:cNvPr>
          <p:cNvSpPr/>
          <p:nvPr/>
        </p:nvSpPr>
        <p:spPr>
          <a:xfrm>
            <a:off x="1100574" y="1873407"/>
            <a:ext cx="2969441" cy="340336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lvl="0" defTabSz="914400">
              <a:defRPr/>
            </a:pPr>
            <a:r>
              <a:rPr lang="en-AU" sz="1100" b="1">
                <a:solidFill>
                  <a:schemeClr val="accent2"/>
                </a:solidFill>
              </a:rPr>
              <a:t>Resource name:</a:t>
            </a:r>
            <a:r>
              <a:rPr lang="en-AU" sz="1100" b="1">
                <a:solidFill>
                  <a:schemeClr val="accent1"/>
                </a:solidFill>
              </a:rPr>
              <a:t> </a:t>
            </a:r>
            <a:endParaRPr lang="en-AU" sz="1100" b="1">
              <a:solidFill>
                <a:schemeClr val="tx1"/>
              </a:solidFill>
            </a:endParaRPr>
          </a:p>
          <a:p>
            <a:pPr>
              <a:defRPr/>
            </a:pPr>
            <a:r>
              <a:rPr lang="en-AU" sz="1100" b="1">
                <a:solidFill>
                  <a:schemeClr val="tx1"/>
                </a:solidFill>
                <a:highlight>
                  <a:srgbClr val="FFFF00"/>
                </a:highlight>
              </a:rPr>
              <a:t>&lt;Insert resource name here&gt;</a:t>
            </a:r>
          </a:p>
          <a:p>
            <a:pPr lvl="0" defTabSz="914400">
              <a:defRPr/>
            </a:pPr>
            <a:r>
              <a:rPr lang="en-AU" sz="1100" b="1">
                <a:solidFill>
                  <a:schemeClr val="accent1"/>
                </a:solidFill>
              </a:rPr>
              <a:t> </a:t>
            </a:r>
          </a:p>
          <a:p>
            <a:pPr lvl="0" defTabSz="914400">
              <a:defRPr/>
            </a:pPr>
            <a:r>
              <a:rPr lang="en-AU" sz="1100" b="1">
                <a:solidFill>
                  <a:schemeClr val="accent2"/>
                </a:solidFill>
              </a:rPr>
              <a:t>How it helps:</a:t>
            </a:r>
            <a:r>
              <a:rPr lang="en-AU" sz="1100" b="1">
                <a:solidFill>
                  <a:schemeClr val="accent1"/>
                </a:solidFill>
              </a:rPr>
              <a:t> </a:t>
            </a:r>
            <a:endParaRPr lang="en-AU" sz="1100" b="1">
              <a:solidFill>
                <a:schemeClr val="tx1"/>
              </a:solidFill>
            </a:endParaRPr>
          </a:p>
          <a:p>
            <a:pPr lvl="0">
              <a:defRPr/>
            </a:pPr>
            <a:r>
              <a:rPr lang="en-AU" sz="1100">
                <a:solidFill>
                  <a:schemeClr val="tx1"/>
                </a:solidFill>
                <a:highlight>
                  <a:srgbClr val="FFFF00"/>
                </a:highlight>
              </a:rPr>
              <a:t>&lt;Insert brief description about why this resource is helpful&gt;</a:t>
            </a:r>
          </a:p>
          <a:p>
            <a:pPr lvl="0">
              <a:defRPr/>
            </a:pPr>
            <a:endParaRPr lang="en-AU" sz="1100" b="1">
              <a:solidFill>
                <a:schemeClr val="accent1"/>
              </a:solidFill>
            </a:endParaRPr>
          </a:p>
          <a:p>
            <a:pPr lvl="0" defTabSz="914400">
              <a:defRPr/>
            </a:pPr>
            <a:r>
              <a:rPr lang="en-AU" sz="1100" b="1">
                <a:solidFill>
                  <a:schemeClr val="accent2"/>
                </a:solidFill>
              </a:rPr>
              <a:t>Location:</a:t>
            </a:r>
            <a:r>
              <a:rPr lang="en-AU" sz="1100" b="1">
                <a:solidFill>
                  <a:schemeClr val="accent1"/>
                </a:solidFill>
              </a:rPr>
              <a:t> </a:t>
            </a:r>
            <a:endParaRPr lang="en-AU" sz="1100" b="1">
              <a:solidFill>
                <a:schemeClr val="tx1"/>
              </a:solidFill>
            </a:endParaRPr>
          </a:p>
          <a:p>
            <a:pPr lvl="0">
              <a:defRPr/>
            </a:pPr>
            <a:r>
              <a:rPr lang="en-AU" sz="1100">
                <a:solidFill>
                  <a:schemeClr val="tx1"/>
                </a:solidFill>
                <a:highlight>
                  <a:srgbClr val="FFFF00"/>
                </a:highlight>
              </a:rPr>
              <a:t>&lt;Insert instructions or a link to access this resource&gt;</a:t>
            </a:r>
          </a:p>
          <a:p>
            <a:pPr lvl="0" defTabSz="914400">
              <a:defRPr/>
            </a:pPr>
            <a:endParaRPr lang="en-AU" sz="1100" b="1">
              <a:solidFill>
                <a:schemeClr val="accent1"/>
              </a:solidFill>
              <a:highlight>
                <a:srgbClr val="FFFF00"/>
              </a:highlight>
            </a:endParaRPr>
          </a:p>
          <a:p>
            <a:pPr lvl="0" defTabSz="914400">
              <a:defRPr/>
            </a:pPr>
            <a:endParaRPr lang="en-AU" sz="1100" b="1">
              <a:solidFill>
                <a:schemeClr val="accent1"/>
              </a:solidFill>
              <a:highlight>
                <a:srgbClr val="FFFF00"/>
              </a:highlight>
            </a:endParaRPr>
          </a:p>
          <a:p>
            <a:pPr lvl="0" defTabSz="914400">
              <a:defRPr/>
            </a:pPr>
            <a:endParaRPr lang="en-AU" sz="1100" b="1">
              <a:solidFill>
                <a:schemeClr val="accent1"/>
              </a:solidFill>
              <a:highlight>
                <a:srgbClr val="FFFF00"/>
              </a:highlight>
            </a:endParaRPr>
          </a:p>
          <a:p>
            <a:pPr lvl="0" defTabSz="914400">
              <a:defRPr/>
            </a:pPr>
            <a:endParaRPr lang="en-AU" sz="1100" b="1">
              <a:solidFill>
                <a:schemeClr val="accent1"/>
              </a:solidFill>
              <a:highlight>
                <a:srgbClr val="FFFF00"/>
              </a:highlight>
            </a:endParaRPr>
          </a:p>
          <a:p>
            <a:pPr lvl="0" defTabSz="914400">
              <a:defRPr/>
            </a:pPr>
            <a:endParaRPr lang="en-AU" sz="1100" b="1">
              <a:solidFill>
                <a:schemeClr val="accent1"/>
              </a:solidFill>
              <a:highlight>
                <a:srgbClr val="FFFF00"/>
              </a:highlight>
            </a:endParaRPr>
          </a:p>
          <a:p>
            <a:pPr defTabSz="914400">
              <a:defRPr/>
            </a:pPr>
            <a:r>
              <a:rPr lang="en-AU" sz="1100">
                <a:solidFill>
                  <a:schemeClr val="tx1"/>
                </a:solidFill>
                <a:highlight>
                  <a:srgbClr val="FFFF00"/>
                </a:highlight>
              </a:rPr>
              <a:t>&lt;Include an image of the location or the resource&gt;</a:t>
            </a:r>
            <a:endParaRPr lang="en-AU" sz="1100" b="1">
              <a:solidFill>
                <a:schemeClr val="accent1"/>
              </a:solidFill>
              <a:highlight>
                <a:srgbClr val="FFFF00"/>
              </a:highlight>
            </a:endParaRPr>
          </a:p>
          <a:p>
            <a:pPr lvl="0" defTabSz="914400">
              <a:defRPr/>
            </a:pPr>
            <a:endParaRPr lang="en-AU" sz="1100" b="1">
              <a:solidFill>
                <a:schemeClr val="accent1"/>
              </a:solidFill>
            </a:endParaRPr>
          </a:p>
          <a:p>
            <a:pPr lvl="0" defTabSz="914400">
              <a:defRPr/>
            </a:pPr>
            <a:endParaRPr lang="en-AU" sz="1100" b="1">
              <a:solidFill>
                <a:schemeClr val="accent1"/>
              </a:solidFill>
            </a:endParaRPr>
          </a:p>
          <a:p>
            <a:pPr lvl="0" defTabSz="914400">
              <a:defRPr/>
            </a:pPr>
            <a:endParaRPr lang="en-AU" sz="1100" b="1">
              <a:solidFill>
                <a:schemeClr val="accent1"/>
              </a:solidFill>
            </a:endParaRPr>
          </a:p>
        </p:txBody>
      </p:sp>
      <p:sp>
        <p:nvSpPr>
          <p:cNvPr id="16" name="Rectangle: Rounded Corners 15">
            <a:extLst>
              <a:ext uri="{FF2B5EF4-FFF2-40B4-BE49-F238E27FC236}">
                <a16:creationId xmlns:a16="http://schemas.microsoft.com/office/drawing/2014/main" id="{F9AC4A73-1616-4AF7-9381-BD8E9BA3B82D}"/>
              </a:ext>
            </a:extLst>
          </p:cNvPr>
          <p:cNvSpPr/>
          <p:nvPr/>
        </p:nvSpPr>
        <p:spPr>
          <a:xfrm>
            <a:off x="1103320" y="996534"/>
            <a:ext cx="6709595" cy="764320"/>
          </a:xfrm>
          <a:prstGeom prst="roundRect">
            <a:avLst>
              <a:gd name="adj" fmla="val 9394"/>
            </a:avLst>
          </a:prstGeom>
          <a:solidFill>
            <a:schemeClr val="accent2"/>
          </a:solidFill>
          <a:ln>
            <a:noFill/>
          </a:ln>
        </p:spPr>
        <p:style>
          <a:lnRef idx="2">
            <a:schemeClr val="accent2"/>
          </a:lnRef>
          <a:fillRef idx="1">
            <a:schemeClr val="lt1"/>
          </a:fillRef>
          <a:effectRef idx="0">
            <a:schemeClr val="accent2"/>
          </a:effectRef>
          <a:fontRef idx="minor">
            <a:schemeClr val="dk1"/>
          </a:fontRef>
        </p:style>
        <p:txBody>
          <a:bodyPr lIns="144000" rIns="144000" rtlCol="0" anchor="ctr"/>
          <a:lstStyle/>
          <a:p>
            <a:r>
              <a:rPr lang="en-AU" sz="1200" b="1">
                <a:solidFill>
                  <a:schemeClr val="bg1"/>
                </a:solidFill>
              </a:rPr>
              <a:t>Some useful internal resources are provided below. Try to visit each of them over the next week, so you are aware of what internal policies and procedures exist to support family violence information sharing.</a:t>
            </a:r>
          </a:p>
        </p:txBody>
      </p:sp>
      <p:sp>
        <p:nvSpPr>
          <p:cNvPr id="17" name="Title 3">
            <a:extLst>
              <a:ext uri="{FF2B5EF4-FFF2-40B4-BE49-F238E27FC236}">
                <a16:creationId xmlns:a16="http://schemas.microsoft.com/office/drawing/2014/main" id="{6A9499E9-1D20-4B29-9BF5-D454054A4FF0}"/>
              </a:ext>
            </a:extLst>
          </p:cNvPr>
          <p:cNvSpPr txBox="1">
            <a:spLocks/>
          </p:cNvSpPr>
          <p:nvPr/>
        </p:nvSpPr>
        <p:spPr>
          <a:xfrm>
            <a:off x="765761" y="176270"/>
            <a:ext cx="6502305"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500">
                <a:solidFill>
                  <a:schemeClr val="accent2"/>
                </a:solidFill>
              </a:rPr>
              <a:t>Organisation-specific resources</a:t>
            </a:r>
          </a:p>
        </p:txBody>
      </p:sp>
      <p:sp>
        <p:nvSpPr>
          <p:cNvPr id="18" name="Rectangle: Rounded Corners 17">
            <a:extLst>
              <a:ext uri="{FF2B5EF4-FFF2-40B4-BE49-F238E27FC236}">
                <a16:creationId xmlns:a16="http://schemas.microsoft.com/office/drawing/2014/main" id="{BC5EBD96-ED11-4200-BF56-2C14E36BE207}"/>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3</a:t>
            </a:r>
            <a:endParaRPr lang="en-AU" sz="1200">
              <a:solidFill>
                <a:schemeClr val="accent2"/>
              </a:solidFill>
              <a:latin typeface="VIC" panose="00000500000000000000" pitchFamily="2" charset="0"/>
            </a:endParaRPr>
          </a:p>
        </p:txBody>
      </p:sp>
      <p:sp>
        <p:nvSpPr>
          <p:cNvPr id="19" name="Oval 18">
            <a:extLst>
              <a:ext uri="{FF2B5EF4-FFF2-40B4-BE49-F238E27FC236}">
                <a16:creationId xmlns:a16="http://schemas.microsoft.com/office/drawing/2014/main" id="{63D27828-4BF3-45A4-A70B-7A1D6DF402A0}"/>
              </a:ext>
            </a:extLst>
          </p:cNvPr>
          <p:cNvSpPr/>
          <p:nvPr/>
        </p:nvSpPr>
        <p:spPr>
          <a:xfrm>
            <a:off x="122770" y="176270"/>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pic>
        <p:nvPicPr>
          <p:cNvPr id="20" name="Picture 19" descr="A close up of a logo&#10;&#10;Description automatically generated">
            <a:extLst>
              <a:ext uri="{FF2B5EF4-FFF2-40B4-BE49-F238E27FC236}">
                <a16:creationId xmlns:a16="http://schemas.microsoft.com/office/drawing/2014/main" id="{105BC1B7-9368-44AC-9F79-D06F009CDA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04" y="202503"/>
            <a:ext cx="540001" cy="540001"/>
          </a:xfrm>
          <a:prstGeom prst="rect">
            <a:avLst/>
          </a:prstGeom>
        </p:spPr>
      </p:pic>
      <p:sp>
        <p:nvSpPr>
          <p:cNvPr id="23" name="TextBox 22">
            <a:extLst>
              <a:ext uri="{FF2B5EF4-FFF2-40B4-BE49-F238E27FC236}">
                <a16:creationId xmlns:a16="http://schemas.microsoft.com/office/drawing/2014/main" id="{2E2BF75C-A4F5-4691-A490-3841588FE7AB}"/>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Info</a:t>
            </a:r>
            <a:r>
              <a:rPr lang="en-AU" sz="1400">
                <a:solidFill>
                  <a:schemeClr val="tx2">
                    <a:lumMod val="40000"/>
                    <a:lumOff val="60000"/>
                  </a:schemeClr>
                </a:solidFill>
              </a:rPr>
              <a:t> </a:t>
            </a:r>
          </a:p>
        </p:txBody>
      </p:sp>
      <p:pic>
        <p:nvPicPr>
          <p:cNvPr id="24" name="Picture 23" descr="A picture containing text, silhouette, vector graphics&#10;&#10;Description automatically generated">
            <a:extLst>
              <a:ext uri="{FF2B5EF4-FFF2-40B4-BE49-F238E27FC236}">
                <a16:creationId xmlns:a16="http://schemas.microsoft.com/office/drawing/2014/main" id="{E0A6D774-6FB0-4C50-8CE4-4F80459DA01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812915" y="626953"/>
            <a:ext cx="512218" cy="777728"/>
          </a:xfrm>
          <a:prstGeom prst="rect">
            <a:avLst/>
          </a:prstGeom>
        </p:spPr>
      </p:pic>
      <p:sp>
        <p:nvSpPr>
          <p:cNvPr id="21" name="Rectangle 20">
            <a:extLst>
              <a:ext uri="{FF2B5EF4-FFF2-40B4-BE49-F238E27FC236}">
                <a16:creationId xmlns:a16="http://schemas.microsoft.com/office/drawing/2014/main" id="{80923A89-13AC-4765-B287-487F280D217A}"/>
              </a:ext>
            </a:extLst>
          </p:cNvPr>
          <p:cNvSpPr/>
          <p:nvPr/>
        </p:nvSpPr>
        <p:spPr>
          <a:xfrm>
            <a:off x="4695420" y="1873407"/>
            <a:ext cx="3121841" cy="5510066"/>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lvl="0" defTabSz="914400">
              <a:defRPr/>
            </a:pPr>
            <a:r>
              <a:rPr lang="en-AU" sz="1100" b="1">
                <a:solidFill>
                  <a:schemeClr val="accent2"/>
                </a:solidFill>
              </a:rPr>
              <a:t>Resource name:</a:t>
            </a:r>
            <a:r>
              <a:rPr lang="en-AU" sz="1100" b="1">
                <a:solidFill>
                  <a:schemeClr val="accent1"/>
                </a:solidFill>
              </a:rPr>
              <a:t> </a:t>
            </a:r>
            <a:endParaRPr lang="en-AU" sz="1100" b="1">
              <a:solidFill>
                <a:schemeClr val="tx1"/>
              </a:solidFill>
            </a:endParaRPr>
          </a:p>
          <a:p>
            <a:pPr>
              <a:defRPr/>
            </a:pPr>
            <a:r>
              <a:rPr lang="en-AU" sz="1100" b="1">
                <a:solidFill>
                  <a:schemeClr val="tx1"/>
                </a:solidFill>
                <a:highlight>
                  <a:srgbClr val="FFFF00"/>
                </a:highlight>
              </a:rPr>
              <a:t>&lt;Insert resource name here&gt;</a:t>
            </a:r>
          </a:p>
          <a:p>
            <a:pPr lvl="0" defTabSz="914400">
              <a:defRPr/>
            </a:pPr>
            <a:r>
              <a:rPr lang="en-AU" sz="1100" b="1">
                <a:solidFill>
                  <a:schemeClr val="accent1"/>
                </a:solidFill>
              </a:rPr>
              <a:t> </a:t>
            </a:r>
          </a:p>
          <a:p>
            <a:pPr lvl="0" defTabSz="914400">
              <a:defRPr/>
            </a:pPr>
            <a:r>
              <a:rPr lang="en-AU" sz="1100" b="1">
                <a:solidFill>
                  <a:schemeClr val="accent2"/>
                </a:solidFill>
              </a:rPr>
              <a:t>How it helps:</a:t>
            </a:r>
            <a:r>
              <a:rPr lang="en-AU" sz="1100" b="1">
                <a:solidFill>
                  <a:schemeClr val="accent1"/>
                </a:solidFill>
              </a:rPr>
              <a:t> </a:t>
            </a:r>
            <a:endParaRPr lang="en-AU" sz="1100" b="1">
              <a:solidFill>
                <a:schemeClr val="tx1"/>
              </a:solidFill>
            </a:endParaRPr>
          </a:p>
          <a:p>
            <a:pPr lvl="0">
              <a:defRPr/>
            </a:pPr>
            <a:r>
              <a:rPr lang="en-AU" sz="1100">
                <a:solidFill>
                  <a:schemeClr val="tx1"/>
                </a:solidFill>
                <a:highlight>
                  <a:srgbClr val="FFFF00"/>
                </a:highlight>
              </a:rPr>
              <a:t>&lt;Insert brief description about why this resource is helpful&gt;</a:t>
            </a:r>
          </a:p>
          <a:p>
            <a:pPr lvl="0" defTabSz="914400">
              <a:defRPr/>
            </a:pPr>
            <a:endParaRPr lang="en-AU" sz="1100" b="1">
              <a:solidFill>
                <a:schemeClr val="accent1"/>
              </a:solidFill>
            </a:endParaRPr>
          </a:p>
          <a:p>
            <a:pPr lvl="0" defTabSz="914400">
              <a:defRPr/>
            </a:pPr>
            <a:r>
              <a:rPr lang="en-AU" sz="1100" b="1">
                <a:solidFill>
                  <a:schemeClr val="accent2"/>
                </a:solidFill>
              </a:rPr>
              <a:t>Location:</a:t>
            </a:r>
            <a:r>
              <a:rPr lang="en-AU" sz="1100" b="1">
                <a:solidFill>
                  <a:schemeClr val="accent1"/>
                </a:solidFill>
              </a:rPr>
              <a:t> </a:t>
            </a:r>
            <a:endParaRPr lang="en-AU" sz="1100" b="1">
              <a:solidFill>
                <a:schemeClr val="tx1"/>
              </a:solidFill>
            </a:endParaRPr>
          </a:p>
          <a:p>
            <a:pPr lvl="0">
              <a:defRPr/>
            </a:pPr>
            <a:r>
              <a:rPr lang="en-AU" sz="1100">
                <a:solidFill>
                  <a:schemeClr val="tx1"/>
                </a:solidFill>
                <a:highlight>
                  <a:srgbClr val="FFFF00"/>
                </a:highlight>
              </a:rPr>
              <a:t>&lt;Insert instructions or a link to access this resource&gt;</a:t>
            </a:r>
          </a:p>
          <a:p>
            <a:pPr lvl="0">
              <a:defRPr/>
            </a:pPr>
            <a:endParaRPr lang="en-AU" sz="1100">
              <a:solidFill>
                <a:schemeClr val="tx1"/>
              </a:solidFill>
            </a:endParaRPr>
          </a:p>
          <a:p>
            <a:pPr lvl="0">
              <a:defRPr/>
            </a:pPr>
            <a:endParaRPr lang="en-AU" sz="1100">
              <a:solidFill>
                <a:schemeClr val="tx1"/>
              </a:solidFill>
            </a:endParaRPr>
          </a:p>
          <a:p>
            <a:pPr lvl="0">
              <a:defRPr/>
            </a:pPr>
            <a:endParaRPr lang="en-AU" sz="1100">
              <a:solidFill>
                <a:schemeClr val="tx1"/>
              </a:solidFill>
            </a:endParaRPr>
          </a:p>
          <a:p>
            <a:pPr lvl="0">
              <a:defRPr/>
            </a:pPr>
            <a:endParaRPr lang="en-AU" sz="1100">
              <a:solidFill>
                <a:schemeClr val="tx1"/>
              </a:solidFill>
            </a:endParaRPr>
          </a:p>
          <a:p>
            <a:pPr lvl="0">
              <a:defRPr/>
            </a:pPr>
            <a:endParaRPr lang="en-AU" sz="1100">
              <a:solidFill>
                <a:schemeClr val="tx1"/>
              </a:solidFill>
            </a:endParaRPr>
          </a:p>
          <a:p>
            <a:pPr>
              <a:defRPr/>
            </a:pPr>
            <a:r>
              <a:rPr lang="en-AU" sz="1100">
                <a:solidFill>
                  <a:schemeClr val="tx1"/>
                </a:solidFill>
                <a:highlight>
                  <a:srgbClr val="FFFF00"/>
                </a:highlight>
              </a:rPr>
              <a:t>&lt;Include an image of the location or the resource&gt;</a:t>
            </a:r>
            <a:endParaRPr lang="en-AU" sz="1100" b="1">
              <a:solidFill>
                <a:schemeClr val="accent1"/>
              </a:solidFill>
              <a:highlight>
                <a:srgbClr val="FFFF00"/>
              </a:highlight>
            </a:endParaRPr>
          </a:p>
          <a:p>
            <a:pPr lvl="0">
              <a:defRPr/>
            </a:pPr>
            <a:endParaRPr lang="en-AU" sz="1100">
              <a:solidFill>
                <a:schemeClr val="tx1"/>
              </a:solidFill>
            </a:endParaRPr>
          </a:p>
          <a:p>
            <a:pPr lvl="0" defTabSz="914400">
              <a:defRPr/>
            </a:pPr>
            <a:endParaRPr lang="en-AU" sz="1100" b="1">
              <a:solidFill>
                <a:schemeClr val="accent1"/>
              </a:solidFill>
            </a:endParaRPr>
          </a:p>
          <a:p>
            <a:pPr lvl="0" defTabSz="914400">
              <a:defRPr/>
            </a:pPr>
            <a:endParaRPr lang="en-AU" sz="1100" b="1">
              <a:solidFill>
                <a:schemeClr val="accent1"/>
              </a:solidFill>
            </a:endParaRPr>
          </a:p>
          <a:p>
            <a:pPr lvl="0" defTabSz="914400">
              <a:defRPr/>
            </a:pPr>
            <a:endParaRPr lang="en-AU" sz="1100" b="1">
              <a:solidFill>
                <a:schemeClr val="accent1"/>
              </a:solidFill>
            </a:endParaRPr>
          </a:p>
        </p:txBody>
      </p:sp>
      <p:sp>
        <p:nvSpPr>
          <p:cNvPr id="3" name="Slide Number Placeholder 2">
            <a:extLst>
              <a:ext uri="{FF2B5EF4-FFF2-40B4-BE49-F238E27FC236}">
                <a16:creationId xmlns:a16="http://schemas.microsoft.com/office/drawing/2014/main" id="{554E2862-6629-42C6-88B4-7D383D7C6C0A}"/>
              </a:ext>
            </a:extLst>
          </p:cNvPr>
          <p:cNvSpPr>
            <a:spLocks noGrp="1"/>
          </p:cNvSpPr>
          <p:nvPr>
            <p:ph type="sldNum" sz="quarter" idx="12"/>
          </p:nvPr>
        </p:nvSpPr>
        <p:spPr/>
        <p:txBody>
          <a:bodyPr/>
          <a:lstStyle/>
          <a:p>
            <a:fld id="{636C11FB-B6ED-4826-AA49-B2A0CC68C0B4}" type="slidenum">
              <a:rPr lang="en-AU" smtClean="0"/>
              <a:pPr/>
              <a:t>17</a:t>
            </a:fld>
            <a:endParaRPr lang="en-AU"/>
          </a:p>
        </p:txBody>
      </p:sp>
    </p:spTree>
    <p:extLst>
      <p:ext uri="{BB962C8B-B14F-4D97-AF65-F5344CB8AC3E}">
        <p14:creationId xmlns:p14="http://schemas.microsoft.com/office/powerpoint/2010/main" val="157405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CDF4BDF3-FEF3-40E0-8F18-81C4114CADFD}"/>
              </a:ext>
            </a:extLst>
          </p:cNvPr>
          <p:cNvSpPr/>
          <p:nvPr/>
        </p:nvSpPr>
        <p:spPr>
          <a:xfrm>
            <a:off x="998716" y="1871131"/>
            <a:ext cx="3424518" cy="4482353"/>
          </a:xfrm>
          <a:prstGeom prst="rect">
            <a:avLst/>
          </a:prstGeom>
          <a:solidFill>
            <a:schemeClr val="bg2">
              <a:lumMod val="95000"/>
            </a:schemeClr>
          </a:solidFill>
          <a:ln>
            <a:solidFill>
              <a:schemeClr val="bg2">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p>
        </p:txBody>
      </p:sp>
      <p:sp>
        <p:nvSpPr>
          <p:cNvPr id="18" name="Rectangle 17">
            <a:extLst>
              <a:ext uri="{FF2B5EF4-FFF2-40B4-BE49-F238E27FC236}">
                <a16:creationId xmlns:a16="http://schemas.microsoft.com/office/drawing/2014/main" id="{CDF4BDF3-FEF3-40E0-8F18-81C4114CADFD}"/>
              </a:ext>
            </a:extLst>
          </p:cNvPr>
          <p:cNvSpPr/>
          <p:nvPr/>
        </p:nvSpPr>
        <p:spPr>
          <a:xfrm>
            <a:off x="4532102" y="1868215"/>
            <a:ext cx="3415188" cy="4473023"/>
          </a:xfrm>
          <a:prstGeom prst="rect">
            <a:avLst/>
          </a:prstGeom>
          <a:solidFill>
            <a:schemeClr val="bg2">
              <a:lumMod val="95000"/>
            </a:schemeClr>
          </a:solidFill>
          <a:ln>
            <a:solidFill>
              <a:schemeClr val="bg2">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p>
        </p:txBody>
      </p:sp>
      <p:sp>
        <p:nvSpPr>
          <p:cNvPr id="16" name="Rectangle: Rounded Corners 15">
            <a:extLst>
              <a:ext uri="{FF2B5EF4-FFF2-40B4-BE49-F238E27FC236}">
                <a16:creationId xmlns:a16="http://schemas.microsoft.com/office/drawing/2014/main" id="{F9AC4A73-1616-4AF7-9381-BD8E9BA3B82D}"/>
              </a:ext>
            </a:extLst>
          </p:cNvPr>
          <p:cNvSpPr/>
          <p:nvPr/>
        </p:nvSpPr>
        <p:spPr>
          <a:xfrm>
            <a:off x="1103320" y="996534"/>
            <a:ext cx="6709595" cy="764320"/>
          </a:xfrm>
          <a:prstGeom prst="roundRect">
            <a:avLst>
              <a:gd name="adj" fmla="val 9394"/>
            </a:avLst>
          </a:prstGeom>
          <a:solidFill>
            <a:schemeClr val="accent2"/>
          </a:solidFill>
          <a:ln>
            <a:noFill/>
          </a:ln>
        </p:spPr>
        <p:style>
          <a:lnRef idx="2">
            <a:schemeClr val="accent2"/>
          </a:lnRef>
          <a:fillRef idx="1">
            <a:schemeClr val="lt1"/>
          </a:fillRef>
          <a:effectRef idx="0">
            <a:schemeClr val="accent2"/>
          </a:effectRef>
          <a:fontRef idx="minor">
            <a:schemeClr val="dk1"/>
          </a:fontRef>
        </p:style>
        <p:txBody>
          <a:bodyPr lIns="144000" tIns="45720" rIns="144000" bIns="45720" rtlCol="0" anchor="ctr"/>
          <a:lstStyle/>
          <a:p>
            <a:r>
              <a:rPr lang="en-AU" sz="1200" b="1">
                <a:solidFill>
                  <a:schemeClr val="bg1"/>
                </a:solidFill>
              </a:rPr>
              <a:t>Some additional resources are provided below. Try and familiarise yourself with them, so that you are aware of what additional information exists to support you as you adapt to the Family Violence Information Sharing Scheme.</a:t>
            </a:r>
          </a:p>
        </p:txBody>
      </p:sp>
      <p:sp>
        <p:nvSpPr>
          <p:cNvPr id="17" name="Title 3">
            <a:extLst>
              <a:ext uri="{FF2B5EF4-FFF2-40B4-BE49-F238E27FC236}">
                <a16:creationId xmlns:a16="http://schemas.microsoft.com/office/drawing/2014/main" id="{6A9499E9-1D20-4B29-9BF5-D454054A4FF0}"/>
              </a:ext>
            </a:extLst>
          </p:cNvPr>
          <p:cNvSpPr txBox="1">
            <a:spLocks/>
          </p:cNvSpPr>
          <p:nvPr/>
        </p:nvSpPr>
        <p:spPr>
          <a:xfrm>
            <a:off x="765761" y="176270"/>
            <a:ext cx="6502305"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General resources</a:t>
            </a:r>
          </a:p>
        </p:txBody>
      </p:sp>
      <p:sp>
        <p:nvSpPr>
          <p:cNvPr id="23" name="TextBox 22">
            <a:extLst>
              <a:ext uri="{FF2B5EF4-FFF2-40B4-BE49-F238E27FC236}">
                <a16:creationId xmlns:a16="http://schemas.microsoft.com/office/drawing/2014/main" id="{2E2BF75C-A4F5-4691-A490-3841588FE7AB}"/>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Info</a:t>
            </a:r>
            <a:r>
              <a:rPr lang="en-AU" sz="1400">
                <a:solidFill>
                  <a:schemeClr val="tx2">
                    <a:lumMod val="40000"/>
                    <a:lumOff val="60000"/>
                  </a:schemeClr>
                </a:solidFill>
              </a:rPr>
              <a:t> </a:t>
            </a:r>
          </a:p>
        </p:txBody>
      </p:sp>
      <p:pic>
        <p:nvPicPr>
          <p:cNvPr id="24" name="Picture 23" descr="A picture containing text, silhouette, vector graphics&#10;&#10;Description automatically generated">
            <a:extLst>
              <a:ext uri="{FF2B5EF4-FFF2-40B4-BE49-F238E27FC236}">
                <a16:creationId xmlns:a16="http://schemas.microsoft.com/office/drawing/2014/main" id="{E0A6D774-6FB0-4C50-8CE4-4F80459DA01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2915" y="626953"/>
            <a:ext cx="512218" cy="777728"/>
          </a:xfrm>
          <a:prstGeom prst="rect">
            <a:avLst/>
          </a:prstGeom>
        </p:spPr>
      </p:pic>
      <p:sp>
        <p:nvSpPr>
          <p:cNvPr id="22" name="Rectangle 21">
            <a:extLst>
              <a:ext uri="{FF2B5EF4-FFF2-40B4-BE49-F238E27FC236}">
                <a16:creationId xmlns:a16="http://schemas.microsoft.com/office/drawing/2014/main" id="{304F9F65-63C2-4933-988D-E6D529E7497D}"/>
              </a:ext>
            </a:extLst>
          </p:cNvPr>
          <p:cNvSpPr/>
          <p:nvPr/>
        </p:nvSpPr>
        <p:spPr>
          <a:xfrm>
            <a:off x="1103320" y="1917702"/>
            <a:ext cx="3287804" cy="358211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t"/>
          <a:lstStyle/>
          <a:p>
            <a:pPr defTabSz="914400">
              <a:defRPr/>
            </a:pPr>
            <a:r>
              <a:rPr lang="en-AU" sz="1100" b="1" dirty="0">
                <a:solidFill>
                  <a:schemeClr val="accent2"/>
                </a:solidFill>
              </a:rPr>
              <a:t>Resource name:</a:t>
            </a:r>
            <a:r>
              <a:rPr lang="en-AU" sz="1100" b="1" dirty="0">
                <a:solidFill>
                  <a:schemeClr val="tx1"/>
                </a:solidFill>
              </a:rPr>
              <a:t> </a:t>
            </a:r>
            <a:endParaRPr lang="en-US" dirty="0">
              <a:solidFill>
                <a:schemeClr val="tx1"/>
              </a:solidFill>
            </a:endParaRPr>
          </a:p>
          <a:p>
            <a:pPr defTabSz="914400">
              <a:defRPr/>
            </a:pPr>
            <a:r>
              <a:rPr lang="en-AU" sz="1200" b="1" dirty="0">
                <a:solidFill>
                  <a:schemeClr val="tx1"/>
                </a:solidFill>
              </a:rPr>
              <a:t>Tips for Information Sharing Record Keeping</a:t>
            </a:r>
            <a:endParaRPr lang="en-AU" sz="1200" dirty="0">
              <a:solidFill>
                <a:schemeClr val="tx1"/>
              </a:solidFill>
            </a:endParaRPr>
          </a:p>
          <a:p>
            <a:pPr defTabSz="914400">
              <a:defRPr/>
            </a:pPr>
            <a:endParaRPr lang="en-AU" sz="1100" b="1" dirty="0">
              <a:solidFill>
                <a:schemeClr val="tx1"/>
              </a:solidFill>
            </a:endParaRPr>
          </a:p>
          <a:p>
            <a:pPr defTabSz="914400">
              <a:defRPr/>
            </a:pPr>
            <a:r>
              <a:rPr lang="en-AU" sz="1100" b="1" dirty="0">
                <a:solidFill>
                  <a:schemeClr val="accent2"/>
                </a:solidFill>
              </a:rPr>
              <a:t>How it helps:</a:t>
            </a:r>
            <a:r>
              <a:rPr lang="en-AU" sz="1100" b="1" dirty="0">
                <a:solidFill>
                  <a:schemeClr val="tx1"/>
                </a:solidFill>
              </a:rPr>
              <a:t> </a:t>
            </a:r>
            <a:r>
              <a:rPr lang="en-AU" sz="1100" dirty="0">
                <a:solidFill>
                  <a:schemeClr val="tx1"/>
                </a:solidFill>
              </a:rPr>
              <a:t>Provides further information about how to approach record keeping.</a:t>
            </a:r>
          </a:p>
          <a:p>
            <a:pPr defTabSz="914400">
              <a:defRPr/>
            </a:pPr>
            <a:endParaRPr lang="en-AU" sz="1100" dirty="0">
              <a:solidFill>
                <a:schemeClr val="tx1"/>
              </a:solidFill>
            </a:endParaRPr>
          </a:p>
          <a:p>
            <a:pPr defTabSz="914400">
              <a:defRPr/>
            </a:pPr>
            <a:endParaRPr lang="en-AU" sz="1100" dirty="0">
              <a:solidFill>
                <a:schemeClr val="tx1"/>
              </a:solidFill>
            </a:endParaRPr>
          </a:p>
          <a:p>
            <a:pPr defTabSz="914400">
              <a:defRPr/>
            </a:pPr>
            <a:r>
              <a:rPr lang="en-AU" sz="1100" b="1" dirty="0">
                <a:solidFill>
                  <a:schemeClr val="accent2"/>
                </a:solidFill>
              </a:rPr>
              <a:t>Location:</a:t>
            </a:r>
          </a:p>
          <a:p>
            <a:pPr defTabSz="914400">
              <a:defRPr/>
            </a:pPr>
            <a:r>
              <a:rPr lang="en-AU" sz="1100" u="sng" dirty="0">
                <a:solidFill>
                  <a:schemeClr val="accent1"/>
                </a:solidFill>
                <a:hlinkClick r:id="rId4"/>
              </a:rPr>
              <a:t>https://www.vic.gov.au/sites/default/files/2020-02/Tips-for-information-sharing-record-keeping.pdf </a:t>
            </a:r>
            <a:endParaRPr lang="en-AU" sz="1100" b="1" dirty="0">
              <a:solidFill>
                <a:schemeClr val="accent1"/>
              </a:solidFill>
            </a:endParaRPr>
          </a:p>
          <a:p>
            <a:pPr lvl="0" defTabSz="914400">
              <a:defRPr/>
            </a:pPr>
            <a:endParaRPr lang="en-AU" sz="1100" b="1" dirty="0">
              <a:solidFill>
                <a:schemeClr val="accent1"/>
              </a:solidFill>
            </a:endParaRPr>
          </a:p>
          <a:p>
            <a:pPr lvl="0" defTabSz="914400">
              <a:defRPr/>
            </a:pPr>
            <a:endParaRPr lang="en-AU" sz="1100" b="1" dirty="0">
              <a:solidFill>
                <a:schemeClr val="accent1"/>
              </a:solidFill>
            </a:endParaRPr>
          </a:p>
        </p:txBody>
      </p:sp>
      <p:sp>
        <p:nvSpPr>
          <p:cNvPr id="25" name="Rectangle 24">
            <a:extLst>
              <a:ext uri="{FF2B5EF4-FFF2-40B4-BE49-F238E27FC236}">
                <a16:creationId xmlns:a16="http://schemas.microsoft.com/office/drawing/2014/main" id="{FF51B434-931A-46DF-83EA-16076DCB61E5}"/>
              </a:ext>
            </a:extLst>
          </p:cNvPr>
          <p:cNvSpPr/>
          <p:nvPr/>
        </p:nvSpPr>
        <p:spPr>
          <a:xfrm>
            <a:off x="4575843" y="1917702"/>
            <a:ext cx="3287804" cy="423525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t"/>
          <a:lstStyle/>
          <a:p>
            <a:pPr defTabSz="914400">
              <a:defRPr/>
            </a:pPr>
            <a:r>
              <a:rPr lang="en-AU" sz="1100" b="1">
                <a:solidFill>
                  <a:schemeClr val="accent2"/>
                </a:solidFill>
              </a:rPr>
              <a:t>Resource name:</a:t>
            </a:r>
            <a:r>
              <a:rPr lang="en-AU" sz="1100" b="1">
                <a:solidFill>
                  <a:schemeClr val="tx1"/>
                </a:solidFill>
              </a:rPr>
              <a:t> </a:t>
            </a:r>
            <a:endParaRPr lang="en-US">
              <a:solidFill>
                <a:schemeClr val="tx1"/>
              </a:solidFill>
            </a:endParaRPr>
          </a:p>
          <a:p>
            <a:pPr lvl="0" defTabSz="914400">
              <a:defRPr/>
            </a:pPr>
            <a:r>
              <a:rPr lang="en-AU" sz="1200" b="1">
                <a:solidFill>
                  <a:schemeClr val="tx1"/>
                </a:solidFill>
              </a:rPr>
              <a:t>MARAM Practice Guidance: Information Sharing with other services (section 6.7.3)</a:t>
            </a:r>
            <a:endParaRPr lang="en-AU" sz="1200">
              <a:solidFill>
                <a:schemeClr val="tx1"/>
              </a:solidFill>
            </a:endParaRPr>
          </a:p>
          <a:p>
            <a:pPr lvl="0" defTabSz="914400">
              <a:defRPr/>
            </a:pPr>
            <a:endParaRPr lang="en-AU" sz="1100" b="1">
              <a:solidFill>
                <a:schemeClr val="tx1"/>
              </a:solidFill>
            </a:endParaRPr>
          </a:p>
          <a:p>
            <a:pPr lvl="0" defTabSz="914400">
              <a:defRPr/>
            </a:pPr>
            <a:r>
              <a:rPr lang="en-AU" sz="1100" b="1">
                <a:solidFill>
                  <a:schemeClr val="accent2"/>
                </a:solidFill>
              </a:rPr>
              <a:t>How it helps:</a:t>
            </a:r>
            <a:r>
              <a:rPr lang="en-AU" sz="1100" b="1">
                <a:solidFill>
                  <a:schemeClr val="tx1"/>
                </a:solidFill>
              </a:rPr>
              <a:t> </a:t>
            </a:r>
            <a:r>
              <a:rPr lang="en-AU" sz="1100">
                <a:solidFill>
                  <a:schemeClr val="tx1"/>
                </a:solidFill>
              </a:rPr>
              <a:t>Comprehensive practice guidance about the family violence information sharing responsibility under MARAM</a:t>
            </a:r>
          </a:p>
          <a:p>
            <a:pPr lvl="0" defTabSz="914400">
              <a:defRPr/>
            </a:pPr>
            <a:endParaRPr lang="en-AU" sz="1100">
              <a:solidFill>
                <a:schemeClr val="tx1"/>
              </a:solidFill>
            </a:endParaRPr>
          </a:p>
          <a:p>
            <a:pPr defTabSz="914400">
              <a:defRPr/>
            </a:pPr>
            <a:r>
              <a:rPr lang="en-AU" sz="1100" b="1">
                <a:solidFill>
                  <a:schemeClr val="accent2"/>
                </a:solidFill>
              </a:rPr>
              <a:t>Location: </a:t>
            </a:r>
            <a:r>
              <a:rPr lang="en-AU" sz="1100" u="sng">
                <a:hlinkClick r:id="rId5"/>
              </a:rPr>
              <a:t>https://www.vic.gov.au/sites/default/files/2020-05/PG%20Responsibility%206.pdf</a:t>
            </a:r>
            <a:r>
              <a:rPr lang="en-AU" sz="1100"/>
              <a:t>  </a:t>
            </a:r>
            <a:endParaRPr lang="en-AU" sz="1100" b="1">
              <a:solidFill>
                <a:schemeClr val="accent1"/>
              </a:solidFill>
            </a:endParaRPr>
          </a:p>
          <a:p>
            <a:pPr lvl="0" defTabSz="914400">
              <a:defRPr/>
            </a:pPr>
            <a:endParaRPr lang="en-AU" sz="1100" b="1">
              <a:solidFill>
                <a:schemeClr val="accent1"/>
              </a:solidFill>
            </a:endParaRPr>
          </a:p>
          <a:p>
            <a:pPr lvl="0" defTabSz="914400">
              <a:defRPr/>
            </a:pPr>
            <a:endParaRPr lang="en-AU" sz="1100" b="1">
              <a:solidFill>
                <a:schemeClr val="accent1"/>
              </a:solidFill>
            </a:endParaRPr>
          </a:p>
        </p:txBody>
      </p:sp>
      <p:sp>
        <p:nvSpPr>
          <p:cNvPr id="21" name="Oval 20">
            <a:extLst>
              <a:ext uri="{FF2B5EF4-FFF2-40B4-BE49-F238E27FC236}">
                <a16:creationId xmlns:a16="http://schemas.microsoft.com/office/drawing/2014/main" id="{2C64D5ED-9522-469C-A6A4-3B055682698C}"/>
              </a:ext>
            </a:extLst>
          </p:cNvPr>
          <p:cNvSpPr/>
          <p:nvPr/>
        </p:nvSpPr>
        <p:spPr>
          <a:xfrm>
            <a:off x="122770" y="176270"/>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pic>
        <p:nvPicPr>
          <p:cNvPr id="29" name="Picture 28" descr="A close up of a logo&#10;&#10;Description automatically generated">
            <a:extLst>
              <a:ext uri="{FF2B5EF4-FFF2-40B4-BE49-F238E27FC236}">
                <a16:creationId xmlns:a16="http://schemas.microsoft.com/office/drawing/2014/main" id="{8361F683-C817-4CAB-8B78-E38382B8824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604" y="202503"/>
            <a:ext cx="540001" cy="540001"/>
          </a:xfrm>
          <a:prstGeom prst="rect">
            <a:avLst/>
          </a:prstGeom>
        </p:spPr>
      </p:pic>
      <p:sp>
        <p:nvSpPr>
          <p:cNvPr id="15" name="Rectangle: Rounded Corners 14">
            <a:extLst>
              <a:ext uri="{FF2B5EF4-FFF2-40B4-BE49-F238E27FC236}">
                <a16:creationId xmlns:a16="http://schemas.microsoft.com/office/drawing/2014/main" id="{F1E07D90-7F4E-439A-A512-0DA9E208BF6C}"/>
              </a:ext>
            </a:extLst>
          </p:cNvPr>
          <p:cNvSpPr/>
          <p:nvPr/>
        </p:nvSpPr>
        <p:spPr>
          <a:xfrm>
            <a:off x="7812915" y="104736"/>
            <a:ext cx="1140585"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4</a:t>
            </a:r>
            <a:endParaRPr lang="en-AU" sz="1200">
              <a:solidFill>
                <a:schemeClr val="accent2"/>
              </a:solidFill>
              <a:latin typeface="VIC" panose="00000500000000000000" pitchFamily="2" charset="0"/>
            </a:endParaRPr>
          </a:p>
        </p:txBody>
      </p:sp>
      <p:pic>
        <p:nvPicPr>
          <p:cNvPr id="20" name="Picture 19">
            <a:extLst>
              <a:ext uri="{FF2B5EF4-FFF2-40B4-BE49-F238E27FC236}">
                <a16:creationId xmlns:a16="http://schemas.microsoft.com/office/drawing/2014/main" id="{83267218-5700-41E2-99DC-99034E3F3651}"/>
              </a:ext>
            </a:extLst>
          </p:cNvPr>
          <p:cNvPicPr>
            <a:picLocks noChangeAspect="1"/>
          </p:cNvPicPr>
          <p:nvPr/>
        </p:nvPicPr>
        <p:blipFill>
          <a:blip r:embed="rId7"/>
          <a:stretch>
            <a:fillRect/>
          </a:stretch>
        </p:blipFill>
        <p:spPr>
          <a:xfrm>
            <a:off x="1187296" y="4180625"/>
            <a:ext cx="3113032" cy="617940"/>
          </a:xfrm>
          <a:prstGeom prst="rect">
            <a:avLst/>
          </a:prstGeom>
        </p:spPr>
      </p:pic>
      <p:pic>
        <p:nvPicPr>
          <p:cNvPr id="26" name="Picture 25">
            <a:extLst>
              <a:ext uri="{FF2B5EF4-FFF2-40B4-BE49-F238E27FC236}">
                <a16:creationId xmlns:a16="http://schemas.microsoft.com/office/drawing/2014/main" id="{3A4590C2-2BAC-4FC8-9C15-F6C5CE35F684}"/>
              </a:ext>
            </a:extLst>
          </p:cNvPr>
          <p:cNvPicPr>
            <a:picLocks noChangeAspect="1"/>
          </p:cNvPicPr>
          <p:nvPr/>
        </p:nvPicPr>
        <p:blipFill>
          <a:blip r:embed="rId8"/>
          <a:stretch>
            <a:fillRect/>
          </a:stretch>
        </p:blipFill>
        <p:spPr>
          <a:xfrm>
            <a:off x="4893084" y="4167580"/>
            <a:ext cx="2300033" cy="1933773"/>
          </a:xfrm>
          <a:prstGeom prst="rect">
            <a:avLst/>
          </a:prstGeom>
        </p:spPr>
      </p:pic>
      <p:sp>
        <p:nvSpPr>
          <p:cNvPr id="2" name="Slide Number Placeholder 1">
            <a:extLst>
              <a:ext uri="{FF2B5EF4-FFF2-40B4-BE49-F238E27FC236}">
                <a16:creationId xmlns:a16="http://schemas.microsoft.com/office/drawing/2014/main" id="{5933CC3C-9C36-4507-9D73-626B2544AD77}"/>
              </a:ext>
            </a:extLst>
          </p:cNvPr>
          <p:cNvSpPr>
            <a:spLocks noGrp="1"/>
          </p:cNvSpPr>
          <p:nvPr>
            <p:ph type="sldNum" sz="quarter" idx="12"/>
          </p:nvPr>
        </p:nvSpPr>
        <p:spPr/>
        <p:txBody>
          <a:bodyPr/>
          <a:lstStyle/>
          <a:p>
            <a:fld id="{636C11FB-B6ED-4826-AA49-B2A0CC68C0B4}" type="slidenum">
              <a:rPr lang="en-AU" smtClean="0"/>
              <a:pPr/>
              <a:t>18</a:t>
            </a:fld>
            <a:endParaRPr lang="en-AU"/>
          </a:p>
        </p:txBody>
      </p:sp>
    </p:spTree>
    <p:extLst>
      <p:ext uri="{BB962C8B-B14F-4D97-AF65-F5344CB8AC3E}">
        <p14:creationId xmlns:p14="http://schemas.microsoft.com/office/powerpoint/2010/main" val="1064602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430273" y="176270"/>
            <a:ext cx="683779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600">
                <a:solidFill>
                  <a:schemeClr val="accent2"/>
                </a:solidFill>
                <a:latin typeface="VIC" panose="00000500000000000000" pitchFamily="2" charset="0"/>
              </a:rPr>
              <a:t>Session agenda</a:t>
            </a:r>
            <a:endParaRPr lang="en-AU" sz="1600">
              <a:solidFill>
                <a:schemeClr val="accent2"/>
              </a:solidFill>
            </a:endParaRPr>
          </a:p>
        </p:txBody>
      </p:sp>
      <p:sp>
        <p:nvSpPr>
          <p:cNvPr id="12" name="Oval 11">
            <a:extLst>
              <a:ext uri="{FF2B5EF4-FFF2-40B4-BE49-F238E27FC236}">
                <a16:creationId xmlns:a16="http://schemas.microsoft.com/office/drawing/2014/main" id="{2EC594E5-65C5-4C79-A92D-1AFA4C04DFFC}"/>
              </a:ext>
            </a:extLst>
          </p:cNvPr>
          <p:cNvSpPr/>
          <p:nvPr/>
        </p:nvSpPr>
        <p:spPr>
          <a:xfrm>
            <a:off x="742029" y="3109255"/>
            <a:ext cx="988828" cy="988828"/>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sp>
        <p:nvSpPr>
          <p:cNvPr id="13" name="Rectangle 12">
            <a:extLst>
              <a:ext uri="{FF2B5EF4-FFF2-40B4-BE49-F238E27FC236}">
                <a16:creationId xmlns:a16="http://schemas.microsoft.com/office/drawing/2014/main" id="{B552991D-C1E9-45EE-8E61-6B955E07F7CB}"/>
              </a:ext>
            </a:extLst>
          </p:cNvPr>
          <p:cNvSpPr/>
          <p:nvPr/>
        </p:nvSpPr>
        <p:spPr>
          <a:xfrm>
            <a:off x="63175" y="2691053"/>
            <a:ext cx="2315772" cy="41467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solidFill>
                  <a:schemeClr val="accent2"/>
                </a:solidFill>
                <a:latin typeface="+mj-lt"/>
              </a:rPr>
              <a:t>Agenda</a:t>
            </a:r>
          </a:p>
        </p:txBody>
      </p:sp>
      <p:pic>
        <p:nvPicPr>
          <p:cNvPr id="15" name="Picture 14" descr="A picture containing drawing&#10;&#10;Description automatically generated">
            <a:extLst>
              <a:ext uri="{FF2B5EF4-FFF2-40B4-BE49-F238E27FC236}">
                <a16:creationId xmlns:a16="http://schemas.microsoft.com/office/drawing/2014/main" id="{11B1FC62-511A-4C3F-9F08-49BBF94C5A7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36220" y="3011942"/>
            <a:ext cx="1221388" cy="1221388"/>
          </a:xfrm>
          <a:prstGeom prst="rect">
            <a:avLst/>
          </a:prstGeom>
        </p:spPr>
      </p:pic>
      <p:grpSp>
        <p:nvGrpSpPr>
          <p:cNvPr id="19" name="Group 18">
            <a:extLst>
              <a:ext uri="{FF2B5EF4-FFF2-40B4-BE49-F238E27FC236}">
                <a16:creationId xmlns:a16="http://schemas.microsoft.com/office/drawing/2014/main" id="{F3F1B6D9-A198-4D8C-8A06-1B835821BAC0}"/>
              </a:ext>
            </a:extLst>
          </p:cNvPr>
          <p:cNvGrpSpPr/>
          <p:nvPr/>
        </p:nvGrpSpPr>
        <p:grpSpPr>
          <a:xfrm>
            <a:off x="2727784" y="2417155"/>
            <a:ext cx="497640" cy="497640"/>
            <a:chOff x="2732524" y="1304170"/>
            <a:chExt cx="612480" cy="612480"/>
          </a:xfrm>
        </p:grpSpPr>
        <p:sp>
          <p:nvSpPr>
            <p:cNvPr id="22" name="Oval 21">
              <a:extLst>
                <a:ext uri="{FF2B5EF4-FFF2-40B4-BE49-F238E27FC236}">
                  <a16:creationId xmlns:a16="http://schemas.microsoft.com/office/drawing/2014/main" id="{D3D0B24F-FB5B-40C6-9681-889E571375EC}"/>
                </a:ext>
              </a:extLst>
            </p:cNvPr>
            <p:cNvSpPr/>
            <p:nvPr/>
          </p:nvSpPr>
          <p:spPr>
            <a:xfrm>
              <a:off x="2732524" y="1304170"/>
              <a:ext cx="612480" cy="61248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b="1">
                <a:latin typeface="+mj-lt"/>
              </a:endParaRPr>
            </a:p>
          </p:txBody>
        </p:sp>
        <p:pic>
          <p:nvPicPr>
            <p:cNvPr id="26" name="Picture 25" descr="A picture containing drawing, light&#10;&#10;Description automatically generated">
              <a:extLst>
                <a:ext uri="{FF2B5EF4-FFF2-40B4-BE49-F238E27FC236}">
                  <a16:creationId xmlns:a16="http://schemas.microsoft.com/office/drawing/2014/main" id="{E7950548-605A-489E-AA98-8F302E64745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759497" y="1329849"/>
              <a:ext cx="561122" cy="561122"/>
            </a:xfrm>
            <a:prstGeom prst="rect">
              <a:avLst/>
            </a:prstGeom>
          </p:spPr>
        </p:pic>
      </p:grpSp>
      <p:grpSp>
        <p:nvGrpSpPr>
          <p:cNvPr id="18" name="Group 17">
            <a:extLst>
              <a:ext uri="{FF2B5EF4-FFF2-40B4-BE49-F238E27FC236}">
                <a16:creationId xmlns:a16="http://schemas.microsoft.com/office/drawing/2014/main" id="{FF519958-9ABB-4982-B4A4-8E6D31BA4E26}"/>
              </a:ext>
            </a:extLst>
          </p:cNvPr>
          <p:cNvGrpSpPr/>
          <p:nvPr/>
        </p:nvGrpSpPr>
        <p:grpSpPr>
          <a:xfrm>
            <a:off x="2712408" y="3087587"/>
            <a:ext cx="528392" cy="513830"/>
            <a:chOff x="2732524" y="1942341"/>
            <a:chExt cx="650329" cy="632406"/>
          </a:xfrm>
        </p:grpSpPr>
        <p:sp>
          <p:nvSpPr>
            <p:cNvPr id="2" name="Oval 22">
              <a:extLst>
                <a:ext uri="{FF2B5EF4-FFF2-40B4-BE49-F238E27FC236}">
                  <a16:creationId xmlns:a16="http://schemas.microsoft.com/office/drawing/2014/main" id="{8FD2B564-D808-493D-8914-ECCA9CD2E075}"/>
                </a:ext>
              </a:extLst>
            </p:cNvPr>
            <p:cNvSpPr/>
            <p:nvPr/>
          </p:nvSpPr>
          <p:spPr>
            <a:xfrm>
              <a:off x="2732524" y="1952304"/>
              <a:ext cx="612480" cy="61248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b="1">
                <a:latin typeface="+mj-lt"/>
              </a:endParaRPr>
            </a:p>
          </p:txBody>
        </p:sp>
        <p:pic>
          <p:nvPicPr>
            <p:cNvPr id="3" name="Picture 26" descr="A picture containing drawing&#10;&#10;Description automatically generated">
              <a:extLst>
                <a:ext uri="{FF2B5EF4-FFF2-40B4-BE49-F238E27FC236}">
                  <a16:creationId xmlns:a16="http://schemas.microsoft.com/office/drawing/2014/main" id="{1B49EBE8-2C06-4754-8208-FD7278696F24}"/>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2750447" y="1942341"/>
              <a:ext cx="632406" cy="632406"/>
            </a:xfrm>
            <a:prstGeom prst="rect">
              <a:avLst/>
            </a:prstGeom>
          </p:spPr>
        </p:pic>
      </p:grpSp>
      <p:grpSp>
        <p:nvGrpSpPr>
          <p:cNvPr id="17" name="Group 16">
            <a:extLst>
              <a:ext uri="{FF2B5EF4-FFF2-40B4-BE49-F238E27FC236}">
                <a16:creationId xmlns:a16="http://schemas.microsoft.com/office/drawing/2014/main" id="{B33AB735-106E-422A-8BFD-DAF54629A141}"/>
              </a:ext>
            </a:extLst>
          </p:cNvPr>
          <p:cNvGrpSpPr/>
          <p:nvPr/>
        </p:nvGrpSpPr>
        <p:grpSpPr>
          <a:xfrm>
            <a:off x="2719690" y="3798572"/>
            <a:ext cx="513829" cy="513829"/>
            <a:chOff x="2725396" y="2609865"/>
            <a:chExt cx="632406" cy="632406"/>
          </a:xfrm>
        </p:grpSpPr>
        <p:sp>
          <p:nvSpPr>
            <p:cNvPr id="4" name="Oval 23">
              <a:extLst>
                <a:ext uri="{FF2B5EF4-FFF2-40B4-BE49-F238E27FC236}">
                  <a16:creationId xmlns:a16="http://schemas.microsoft.com/office/drawing/2014/main" id="{A7C54723-64F6-43F4-8B31-F781E18655AE}"/>
                </a:ext>
              </a:extLst>
            </p:cNvPr>
            <p:cNvSpPr/>
            <p:nvPr/>
          </p:nvSpPr>
          <p:spPr>
            <a:xfrm>
              <a:off x="2732524" y="2611612"/>
              <a:ext cx="612480" cy="61248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b="1">
                <a:latin typeface="+mj-lt"/>
              </a:endParaRPr>
            </a:p>
          </p:txBody>
        </p:sp>
        <p:pic>
          <p:nvPicPr>
            <p:cNvPr id="5" name="Picture 27" descr="A picture containing drawing, shirt&#10;&#10;Description automatically generated">
              <a:extLst>
                <a:ext uri="{FF2B5EF4-FFF2-40B4-BE49-F238E27FC236}">
                  <a16:creationId xmlns:a16="http://schemas.microsoft.com/office/drawing/2014/main" id="{A3A7AA59-959B-4155-8F55-B295DB12C75D}"/>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725396" y="2609865"/>
              <a:ext cx="632406" cy="632406"/>
            </a:xfrm>
            <a:prstGeom prst="rect">
              <a:avLst/>
            </a:prstGeom>
          </p:spPr>
        </p:pic>
      </p:grpSp>
      <p:graphicFrame>
        <p:nvGraphicFramePr>
          <p:cNvPr id="30" name="Table 29">
            <a:extLst>
              <a:ext uri="{FF2B5EF4-FFF2-40B4-BE49-F238E27FC236}">
                <a16:creationId xmlns:a16="http://schemas.microsoft.com/office/drawing/2014/main" id="{78698A6E-810C-4A6E-B373-5F781D314B5A}"/>
              </a:ext>
            </a:extLst>
          </p:cNvPr>
          <p:cNvGraphicFramePr>
            <a:graphicFrameLocks noGrp="1"/>
          </p:cNvGraphicFramePr>
          <p:nvPr>
            <p:extLst>
              <p:ext uri="{D42A27DB-BD31-4B8C-83A1-F6EECF244321}">
                <p14:modId xmlns:p14="http://schemas.microsoft.com/office/powerpoint/2010/main" val="2326850046"/>
              </p:ext>
            </p:extLst>
          </p:nvPr>
        </p:nvGraphicFramePr>
        <p:xfrm>
          <a:off x="3343835" y="1631576"/>
          <a:ext cx="5567082" cy="3429455"/>
        </p:xfrm>
        <a:graphic>
          <a:graphicData uri="http://schemas.openxmlformats.org/drawingml/2006/table">
            <a:tbl>
              <a:tblPr firstRow="1" bandRow="1">
                <a:tableStyleId>{69012ECD-51FC-41F1-AA8D-1B2483CD663E}</a:tableStyleId>
              </a:tblPr>
              <a:tblGrid>
                <a:gridCol w="5567082">
                  <a:extLst>
                    <a:ext uri="{9D8B030D-6E8A-4147-A177-3AD203B41FA5}">
                      <a16:colId xmlns:a16="http://schemas.microsoft.com/office/drawing/2014/main" val="2040648975"/>
                    </a:ext>
                  </a:extLst>
                </a:gridCol>
              </a:tblGrid>
              <a:tr h="685891">
                <a:tc>
                  <a:txBody>
                    <a:bodyPr/>
                    <a:lstStyle/>
                    <a:p>
                      <a:pPr marL="0" marR="0" lvl="0" indent="0" algn="l" defTabSz="914400" eaLnBrk="1" fontAlgn="auto" latinLnBrk="0" hangingPunct="1">
                        <a:lnSpc>
                          <a:spcPct val="100000"/>
                        </a:lnSpc>
                        <a:spcBef>
                          <a:spcPts val="0"/>
                        </a:spcBef>
                        <a:spcAft>
                          <a:spcPts val="0"/>
                        </a:spcAft>
                        <a:buClrTx/>
                        <a:buSzTx/>
                        <a:buFont typeface="+mj-lt"/>
                        <a:buNone/>
                        <a:tabLst/>
                        <a:defRPr/>
                      </a:pPr>
                      <a:r>
                        <a:rPr lang="en-AU" sz="1200" b="1" i="0">
                          <a:solidFill>
                            <a:schemeClr val="accent2"/>
                          </a:solidFill>
                        </a:rPr>
                        <a:t>Reflection </a:t>
                      </a:r>
                      <a:r>
                        <a:rPr lang="en-AU" sz="1200" b="0" i="0">
                          <a:solidFill>
                            <a:schemeClr val="accent2"/>
                          </a:solidFill>
                        </a:rPr>
                        <a:t>on Session 4</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6176527"/>
                  </a:ext>
                </a:extLst>
              </a:tr>
              <a:tr h="685891">
                <a:tc>
                  <a:txBody>
                    <a:bodyPr/>
                    <a:lstStyle/>
                    <a:p>
                      <a:pPr marL="0" marR="0" lvl="0" indent="0" algn="l" defTabSz="914400" eaLnBrk="1" fontAlgn="auto" latinLnBrk="0" hangingPunct="1">
                        <a:lnSpc>
                          <a:spcPct val="100000"/>
                        </a:lnSpc>
                        <a:spcBef>
                          <a:spcPts val="0"/>
                        </a:spcBef>
                        <a:spcAft>
                          <a:spcPts val="0"/>
                        </a:spcAft>
                        <a:buClrTx/>
                        <a:buSzTx/>
                        <a:buFont typeface="+mj-lt"/>
                        <a:buNone/>
                        <a:tabLst/>
                        <a:defRPr/>
                      </a:pPr>
                      <a:r>
                        <a:rPr lang="en-AU" sz="1200" b="1" i="0">
                          <a:solidFill>
                            <a:schemeClr val="accent2"/>
                          </a:solidFill>
                        </a:rPr>
                        <a:t>Objective and learning outcomes</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0838272"/>
                  </a:ext>
                </a:extLst>
              </a:tr>
              <a:tr h="685891">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b="0" i="0">
                          <a:solidFill>
                            <a:schemeClr val="accent2"/>
                          </a:solidFill>
                        </a:rPr>
                        <a:t>What I need to know to keep records about family violence information sharing</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5797528"/>
                  </a:ext>
                </a:extLst>
              </a:tr>
              <a:tr h="685891">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b="1" i="0">
                          <a:solidFill>
                            <a:schemeClr val="accent2"/>
                          </a:solidFill>
                        </a:rPr>
                        <a:t>Activity &amp; case study – </a:t>
                      </a:r>
                      <a:r>
                        <a:rPr lang="en-AU" sz="1200" b="0" i="0">
                          <a:solidFill>
                            <a:schemeClr val="accent2"/>
                          </a:solidFill>
                        </a:rPr>
                        <a:t>Making a record of a family violence information sharing request using a case study</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8206291"/>
                  </a:ext>
                </a:extLst>
              </a:tr>
              <a:tr h="685891">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b="1" i="0">
                          <a:solidFill>
                            <a:schemeClr val="accent2"/>
                          </a:solidFill>
                        </a:rPr>
                        <a:t>Resources</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30903337"/>
                  </a:ext>
                </a:extLst>
              </a:tr>
            </a:tbl>
          </a:graphicData>
        </a:graphic>
      </p:graphicFrame>
      <p:sp>
        <p:nvSpPr>
          <p:cNvPr id="7" name="Left Brace 6">
            <a:extLst>
              <a:ext uri="{FF2B5EF4-FFF2-40B4-BE49-F238E27FC236}">
                <a16:creationId xmlns:a16="http://schemas.microsoft.com/office/drawing/2014/main" id="{BACFD155-6D6C-4C1D-98C8-DC9925F442F0}"/>
              </a:ext>
            </a:extLst>
          </p:cNvPr>
          <p:cNvSpPr/>
          <p:nvPr/>
        </p:nvSpPr>
        <p:spPr>
          <a:xfrm>
            <a:off x="2532381" y="1601457"/>
            <a:ext cx="131647" cy="3532518"/>
          </a:xfrm>
          <a:prstGeom prst="leftBrac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AU"/>
          </a:p>
        </p:txBody>
      </p:sp>
      <p:grpSp>
        <p:nvGrpSpPr>
          <p:cNvPr id="14" name="Group 13">
            <a:extLst>
              <a:ext uri="{FF2B5EF4-FFF2-40B4-BE49-F238E27FC236}">
                <a16:creationId xmlns:a16="http://schemas.microsoft.com/office/drawing/2014/main" id="{D7634CC8-D2D9-4CCE-BB17-523B81F971C4}"/>
              </a:ext>
            </a:extLst>
          </p:cNvPr>
          <p:cNvGrpSpPr/>
          <p:nvPr/>
        </p:nvGrpSpPr>
        <p:grpSpPr>
          <a:xfrm>
            <a:off x="2700580" y="4454518"/>
            <a:ext cx="566609" cy="566609"/>
            <a:chOff x="2714367" y="3891464"/>
            <a:chExt cx="697366" cy="697366"/>
          </a:xfrm>
        </p:grpSpPr>
        <p:sp>
          <p:nvSpPr>
            <p:cNvPr id="11" name="Oval 34">
              <a:extLst>
                <a:ext uri="{FF2B5EF4-FFF2-40B4-BE49-F238E27FC236}">
                  <a16:creationId xmlns:a16="http://schemas.microsoft.com/office/drawing/2014/main" id="{7B137999-9499-40F5-9FD5-D5862824BDF6}"/>
                </a:ext>
              </a:extLst>
            </p:cNvPr>
            <p:cNvSpPr/>
            <p:nvPr/>
          </p:nvSpPr>
          <p:spPr>
            <a:xfrm>
              <a:off x="2754266" y="3936351"/>
              <a:ext cx="612480" cy="61248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b="1">
                <a:latin typeface="+mj-lt"/>
              </a:endParaRPr>
            </a:p>
          </p:txBody>
        </p:sp>
        <p:pic>
          <p:nvPicPr>
            <p:cNvPr id="32" name="Picture 30" descr="A close up of a logo&#10;&#10;Description automatically generated">
              <a:extLst>
                <a:ext uri="{FF2B5EF4-FFF2-40B4-BE49-F238E27FC236}">
                  <a16:creationId xmlns:a16="http://schemas.microsoft.com/office/drawing/2014/main" id="{473D81EE-848A-4B8C-82AC-F645DAAE710E}"/>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2714367" y="3891464"/>
              <a:ext cx="697366" cy="697366"/>
            </a:xfrm>
            <a:prstGeom prst="rect">
              <a:avLst/>
            </a:prstGeom>
          </p:spPr>
        </p:pic>
      </p:grpSp>
      <p:grpSp>
        <p:nvGrpSpPr>
          <p:cNvPr id="47" name="Group 42">
            <a:extLst>
              <a:ext uri="{FF2B5EF4-FFF2-40B4-BE49-F238E27FC236}">
                <a16:creationId xmlns:a16="http://schemas.microsoft.com/office/drawing/2014/main" id="{8D645712-60E4-4DD7-9FF9-1FBFE5B161A9}"/>
              </a:ext>
            </a:extLst>
          </p:cNvPr>
          <p:cNvGrpSpPr/>
          <p:nvPr/>
        </p:nvGrpSpPr>
        <p:grpSpPr>
          <a:xfrm>
            <a:off x="2731378" y="1744033"/>
            <a:ext cx="490453" cy="490453"/>
            <a:chOff x="-2060294" y="1554383"/>
            <a:chExt cx="540000" cy="540000"/>
          </a:xfrm>
        </p:grpSpPr>
        <p:sp>
          <p:nvSpPr>
            <p:cNvPr id="44" name="Oval 43">
              <a:extLst>
                <a:ext uri="{FF2B5EF4-FFF2-40B4-BE49-F238E27FC236}">
                  <a16:creationId xmlns:a16="http://schemas.microsoft.com/office/drawing/2014/main" id="{A4EC072F-3013-43A1-B00E-1378421C6932}"/>
                </a:ext>
              </a:extLst>
            </p:cNvPr>
            <p:cNvSpPr/>
            <p:nvPr/>
          </p:nvSpPr>
          <p:spPr>
            <a:xfrm>
              <a:off x="-2060294" y="1554383"/>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pic>
          <p:nvPicPr>
            <p:cNvPr id="45" name="Picture 44">
              <a:extLst>
                <a:ext uri="{FF2B5EF4-FFF2-40B4-BE49-F238E27FC236}">
                  <a16:creationId xmlns:a16="http://schemas.microsoft.com/office/drawing/2014/main" id="{383F8BE0-0624-4064-976C-2432D830E20D}"/>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982094" y="1632583"/>
              <a:ext cx="410895" cy="410895"/>
            </a:xfrm>
            <a:prstGeom prst="rect">
              <a:avLst/>
            </a:prstGeom>
          </p:spPr>
        </p:pic>
      </p:grpSp>
      <p:sp>
        <p:nvSpPr>
          <p:cNvPr id="48" name="Rectangle: Rounded Corners 47">
            <a:extLst>
              <a:ext uri="{FF2B5EF4-FFF2-40B4-BE49-F238E27FC236}">
                <a16:creationId xmlns:a16="http://schemas.microsoft.com/office/drawing/2014/main" id="{4D2CBF8B-4788-45B3-9D2C-4576CE3CFA3A}"/>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sp>
        <p:nvSpPr>
          <p:cNvPr id="8" name="Slide Number Placeholder 7">
            <a:extLst>
              <a:ext uri="{FF2B5EF4-FFF2-40B4-BE49-F238E27FC236}">
                <a16:creationId xmlns:a16="http://schemas.microsoft.com/office/drawing/2014/main" id="{7A1FE72D-5209-4250-A0A4-30172B8DBAFE}"/>
              </a:ext>
            </a:extLst>
          </p:cNvPr>
          <p:cNvSpPr>
            <a:spLocks noGrp="1"/>
          </p:cNvSpPr>
          <p:nvPr>
            <p:ph type="sldNum" sz="quarter" idx="12"/>
          </p:nvPr>
        </p:nvSpPr>
        <p:spPr/>
        <p:txBody>
          <a:bodyPr/>
          <a:lstStyle/>
          <a:p>
            <a:fld id="{636C11FB-B6ED-4826-AA49-B2A0CC68C0B4}" type="slidenum">
              <a:rPr lang="en-AU" smtClean="0"/>
              <a:pPr/>
              <a:t>2</a:t>
            </a:fld>
            <a:endParaRPr lang="en-AU"/>
          </a:p>
        </p:txBody>
      </p:sp>
    </p:spTree>
    <p:extLst>
      <p:ext uri="{BB962C8B-B14F-4D97-AF65-F5344CB8AC3E}">
        <p14:creationId xmlns:p14="http://schemas.microsoft.com/office/powerpoint/2010/main" val="4259584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2"/>
                </a:solidFill>
                <a:latin typeface="VIC" panose="00000500000000000000" pitchFamily="2" charset="0"/>
              </a:rPr>
              <a:t>Reflection on Session 4</a:t>
            </a:r>
          </a:p>
        </p:txBody>
      </p:sp>
      <p:sp>
        <p:nvSpPr>
          <p:cNvPr id="2" name="Slide Number Placeholder 1">
            <a:extLst>
              <a:ext uri="{FF2B5EF4-FFF2-40B4-BE49-F238E27FC236}">
                <a16:creationId xmlns:a16="http://schemas.microsoft.com/office/drawing/2014/main" id="{77FCFE59-1E03-4A30-920B-884D2D71163D}"/>
              </a:ext>
            </a:extLst>
          </p:cNvPr>
          <p:cNvSpPr>
            <a:spLocks noGrp="1"/>
          </p:cNvSpPr>
          <p:nvPr>
            <p:ph type="sldNum" sz="quarter" idx="12"/>
          </p:nvPr>
        </p:nvSpPr>
        <p:spPr/>
        <p:txBody>
          <a:bodyPr/>
          <a:lstStyle/>
          <a:p>
            <a:fld id="{636C11FB-B6ED-4826-AA49-B2A0CC68C0B4}" type="slidenum">
              <a:rPr lang="en-AU" smtClean="0"/>
              <a:pPr/>
              <a:t>3</a:t>
            </a:fld>
            <a:endParaRPr lang="en-AU"/>
          </a:p>
        </p:txBody>
      </p:sp>
    </p:spTree>
    <p:extLst>
      <p:ext uri="{BB962C8B-B14F-4D97-AF65-F5344CB8AC3E}">
        <p14:creationId xmlns:p14="http://schemas.microsoft.com/office/powerpoint/2010/main" val="1102988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a:extLst>
              <a:ext uri="{FF2B5EF4-FFF2-40B4-BE49-F238E27FC236}">
                <a16:creationId xmlns:a16="http://schemas.microsoft.com/office/drawing/2014/main" id="{E293FAC1-0BBF-43FE-B056-34FF83FBDC76}"/>
              </a:ext>
            </a:extLst>
          </p:cNvPr>
          <p:cNvSpPr txBox="1">
            <a:spLocks/>
          </p:cNvSpPr>
          <p:nvPr/>
        </p:nvSpPr>
        <p:spPr>
          <a:xfrm>
            <a:off x="824049" y="151120"/>
            <a:ext cx="683779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700">
                <a:solidFill>
                  <a:schemeClr val="accent2"/>
                </a:solidFill>
              </a:rPr>
              <a:t>Reflections on Session 4</a:t>
            </a:r>
          </a:p>
        </p:txBody>
      </p:sp>
      <p:grpSp>
        <p:nvGrpSpPr>
          <p:cNvPr id="6" name="Group 5">
            <a:extLst>
              <a:ext uri="{FF2B5EF4-FFF2-40B4-BE49-F238E27FC236}">
                <a16:creationId xmlns:a16="http://schemas.microsoft.com/office/drawing/2014/main" id="{4A63AC56-8307-46BD-AEFE-0636DC51A0E6}"/>
              </a:ext>
            </a:extLst>
          </p:cNvPr>
          <p:cNvGrpSpPr/>
          <p:nvPr/>
        </p:nvGrpSpPr>
        <p:grpSpPr>
          <a:xfrm>
            <a:off x="132977" y="162622"/>
            <a:ext cx="540000" cy="540000"/>
            <a:chOff x="-2060294" y="1554383"/>
            <a:chExt cx="540000" cy="540000"/>
          </a:xfrm>
        </p:grpSpPr>
        <p:sp>
          <p:nvSpPr>
            <p:cNvPr id="16" name="Oval 15">
              <a:extLst>
                <a:ext uri="{FF2B5EF4-FFF2-40B4-BE49-F238E27FC236}">
                  <a16:creationId xmlns:a16="http://schemas.microsoft.com/office/drawing/2014/main" id="{9FF13606-1EDD-4B63-BF03-1C8DFD45E900}"/>
                </a:ext>
              </a:extLst>
            </p:cNvPr>
            <p:cNvSpPr/>
            <p:nvPr/>
          </p:nvSpPr>
          <p:spPr>
            <a:xfrm>
              <a:off x="-2060294" y="1554383"/>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pic>
          <p:nvPicPr>
            <p:cNvPr id="4" name="Picture 3">
              <a:extLst>
                <a:ext uri="{FF2B5EF4-FFF2-40B4-BE49-F238E27FC236}">
                  <a16:creationId xmlns:a16="http://schemas.microsoft.com/office/drawing/2014/main" id="{B492D31D-0EF1-4CD3-B3A5-0602CF203A8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982094" y="1632583"/>
              <a:ext cx="410895" cy="410895"/>
            </a:xfrm>
            <a:prstGeom prst="rect">
              <a:avLst/>
            </a:prstGeom>
          </p:spPr>
        </p:pic>
      </p:grpSp>
      <p:sp>
        <p:nvSpPr>
          <p:cNvPr id="7" name="Rectangle: Rounded Corners 6">
            <a:extLst>
              <a:ext uri="{FF2B5EF4-FFF2-40B4-BE49-F238E27FC236}">
                <a16:creationId xmlns:a16="http://schemas.microsoft.com/office/drawing/2014/main" id="{A8D5415D-9BED-48CF-9A36-2004C90F871C}"/>
              </a:ext>
            </a:extLst>
          </p:cNvPr>
          <p:cNvSpPr/>
          <p:nvPr/>
        </p:nvSpPr>
        <p:spPr>
          <a:xfrm>
            <a:off x="672977" y="1720909"/>
            <a:ext cx="3313675" cy="3999751"/>
          </a:xfrm>
          <a:prstGeom prst="roundRect">
            <a:avLst>
              <a:gd name="adj" fmla="val 8090"/>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AU" sz="1000" b="1">
              <a:solidFill>
                <a:schemeClr val="accent2"/>
              </a:solidFill>
            </a:endParaRPr>
          </a:p>
          <a:p>
            <a:pPr algn="ctr"/>
            <a:endParaRPr lang="en-AU" sz="1600" b="1">
              <a:solidFill>
                <a:schemeClr val="accent2"/>
              </a:solidFill>
            </a:endParaRPr>
          </a:p>
          <a:p>
            <a:pPr algn="ctr"/>
            <a:r>
              <a:rPr lang="en-AU" sz="1600" b="1">
                <a:solidFill>
                  <a:schemeClr val="accent2"/>
                </a:solidFill>
              </a:rPr>
              <a:t>Recap of last session’s activity</a:t>
            </a:r>
          </a:p>
          <a:p>
            <a:pPr algn="ctr"/>
            <a:endParaRPr lang="en-AU" sz="1200" b="1">
              <a:solidFill>
                <a:schemeClr val="accent2"/>
              </a:solidFill>
            </a:endParaRPr>
          </a:p>
          <a:p>
            <a:pPr algn="ctr"/>
            <a:r>
              <a:rPr lang="en-AU" sz="1200">
                <a:solidFill>
                  <a:schemeClr val="tx1"/>
                </a:solidFill>
              </a:rPr>
              <a:t>Role playing the process of requesting information under the Family Violence Information Sharing Scheme. </a:t>
            </a:r>
          </a:p>
          <a:p>
            <a:pPr algn="ctr"/>
            <a:endParaRPr lang="en-AU" sz="1200">
              <a:solidFill>
                <a:schemeClr val="tx1"/>
              </a:solidFill>
            </a:endParaRPr>
          </a:p>
          <a:p>
            <a:pPr algn="ctr"/>
            <a:r>
              <a:rPr lang="en-AU" sz="1600" b="1">
                <a:solidFill>
                  <a:schemeClr val="accent2"/>
                </a:solidFill>
              </a:rPr>
              <a:t>Take some time to think back on your experience… </a:t>
            </a:r>
          </a:p>
          <a:p>
            <a:pPr algn="ctr"/>
            <a:endParaRPr lang="en-AU" sz="1000" b="1">
              <a:solidFill>
                <a:schemeClr val="accent2"/>
              </a:solidFill>
            </a:endParaRPr>
          </a:p>
          <a:p>
            <a:endParaRPr lang="en-AU" sz="1000" b="1">
              <a:solidFill>
                <a:schemeClr val="accent2"/>
              </a:solidFill>
            </a:endParaRPr>
          </a:p>
        </p:txBody>
      </p:sp>
      <p:pic>
        <p:nvPicPr>
          <p:cNvPr id="9" name="Picture 8" descr="Bubble chart&#10;&#10;Description automatically generated">
            <a:extLst>
              <a:ext uri="{FF2B5EF4-FFF2-40B4-BE49-F238E27FC236}">
                <a16:creationId xmlns:a16="http://schemas.microsoft.com/office/drawing/2014/main" id="{C3202144-E34E-4AF1-8BA0-11CF6C0D4DD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264116" y="2356007"/>
            <a:ext cx="617481" cy="386291"/>
          </a:xfrm>
          <a:prstGeom prst="rect">
            <a:avLst/>
          </a:prstGeom>
        </p:spPr>
      </p:pic>
      <p:sp>
        <p:nvSpPr>
          <p:cNvPr id="12" name="TextBox 11">
            <a:extLst>
              <a:ext uri="{FF2B5EF4-FFF2-40B4-BE49-F238E27FC236}">
                <a16:creationId xmlns:a16="http://schemas.microsoft.com/office/drawing/2014/main" id="{CB1B2C55-2B37-40EF-A5A5-7DA2489F3228}"/>
              </a:ext>
            </a:extLst>
          </p:cNvPr>
          <p:cNvSpPr txBox="1"/>
          <p:nvPr/>
        </p:nvSpPr>
        <p:spPr>
          <a:xfrm>
            <a:off x="4966190" y="2060329"/>
            <a:ext cx="3159293" cy="954107"/>
          </a:xfrm>
          <a:prstGeom prst="rect">
            <a:avLst/>
          </a:prstGeom>
          <a:noFill/>
        </p:spPr>
        <p:txBody>
          <a:bodyPr wrap="square" rtlCol="0">
            <a:spAutoFit/>
          </a:bodyPr>
          <a:lstStyle/>
          <a:p>
            <a:r>
              <a:rPr lang="en-AU" sz="1400"/>
              <a:t>What was your experience like of practising making a family violence information sharing request?</a:t>
            </a:r>
          </a:p>
        </p:txBody>
      </p:sp>
      <p:pic>
        <p:nvPicPr>
          <p:cNvPr id="21" name="Picture 20" descr="Bubble chart&#10;&#10;Description automatically generated">
            <a:extLst>
              <a:ext uri="{FF2B5EF4-FFF2-40B4-BE49-F238E27FC236}">
                <a16:creationId xmlns:a16="http://schemas.microsoft.com/office/drawing/2014/main" id="{0BE4837B-5548-4371-9FEB-68BDCB6913D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264116" y="3211044"/>
            <a:ext cx="617481" cy="386291"/>
          </a:xfrm>
          <a:prstGeom prst="rect">
            <a:avLst/>
          </a:prstGeom>
        </p:spPr>
      </p:pic>
      <p:sp>
        <p:nvSpPr>
          <p:cNvPr id="22" name="TextBox 21">
            <a:extLst>
              <a:ext uri="{FF2B5EF4-FFF2-40B4-BE49-F238E27FC236}">
                <a16:creationId xmlns:a16="http://schemas.microsoft.com/office/drawing/2014/main" id="{8CB2028E-1735-4A53-9D02-6BA3F4681F39}"/>
              </a:ext>
            </a:extLst>
          </p:cNvPr>
          <p:cNvSpPr txBox="1"/>
          <p:nvPr/>
        </p:nvSpPr>
        <p:spPr>
          <a:xfrm>
            <a:off x="4966190" y="3188745"/>
            <a:ext cx="3159294" cy="954107"/>
          </a:xfrm>
          <a:prstGeom prst="rect">
            <a:avLst/>
          </a:prstGeom>
          <a:noFill/>
        </p:spPr>
        <p:txBody>
          <a:bodyPr wrap="square" rtlCol="0">
            <a:spAutoFit/>
          </a:bodyPr>
          <a:lstStyle/>
          <a:p>
            <a:r>
              <a:rPr lang="en-AU" sz="1400"/>
              <a:t>Was it easy or difficult to figure out which information you needed to have organised before making a request?</a:t>
            </a:r>
          </a:p>
        </p:txBody>
      </p:sp>
      <p:pic>
        <p:nvPicPr>
          <p:cNvPr id="27" name="Picture 26" descr="Bubble chart&#10;&#10;Description automatically generated">
            <a:extLst>
              <a:ext uri="{FF2B5EF4-FFF2-40B4-BE49-F238E27FC236}">
                <a16:creationId xmlns:a16="http://schemas.microsoft.com/office/drawing/2014/main" id="{E7E65C98-81F0-46E2-A631-FF64A3A14F4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264116" y="4304206"/>
            <a:ext cx="617481" cy="386291"/>
          </a:xfrm>
          <a:prstGeom prst="rect">
            <a:avLst/>
          </a:prstGeom>
        </p:spPr>
      </p:pic>
      <p:sp>
        <p:nvSpPr>
          <p:cNvPr id="28" name="TextBox 27">
            <a:extLst>
              <a:ext uri="{FF2B5EF4-FFF2-40B4-BE49-F238E27FC236}">
                <a16:creationId xmlns:a16="http://schemas.microsoft.com/office/drawing/2014/main" id="{1E0FC51F-2DA9-43B9-9880-159936CB91C6}"/>
              </a:ext>
            </a:extLst>
          </p:cNvPr>
          <p:cNvSpPr txBox="1"/>
          <p:nvPr/>
        </p:nvSpPr>
        <p:spPr>
          <a:xfrm>
            <a:off x="4966190" y="4281907"/>
            <a:ext cx="3159294" cy="954107"/>
          </a:xfrm>
          <a:prstGeom prst="rect">
            <a:avLst/>
          </a:prstGeom>
          <a:noFill/>
        </p:spPr>
        <p:txBody>
          <a:bodyPr wrap="square" lIns="91440" tIns="45720" rIns="91440" bIns="45720" rtlCol="0" anchor="t">
            <a:spAutoFit/>
          </a:bodyPr>
          <a:lstStyle/>
          <a:p>
            <a:r>
              <a:rPr lang="en-AU" sz="1400"/>
              <a:t>Would you feel confident making a request if you were to come across family violence risk relevant information now?</a:t>
            </a:r>
          </a:p>
        </p:txBody>
      </p:sp>
      <p:pic>
        <p:nvPicPr>
          <p:cNvPr id="39" name="Picture 38" descr="A picture containing icon&#10;&#10;Description automatically generated">
            <a:extLst>
              <a:ext uri="{FF2B5EF4-FFF2-40B4-BE49-F238E27FC236}">
                <a16:creationId xmlns:a16="http://schemas.microsoft.com/office/drawing/2014/main" id="{8052E2A0-7005-4486-8852-8DAF617F9288}"/>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16200000" flipH="1">
            <a:off x="7660491" y="742037"/>
            <a:ext cx="747192" cy="578825"/>
          </a:xfrm>
          <a:prstGeom prst="rect">
            <a:avLst/>
          </a:prstGeom>
        </p:spPr>
      </p:pic>
      <p:sp>
        <p:nvSpPr>
          <p:cNvPr id="40" name="TextBox 39">
            <a:extLst>
              <a:ext uri="{FF2B5EF4-FFF2-40B4-BE49-F238E27FC236}">
                <a16:creationId xmlns:a16="http://schemas.microsoft.com/office/drawing/2014/main" id="{2101B4D5-79FD-4271-ADEA-183E34E116D3}"/>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Activity</a:t>
            </a:r>
            <a:r>
              <a:rPr lang="en-AU" sz="1400">
                <a:solidFill>
                  <a:schemeClr val="tx2">
                    <a:lumMod val="40000"/>
                    <a:lumOff val="60000"/>
                  </a:schemeClr>
                </a:solidFill>
              </a:rPr>
              <a:t> </a:t>
            </a:r>
          </a:p>
        </p:txBody>
      </p:sp>
      <p:sp>
        <p:nvSpPr>
          <p:cNvPr id="44" name="Rectangle: Rounded Corners 43">
            <a:extLst>
              <a:ext uri="{FF2B5EF4-FFF2-40B4-BE49-F238E27FC236}">
                <a16:creationId xmlns:a16="http://schemas.microsoft.com/office/drawing/2014/main" id="{E49830F2-DAC5-4CAD-8980-4D1B7BD091F7}"/>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sp>
        <p:nvSpPr>
          <p:cNvPr id="2" name="Slide Number Placeholder 1">
            <a:extLst>
              <a:ext uri="{FF2B5EF4-FFF2-40B4-BE49-F238E27FC236}">
                <a16:creationId xmlns:a16="http://schemas.microsoft.com/office/drawing/2014/main" id="{B093B0A2-28C9-4312-9DDE-84D4083E137E}"/>
              </a:ext>
            </a:extLst>
          </p:cNvPr>
          <p:cNvSpPr>
            <a:spLocks noGrp="1"/>
          </p:cNvSpPr>
          <p:nvPr>
            <p:ph type="sldNum" sz="quarter" idx="12"/>
          </p:nvPr>
        </p:nvSpPr>
        <p:spPr/>
        <p:txBody>
          <a:bodyPr/>
          <a:lstStyle/>
          <a:p>
            <a:fld id="{636C11FB-B6ED-4826-AA49-B2A0CC68C0B4}" type="slidenum">
              <a:rPr lang="en-AU" smtClean="0"/>
              <a:pPr/>
              <a:t>4</a:t>
            </a:fld>
            <a:endParaRPr lang="en-AU"/>
          </a:p>
        </p:txBody>
      </p:sp>
    </p:spTree>
    <p:extLst>
      <p:ext uri="{BB962C8B-B14F-4D97-AF65-F5344CB8AC3E}">
        <p14:creationId xmlns:p14="http://schemas.microsoft.com/office/powerpoint/2010/main" val="4171537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2"/>
                </a:solidFill>
                <a:latin typeface="VIC"/>
              </a:rPr>
              <a:t>Objectives and learning outcomes</a:t>
            </a:r>
          </a:p>
        </p:txBody>
      </p:sp>
      <p:sp>
        <p:nvSpPr>
          <p:cNvPr id="2" name="Slide Number Placeholder 1">
            <a:extLst>
              <a:ext uri="{FF2B5EF4-FFF2-40B4-BE49-F238E27FC236}">
                <a16:creationId xmlns:a16="http://schemas.microsoft.com/office/drawing/2014/main" id="{051E2EA5-387D-4C3C-A988-E79928B650C0}"/>
              </a:ext>
            </a:extLst>
          </p:cNvPr>
          <p:cNvSpPr>
            <a:spLocks noGrp="1"/>
          </p:cNvSpPr>
          <p:nvPr>
            <p:ph type="sldNum" sz="quarter" idx="12"/>
          </p:nvPr>
        </p:nvSpPr>
        <p:spPr/>
        <p:txBody>
          <a:bodyPr/>
          <a:lstStyle/>
          <a:p>
            <a:fld id="{636C11FB-B6ED-4826-AA49-B2A0CC68C0B4}" type="slidenum">
              <a:rPr lang="en-AU" smtClean="0"/>
              <a:pPr/>
              <a:t>5</a:t>
            </a:fld>
            <a:endParaRPr lang="en-AU"/>
          </a:p>
        </p:txBody>
      </p:sp>
    </p:spTree>
    <p:extLst>
      <p:ext uri="{BB962C8B-B14F-4D97-AF65-F5344CB8AC3E}">
        <p14:creationId xmlns:p14="http://schemas.microsoft.com/office/powerpoint/2010/main" val="4250813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853354" y="148026"/>
            <a:ext cx="683779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700">
                <a:solidFill>
                  <a:schemeClr val="accent2"/>
                </a:solidFill>
              </a:rPr>
              <a:t>Objectives</a:t>
            </a:r>
            <a:endParaRPr lang="en-AU">
              <a:solidFill>
                <a:schemeClr val="accent2"/>
              </a:solidFill>
            </a:endParaRPr>
          </a:p>
        </p:txBody>
      </p:sp>
      <p:grpSp>
        <p:nvGrpSpPr>
          <p:cNvPr id="16" name="Group 15">
            <a:extLst>
              <a:ext uri="{FF2B5EF4-FFF2-40B4-BE49-F238E27FC236}">
                <a16:creationId xmlns:a16="http://schemas.microsoft.com/office/drawing/2014/main" id="{0FF295BE-E8FA-48BD-95B7-4198FE98F6F7}"/>
              </a:ext>
            </a:extLst>
          </p:cNvPr>
          <p:cNvGrpSpPr/>
          <p:nvPr/>
        </p:nvGrpSpPr>
        <p:grpSpPr>
          <a:xfrm>
            <a:off x="160273" y="122403"/>
            <a:ext cx="540000" cy="540000"/>
            <a:chOff x="741569" y="4549331"/>
            <a:chExt cx="988828" cy="988828"/>
          </a:xfrm>
        </p:grpSpPr>
        <p:sp>
          <p:nvSpPr>
            <p:cNvPr id="9" name="Oval 8">
              <a:extLst>
                <a:ext uri="{FF2B5EF4-FFF2-40B4-BE49-F238E27FC236}">
                  <a16:creationId xmlns:a16="http://schemas.microsoft.com/office/drawing/2014/main" id="{EE35F2E6-92E3-4672-B221-FB5FD46F2216}"/>
                </a:ext>
              </a:extLst>
            </p:cNvPr>
            <p:cNvSpPr/>
            <p:nvPr/>
          </p:nvSpPr>
          <p:spPr>
            <a:xfrm>
              <a:off x="741569" y="4549331"/>
              <a:ext cx="988828" cy="988828"/>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a:p>
          </p:txBody>
        </p:sp>
        <p:pic>
          <p:nvPicPr>
            <p:cNvPr id="17" name="Picture 16" descr="A picture containing drawing, light&#10;&#10;Description automatically generated">
              <a:extLst>
                <a:ext uri="{FF2B5EF4-FFF2-40B4-BE49-F238E27FC236}">
                  <a16:creationId xmlns:a16="http://schemas.microsoft.com/office/drawing/2014/main" id="{30D25CEC-00DE-445D-8A63-CF47376CB95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94367" y="4674661"/>
              <a:ext cx="751447" cy="738165"/>
            </a:xfrm>
            <a:prstGeom prst="rect">
              <a:avLst/>
            </a:prstGeom>
          </p:spPr>
        </p:pic>
      </p:grpSp>
      <p:pic>
        <p:nvPicPr>
          <p:cNvPr id="5" name="Picture 4" descr="A picture containing text, vector graphics&#10;&#10;Description automatically generated">
            <a:extLst>
              <a:ext uri="{FF2B5EF4-FFF2-40B4-BE49-F238E27FC236}">
                <a16:creationId xmlns:a16="http://schemas.microsoft.com/office/drawing/2014/main" id="{20DFED0B-6412-4E75-91E7-239E6E569F3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057410" y="1405244"/>
            <a:ext cx="1783899" cy="1783899"/>
          </a:xfrm>
          <a:prstGeom prst="rect">
            <a:avLst/>
          </a:prstGeom>
        </p:spPr>
      </p:pic>
      <p:pic>
        <p:nvPicPr>
          <p:cNvPr id="19" name="Picture 18">
            <a:extLst>
              <a:ext uri="{FF2B5EF4-FFF2-40B4-BE49-F238E27FC236}">
                <a16:creationId xmlns:a16="http://schemas.microsoft.com/office/drawing/2014/main" id="{890B9853-025E-4494-99DF-4A4D478B47C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6333784" y="3720784"/>
            <a:ext cx="1989716" cy="1989716"/>
          </a:xfrm>
          <a:prstGeom prst="rect">
            <a:avLst/>
          </a:prstGeom>
        </p:spPr>
      </p:pic>
      <p:pic>
        <p:nvPicPr>
          <p:cNvPr id="21" name="Picture 20" descr="A picture containing text, vector graphics&#10;&#10;Description automatically generated">
            <a:extLst>
              <a:ext uri="{FF2B5EF4-FFF2-40B4-BE49-F238E27FC236}">
                <a16:creationId xmlns:a16="http://schemas.microsoft.com/office/drawing/2014/main" id="{D34E777C-1E1A-4B60-BDA5-C1723F1E26DE}"/>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045030" y="4262122"/>
            <a:ext cx="1637123" cy="1637123"/>
          </a:xfrm>
          <a:prstGeom prst="rect">
            <a:avLst/>
          </a:prstGeom>
        </p:spPr>
      </p:pic>
      <p:pic>
        <p:nvPicPr>
          <p:cNvPr id="23" name="Picture 22" descr="A picture containing text, vector graphics, silhouette&#10;&#10;Description automatically generated">
            <a:extLst>
              <a:ext uri="{FF2B5EF4-FFF2-40B4-BE49-F238E27FC236}">
                <a16:creationId xmlns:a16="http://schemas.microsoft.com/office/drawing/2014/main" id="{1FCD3B08-679F-492F-AE32-B47D144C87EA}"/>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5461144" y="2533360"/>
            <a:ext cx="1637123" cy="1637123"/>
          </a:xfrm>
          <a:prstGeom prst="rect">
            <a:avLst/>
          </a:prstGeom>
        </p:spPr>
      </p:pic>
      <p:pic>
        <p:nvPicPr>
          <p:cNvPr id="25" name="Picture 24" descr="Icon&#10;&#10;Description automatically generated">
            <a:extLst>
              <a:ext uri="{FF2B5EF4-FFF2-40B4-BE49-F238E27FC236}">
                <a16:creationId xmlns:a16="http://schemas.microsoft.com/office/drawing/2014/main" id="{09664EB2-0F84-488D-9F59-B56184A9472D}"/>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4198330" y="3166794"/>
            <a:ext cx="1637123" cy="1637123"/>
          </a:xfrm>
          <a:prstGeom prst="rect">
            <a:avLst/>
          </a:prstGeom>
        </p:spPr>
      </p:pic>
      <p:sp>
        <p:nvSpPr>
          <p:cNvPr id="27" name="Rectangle: Rounded Corners 26">
            <a:extLst>
              <a:ext uri="{FF2B5EF4-FFF2-40B4-BE49-F238E27FC236}">
                <a16:creationId xmlns:a16="http://schemas.microsoft.com/office/drawing/2014/main" id="{BFE0190E-BF58-41B9-9BC1-6A1E5C7FBE64}"/>
              </a:ext>
            </a:extLst>
          </p:cNvPr>
          <p:cNvSpPr/>
          <p:nvPr/>
        </p:nvSpPr>
        <p:spPr>
          <a:xfrm>
            <a:off x="853354" y="1720909"/>
            <a:ext cx="3133298" cy="3999751"/>
          </a:xfrm>
          <a:prstGeom prst="roundRect">
            <a:avLst>
              <a:gd name="adj" fmla="val 8090"/>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marL="342900" indent="-342900">
              <a:buFont typeface="+mj-lt"/>
              <a:buAutoNum type="arabicPeriod"/>
            </a:pPr>
            <a:r>
              <a:rPr lang="en-AU" sz="1600" b="1">
                <a:solidFill>
                  <a:schemeClr val="accent2"/>
                </a:solidFill>
                <a:latin typeface="+mj-lt"/>
              </a:rPr>
              <a:t>Understand </a:t>
            </a:r>
            <a:r>
              <a:rPr lang="en-AU" sz="1600">
                <a:solidFill>
                  <a:schemeClr val="tx2"/>
                </a:solidFill>
                <a:latin typeface="+mj-lt"/>
              </a:rPr>
              <a:t>what information needs to be recorded when </a:t>
            </a:r>
            <a:r>
              <a:rPr lang="en-AU" sz="1600" b="1">
                <a:solidFill>
                  <a:schemeClr val="tx2"/>
                </a:solidFill>
                <a:latin typeface="+mj-lt"/>
              </a:rPr>
              <a:t>responding </a:t>
            </a:r>
            <a:r>
              <a:rPr lang="en-AU" sz="1600">
                <a:solidFill>
                  <a:schemeClr val="tx2"/>
                </a:solidFill>
                <a:latin typeface="+mj-lt"/>
              </a:rPr>
              <a:t>to a request to share family violence information.</a:t>
            </a:r>
          </a:p>
          <a:p>
            <a:pPr marL="342900" indent="-342900">
              <a:buFont typeface="+mj-lt"/>
              <a:buAutoNum type="arabicPeriod"/>
            </a:pPr>
            <a:endParaRPr lang="en-AU" sz="1600" b="1">
              <a:solidFill>
                <a:schemeClr val="accent2"/>
              </a:solidFill>
              <a:latin typeface="+mj-lt"/>
            </a:endParaRPr>
          </a:p>
          <a:p>
            <a:pPr marL="342900" indent="-342900">
              <a:buFont typeface="+mj-lt"/>
              <a:buAutoNum type="arabicPeriod"/>
            </a:pPr>
            <a:r>
              <a:rPr lang="en-AU" sz="1600" b="1">
                <a:solidFill>
                  <a:schemeClr val="accent2"/>
                </a:solidFill>
                <a:latin typeface="+mj-lt"/>
              </a:rPr>
              <a:t>Run through </a:t>
            </a:r>
            <a:r>
              <a:rPr lang="en-AU" sz="1600">
                <a:solidFill>
                  <a:schemeClr val="tx2"/>
                </a:solidFill>
                <a:latin typeface="+mj-lt"/>
              </a:rPr>
              <a:t>your organisation’s processes for </a:t>
            </a:r>
            <a:r>
              <a:rPr lang="en-AU" sz="1600" b="1">
                <a:solidFill>
                  <a:schemeClr val="tx2"/>
                </a:solidFill>
                <a:latin typeface="+mj-lt"/>
              </a:rPr>
              <a:t>recording a response</a:t>
            </a:r>
            <a:r>
              <a:rPr lang="en-AU" sz="1600">
                <a:solidFill>
                  <a:schemeClr val="tx2"/>
                </a:solidFill>
                <a:latin typeface="+mj-lt"/>
              </a:rPr>
              <a:t> to a request to share family violence information.</a:t>
            </a:r>
          </a:p>
        </p:txBody>
      </p:sp>
      <p:pic>
        <p:nvPicPr>
          <p:cNvPr id="29" name="Picture 28" descr="A picture containing text, vector graphics, silhouette&#10;&#10;Description automatically generated">
            <a:extLst>
              <a:ext uri="{FF2B5EF4-FFF2-40B4-BE49-F238E27FC236}">
                <a16:creationId xmlns:a16="http://schemas.microsoft.com/office/drawing/2014/main" id="{B88AE687-740C-44BE-B19F-87948DDDBC48}"/>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6576596" y="1681812"/>
            <a:ext cx="1637123" cy="1637123"/>
          </a:xfrm>
          <a:prstGeom prst="rect">
            <a:avLst/>
          </a:prstGeom>
        </p:spPr>
      </p:pic>
      <p:cxnSp>
        <p:nvCxnSpPr>
          <p:cNvPr id="31" name="Straight Connector 30">
            <a:extLst>
              <a:ext uri="{FF2B5EF4-FFF2-40B4-BE49-F238E27FC236}">
                <a16:creationId xmlns:a16="http://schemas.microsoft.com/office/drawing/2014/main" id="{1F7BC6FC-5539-469E-8750-05C3CB39B4B8}"/>
              </a:ext>
            </a:extLst>
          </p:cNvPr>
          <p:cNvCxnSpPr>
            <a:cxnSpLocks/>
          </p:cNvCxnSpPr>
          <p:nvPr/>
        </p:nvCxnSpPr>
        <p:spPr>
          <a:xfrm flipV="1">
            <a:off x="5390386" y="3548419"/>
            <a:ext cx="587333" cy="307644"/>
          </a:xfrm>
          <a:prstGeom prst="line">
            <a:avLst/>
          </a:prstGeom>
          <a:ln w="9525"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4" name="Straight Arrow Connector 33">
            <a:extLst>
              <a:ext uri="{FF2B5EF4-FFF2-40B4-BE49-F238E27FC236}">
                <a16:creationId xmlns:a16="http://schemas.microsoft.com/office/drawing/2014/main" id="{F93E6195-C93F-4F60-AA73-836BCDB821C3}"/>
              </a:ext>
            </a:extLst>
          </p:cNvPr>
          <p:cNvCxnSpPr/>
          <p:nvPr/>
        </p:nvCxnSpPr>
        <p:spPr>
          <a:xfrm flipH="1" flipV="1">
            <a:off x="5461144" y="2533360"/>
            <a:ext cx="516575" cy="428204"/>
          </a:xfrm>
          <a:prstGeom prst="straightConnector1">
            <a:avLst/>
          </a:prstGeom>
          <a:ln w="9525" cap="flat" cmpd="sng" algn="ctr">
            <a:solidFill>
              <a:schemeClr val="accent2"/>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36" name="Straight Arrow Connector 35">
            <a:extLst>
              <a:ext uri="{FF2B5EF4-FFF2-40B4-BE49-F238E27FC236}">
                <a16:creationId xmlns:a16="http://schemas.microsoft.com/office/drawing/2014/main" id="{847D4FA7-C160-435B-9611-CCB71DEBCCED}"/>
              </a:ext>
            </a:extLst>
          </p:cNvPr>
          <p:cNvCxnSpPr/>
          <p:nvPr/>
        </p:nvCxnSpPr>
        <p:spPr>
          <a:xfrm>
            <a:off x="5684052" y="2297193"/>
            <a:ext cx="1414215" cy="203180"/>
          </a:xfrm>
          <a:prstGeom prst="straightConnector1">
            <a:avLst/>
          </a:prstGeom>
          <a:ln w="9525" cap="flat" cmpd="sng" algn="ctr">
            <a:solidFill>
              <a:schemeClr val="accent2"/>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38" name="Straight Arrow Connector 37">
            <a:extLst>
              <a:ext uri="{FF2B5EF4-FFF2-40B4-BE49-F238E27FC236}">
                <a16:creationId xmlns:a16="http://schemas.microsoft.com/office/drawing/2014/main" id="{BD02E876-1FB4-4315-A3E5-2802952939DA}"/>
              </a:ext>
            </a:extLst>
          </p:cNvPr>
          <p:cNvCxnSpPr/>
          <p:nvPr/>
        </p:nvCxnSpPr>
        <p:spPr>
          <a:xfrm flipH="1" flipV="1">
            <a:off x="6576596" y="3856063"/>
            <a:ext cx="521671" cy="406059"/>
          </a:xfrm>
          <a:prstGeom prst="straightConnector1">
            <a:avLst/>
          </a:prstGeom>
          <a:ln w="9525"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0" name="Straight Arrow Connector 39">
            <a:extLst>
              <a:ext uri="{FF2B5EF4-FFF2-40B4-BE49-F238E27FC236}">
                <a16:creationId xmlns:a16="http://schemas.microsoft.com/office/drawing/2014/main" id="{6787E035-BDAB-45D7-A97E-F0B0E009C27C}"/>
              </a:ext>
            </a:extLst>
          </p:cNvPr>
          <p:cNvCxnSpPr>
            <a:cxnSpLocks/>
          </p:cNvCxnSpPr>
          <p:nvPr/>
        </p:nvCxnSpPr>
        <p:spPr>
          <a:xfrm flipH="1">
            <a:off x="6182437" y="4803917"/>
            <a:ext cx="783193" cy="276766"/>
          </a:xfrm>
          <a:prstGeom prst="straightConnector1">
            <a:avLst/>
          </a:prstGeom>
          <a:ln w="9525" cap="flat" cmpd="sng" algn="ctr">
            <a:solidFill>
              <a:schemeClr val="accent2"/>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30" name="TextBox 29">
            <a:extLst>
              <a:ext uri="{FF2B5EF4-FFF2-40B4-BE49-F238E27FC236}">
                <a16:creationId xmlns:a16="http://schemas.microsoft.com/office/drawing/2014/main" id="{2983095B-4823-4F06-A296-79628EE905E8}"/>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Info</a:t>
            </a:r>
            <a:r>
              <a:rPr lang="en-AU" sz="1400">
                <a:solidFill>
                  <a:schemeClr val="tx2">
                    <a:lumMod val="40000"/>
                    <a:lumOff val="60000"/>
                  </a:schemeClr>
                </a:solidFill>
              </a:rPr>
              <a:t> </a:t>
            </a:r>
          </a:p>
        </p:txBody>
      </p:sp>
      <p:pic>
        <p:nvPicPr>
          <p:cNvPr id="32" name="Picture 31" descr="A picture containing text, silhouette, vector graphics&#10;&#10;Description automatically generated">
            <a:extLst>
              <a:ext uri="{FF2B5EF4-FFF2-40B4-BE49-F238E27FC236}">
                <a16:creationId xmlns:a16="http://schemas.microsoft.com/office/drawing/2014/main" id="{ACC29E4C-8696-46EF-A680-331759EFDDBC}"/>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7812915" y="626953"/>
            <a:ext cx="512218" cy="777728"/>
          </a:xfrm>
          <a:prstGeom prst="rect">
            <a:avLst/>
          </a:prstGeom>
        </p:spPr>
      </p:pic>
      <p:sp>
        <p:nvSpPr>
          <p:cNvPr id="35" name="Rectangle: Rounded Corners 34">
            <a:extLst>
              <a:ext uri="{FF2B5EF4-FFF2-40B4-BE49-F238E27FC236}">
                <a16:creationId xmlns:a16="http://schemas.microsoft.com/office/drawing/2014/main" id="{8FE55DF5-BAD6-4E6C-9ECD-B796FE4CCD25}"/>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sp>
        <p:nvSpPr>
          <p:cNvPr id="2" name="Slide Number Placeholder 1">
            <a:extLst>
              <a:ext uri="{FF2B5EF4-FFF2-40B4-BE49-F238E27FC236}">
                <a16:creationId xmlns:a16="http://schemas.microsoft.com/office/drawing/2014/main" id="{D46F625D-91BF-4B1E-B342-E02AF4680265}"/>
              </a:ext>
            </a:extLst>
          </p:cNvPr>
          <p:cNvSpPr>
            <a:spLocks noGrp="1"/>
          </p:cNvSpPr>
          <p:nvPr>
            <p:ph type="sldNum" sz="quarter" idx="12"/>
          </p:nvPr>
        </p:nvSpPr>
        <p:spPr/>
        <p:txBody>
          <a:bodyPr/>
          <a:lstStyle/>
          <a:p>
            <a:fld id="{636C11FB-B6ED-4826-AA49-B2A0CC68C0B4}" type="slidenum">
              <a:rPr lang="en-AU" smtClean="0"/>
              <a:pPr/>
              <a:t>6</a:t>
            </a:fld>
            <a:endParaRPr lang="en-AU"/>
          </a:p>
        </p:txBody>
      </p:sp>
    </p:spTree>
    <p:extLst>
      <p:ext uri="{BB962C8B-B14F-4D97-AF65-F5344CB8AC3E}">
        <p14:creationId xmlns:p14="http://schemas.microsoft.com/office/powerpoint/2010/main" val="201666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430273" y="176270"/>
            <a:ext cx="683779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Learning outcomes</a:t>
            </a:r>
          </a:p>
        </p:txBody>
      </p:sp>
      <p:graphicFrame>
        <p:nvGraphicFramePr>
          <p:cNvPr id="4" name="Table 3">
            <a:extLst>
              <a:ext uri="{FF2B5EF4-FFF2-40B4-BE49-F238E27FC236}">
                <a16:creationId xmlns:a16="http://schemas.microsoft.com/office/drawing/2014/main" id="{BE53563F-2FB9-45C5-A75C-16C80CF4C6A3}"/>
              </a:ext>
            </a:extLst>
          </p:cNvPr>
          <p:cNvGraphicFramePr>
            <a:graphicFrameLocks noGrp="1"/>
          </p:cNvGraphicFramePr>
          <p:nvPr>
            <p:extLst>
              <p:ext uri="{D42A27DB-BD31-4B8C-83A1-F6EECF244321}">
                <p14:modId xmlns:p14="http://schemas.microsoft.com/office/powerpoint/2010/main" val="2872748516"/>
              </p:ext>
            </p:extLst>
          </p:nvPr>
        </p:nvGraphicFramePr>
        <p:xfrm>
          <a:off x="650240" y="1409818"/>
          <a:ext cx="7909350" cy="557668"/>
        </p:xfrm>
        <a:graphic>
          <a:graphicData uri="http://schemas.openxmlformats.org/drawingml/2006/table">
            <a:tbl>
              <a:tblPr firstRow="1" bandRow="1">
                <a:tableStyleId>{69012ECD-51FC-41F1-AA8D-1B2483CD663E}</a:tableStyleId>
              </a:tblPr>
              <a:tblGrid>
                <a:gridCol w="7909350">
                  <a:extLst>
                    <a:ext uri="{9D8B030D-6E8A-4147-A177-3AD203B41FA5}">
                      <a16:colId xmlns:a16="http://schemas.microsoft.com/office/drawing/2014/main" val="2040648975"/>
                    </a:ext>
                  </a:extLst>
                </a:gridCol>
              </a:tblGrid>
              <a:tr h="557668">
                <a:tc>
                  <a:txBody>
                    <a:bodyPr/>
                    <a:lstStyle/>
                    <a:p>
                      <a:pPr marL="0" marR="0" lvl="0" indent="0" algn="l" defTabSz="914400" eaLnBrk="1" fontAlgn="auto" latinLnBrk="0" hangingPunct="1">
                        <a:lnSpc>
                          <a:spcPct val="100000"/>
                        </a:lnSpc>
                        <a:spcBef>
                          <a:spcPts val="0"/>
                        </a:spcBef>
                        <a:spcAft>
                          <a:spcPts val="0"/>
                        </a:spcAft>
                        <a:buClrTx/>
                        <a:buSzTx/>
                        <a:buFont typeface="+mj-lt"/>
                        <a:buNone/>
                        <a:tabLst/>
                        <a:defRPr/>
                      </a:pPr>
                      <a:r>
                        <a:rPr lang="en-AU" sz="1600" b="1">
                          <a:solidFill>
                            <a:schemeClr val="accent2"/>
                          </a:solidFill>
                          <a:latin typeface="+mj-lt"/>
                        </a:rPr>
                        <a:t>At the end of this session you will be able to:</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0838272"/>
                  </a:ext>
                </a:extLst>
              </a:tr>
            </a:tbl>
          </a:graphicData>
        </a:graphic>
      </p:graphicFrame>
      <p:sp>
        <p:nvSpPr>
          <p:cNvPr id="13" name="Rectangle: Rounded Corners 12">
            <a:extLst>
              <a:ext uri="{FF2B5EF4-FFF2-40B4-BE49-F238E27FC236}">
                <a16:creationId xmlns:a16="http://schemas.microsoft.com/office/drawing/2014/main" id="{D2589B32-AA7B-4A64-9619-6D8EA256B5DF}"/>
              </a:ext>
            </a:extLst>
          </p:cNvPr>
          <p:cNvSpPr/>
          <p:nvPr/>
        </p:nvSpPr>
        <p:spPr>
          <a:xfrm>
            <a:off x="430273" y="1967487"/>
            <a:ext cx="7926326" cy="2461638"/>
          </a:xfrm>
          <a:prstGeom prst="roundRect">
            <a:avLst>
              <a:gd name="adj" fmla="val 4368"/>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Wingdings" panose="05000000000000000000" pitchFamily="2" charset="2"/>
              <a:buChar char="q"/>
            </a:pPr>
            <a:r>
              <a:rPr lang="en-AU" sz="1600" b="1">
                <a:solidFill>
                  <a:schemeClr val="accent2"/>
                </a:solidFill>
                <a:latin typeface="+mj-lt"/>
              </a:rPr>
              <a:t>Explain </a:t>
            </a:r>
            <a:r>
              <a:rPr lang="en-AU" sz="1600">
                <a:solidFill>
                  <a:schemeClr val="tx2"/>
                </a:solidFill>
                <a:latin typeface="+mj-lt"/>
              </a:rPr>
              <a:t>why it’s important to record your actions and any information you share after receiving a family violence information sharing request.</a:t>
            </a:r>
          </a:p>
          <a:p>
            <a:pPr marL="342900" indent="-342900">
              <a:buFont typeface="Wingdings" panose="05000000000000000000" pitchFamily="2" charset="2"/>
              <a:buChar char="q"/>
            </a:pPr>
            <a:endParaRPr lang="en-AU" sz="1600" b="1">
              <a:solidFill>
                <a:schemeClr val="accent2"/>
              </a:solidFill>
              <a:latin typeface="+mj-lt"/>
            </a:endParaRPr>
          </a:p>
          <a:p>
            <a:pPr marL="342900" indent="-342900">
              <a:buFont typeface="Wingdings" panose="05000000000000000000" pitchFamily="2" charset="2"/>
              <a:buChar char="q"/>
            </a:pPr>
            <a:r>
              <a:rPr lang="en-AU" sz="1600" b="1">
                <a:solidFill>
                  <a:schemeClr val="accent2"/>
                </a:solidFill>
                <a:latin typeface="+mj-lt"/>
              </a:rPr>
              <a:t>Know </a:t>
            </a:r>
            <a:r>
              <a:rPr lang="en-AU" sz="1600">
                <a:solidFill>
                  <a:schemeClr val="tx2"/>
                </a:solidFill>
                <a:latin typeface="+mj-lt"/>
              </a:rPr>
              <a:t>the process for recording information within your organisation.</a:t>
            </a:r>
          </a:p>
          <a:p>
            <a:pPr marL="342900" indent="-342900">
              <a:buFont typeface="Wingdings" panose="05000000000000000000" pitchFamily="2" charset="2"/>
              <a:buChar char="q"/>
            </a:pPr>
            <a:endParaRPr lang="en-AU" sz="1600">
              <a:solidFill>
                <a:schemeClr val="tx2"/>
              </a:solidFill>
              <a:latin typeface="+mj-lt"/>
            </a:endParaRPr>
          </a:p>
          <a:p>
            <a:pPr marL="342900" lvl="0" indent="-342900">
              <a:buFont typeface="Wingdings" panose="05000000000000000000" pitchFamily="2" charset="2"/>
              <a:buChar char="q"/>
            </a:pPr>
            <a:r>
              <a:rPr lang="en-AU" sz="1600" b="1">
                <a:solidFill>
                  <a:srgbClr val="009CA6"/>
                </a:solidFill>
                <a:latin typeface="VIC"/>
              </a:rPr>
              <a:t>Know </a:t>
            </a:r>
            <a:r>
              <a:rPr lang="en-AU" sz="1600">
                <a:solidFill>
                  <a:srgbClr val="53565A"/>
                </a:solidFill>
                <a:latin typeface="VIC"/>
              </a:rPr>
              <a:t>where to locate resources that help you to complete record keeping requirements.</a:t>
            </a:r>
          </a:p>
          <a:p>
            <a:pPr marL="342900" indent="-342900">
              <a:buFont typeface="Wingdings" panose="05000000000000000000" pitchFamily="2" charset="2"/>
              <a:buChar char="q"/>
            </a:pPr>
            <a:endParaRPr lang="en-AU" sz="1600">
              <a:solidFill>
                <a:schemeClr val="tx2"/>
              </a:solidFill>
              <a:latin typeface="+mj-lt"/>
            </a:endParaRPr>
          </a:p>
        </p:txBody>
      </p:sp>
      <p:sp>
        <p:nvSpPr>
          <p:cNvPr id="18" name="Rectangle: Rounded Corners 17">
            <a:extLst>
              <a:ext uri="{FF2B5EF4-FFF2-40B4-BE49-F238E27FC236}">
                <a16:creationId xmlns:a16="http://schemas.microsoft.com/office/drawing/2014/main" id="{AB4272A0-4853-49E7-93A4-6F3CCBA57216}"/>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sp>
        <p:nvSpPr>
          <p:cNvPr id="2" name="Slide Number Placeholder 1">
            <a:extLst>
              <a:ext uri="{FF2B5EF4-FFF2-40B4-BE49-F238E27FC236}">
                <a16:creationId xmlns:a16="http://schemas.microsoft.com/office/drawing/2014/main" id="{460AD2A5-C59A-4130-B53C-04A49EE1A9BF}"/>
              </a:ext>
            </a:extLst>
          </p:cNvPr>
          <p:cNvSpPr>
            <a:spLocks noGrp="1"/>
          </p:cNvSpPr>
          <p:nvPr>
            <p:ph type="sldNum" sz="quarter" idx="12"/>
          </p:nvPr>
        </p:nvSpPr>
        <p:spPr/>
        <p:txBody>
          <a:bodyPr/>
          <a:lstStyle/>
          <a:p>
            <a:fld id="{636C11FB-B6ED-4826-AA49-B2A0CC68C0B4}" type="slidenum">
              <a:rPr lang="en-AU" smtClean="0"/>
              <a:pPr/>
              <a:t>7</a:t>
            </a:fld>
            <a:endParaRPr lang="en-AU"/>
          </a:p>
        </p:txBody>
      </p:sp>
    </p:spTree>
    <p:extLst>
      <p:ext uri="{BB962C8B-B14F-4D97-AF65-F5344CB8AC3E}">
        <p14:creationId xmlns:p14="http://schemas.microsoft.com/office/powerpoint/2010/main" val="1808610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fontScale="85000" lnSpcReduction="20000"/>
          </a:bodyPr>
          <a:lstStyle>
            <a:lvl1pPr eaLnBrk="1" hangingPunct="1">
              <a:defRPr sz="1710" b="1">
                <a:solidFill>
                  <a:schemeClr val="tx2"/>
                </a:solidFill>
                <a:latin typeface="+mj-lt"/>
              </a:defRPr>
            </a:lvl1pPr>
          </a:lstStyle>
          <a:p>
            <a:pPr algn="ctr">
              <a:spcAft>
                <a:spcPts val="338"/>
              </a:spcAft>
            </a:pPr>
            <a:r>
              <a:rPr lang="en-AU" sz="4400">
                <a:solidFill>
                  <a:schemeClr val="accent2"/>
                </a:solidFill>
                <a:latin typeface="VIC" panose="00000500000000000000" pitchFamily="2" charset="0"/>
              </a:rPr>
              <a:t>What I need to know to keep records about family violence information sharing</a:t>
            </a:r>
          </a:p>
        </p:txBody>
      </p:sp>
      <p:sp>
        <p:nvSpPr>
          <p:cNvPr id="2" name="Slide Number Placeholder 1">
            <a:extLst>
              <a:ext uri="{FF2B5EF4-FFF2-40B4-BE49-F238E27FC236}">
                <a16:creationId xmlns:a16="http://schemas.microsoft.com/office/drawing/2014/main" id="{E385C381-3FBD-4105-BBC7-0C55271E15A6}"/>
              </a:ext>
            </a:extLst>
          </p:cNvPr>
          <p:cNvSpPr>
            <a:spLocks noGrp="1"/>
          </p:cNvSpPr>
          <p:nvPr>
            <p:ph type="sldNum" sz="quarter" idx="12"/>
          </p:nvPr>
        </p:nvSpPr>
        <p:spPr/>
        <p:txBody>
          <a:bodyPr/>
          <a:lstStyle/>
          <a:p>
            <a:fld id="{636C11FB-B6ED-4826-AA49-B2A0CC68C0B4}" type="slidenum">
              <a:rPr lang="en-AU" smtClean="0"/>
              <a:pPr/>
              <a:t>8</a:t>
            </a:fld>
            <a:endParaRPr lang="en-AU"/>
          </a:p>
        </p:txBody>
      </p:sp>
    </p:spTree>
    <p:extLst>
      <p:ext uri="{BB962C8B-B14F-4D97-AF65-F5344CB8AC3E}">
        <p14:creationId xmlns:p14="http://schemas.microsoft.com/office/powerpoint/2010/main" val="1437801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AF661245-0DFF-4839-9300-8CAAAD46FAAF}"/>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Info</a:t>
            </a:r>
            <a:r>
              <a:rPr lang="en-AU" sz="1400">
                <a:solidFill>
                  <a:schemeClr val="tx2">
                    <a:lumMod val="40000"/>
                    <a:lumOff val="60000"/>
                  </a:schemeClr>
                </a:solidFill>
              </a:rPr>
              <a:t> </a:t>
            </a:r>
          </a:p>
        </p:txBody>
      </p:sp>
      <p:grpSp>
        <p:nvGrpSpPr>
          <p:cNvPr id="2" name="Group 1">
            <a:extLst>
              <a:ext uri="{FF2B5EF4-FFF2-40B4-BE49-F238E27FC236}">
                <a16:creationId xmlns:a16="http://schemas.microsoft.com/office/drawing/2014/main" id="{01E3A981-E2E7-4B3A-829B-0266E8DCE5F9}"/>
              </a:ext>
            </a:extLst>
          </p:cNvPr>
          <p:cNvGrpSpPr/>
          <p:nvPr/>
        </p:nvGrpSpPr>
        <p:grpSpPr>
          <a:xfrm>
            <a:off x="243716" y="122404"/>
            <a:ext cx="540000" cy="540000"/>
            <a:chOff x="-1769596" y="1619646"/>
            <a:chExt cx="540000" cy="540000"/>
          </a:xfrm>
        </p:grpSpPr>
        <p:sp>
          <p:nvSpPr>
            <p:cNvPr id="17" name="Oval 16">
              <a:extLst>
                <a:ext uri="{FF2B5EF4-FFF2-40B4-BE49-F238E27FC236}">
                  <a16:creationId xmlns:a16="http://schemas.microsoft.com/office/drawing/2014/main" id="{B1377B77-C72F-4881-AFD3-5454A64F1472}"/>
                </a:ext>
              </a:extLst>
            </p:cNvPr>
            <p:cNvSpPr/>
            <p:nvPr/>
          </p:nvSpPr>
          <p:spPr>
            <a:xfrm>
              <a:off x="-1769596" y="1619646"/>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a:p>
          </p:txBody>
        </p:sp>
        <p:pic>
          <p:nvPicPr>
            <p:cNvPr id="23" name="Picture 22" descr="A picture containing drawing&#10;&#10;Description automatically generated">
              <a:extLst>
                <a:ext uri="{FF2B5EF4-FFF2-40B4-BE49-F238E27FC236}">
                  <a16:creationId xmlns:a16="http://schemas.microsoft.com/office/drawing/2014/main" id="{0046F89E-0DF8-45CB-9122-E3BDF5159E3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734145" y="1619646"/>
              <a:ext cx="504549" cy="504549"/>
            </a:xfrm>
            <a:prstGeom prst="rect">
              <a:avLst/>
            </a:prstGeom>
          </p:spPr>
        </p:pic>
      </p:grpSp>
      <p:sp>
        <p:nvSpPr>
          <p:cNvPr id="14" name="Title 3">
            <a:extLst>
              <a:ext uri="{FF2B5EF4-FFF2-40B4-BE49-F238E27FC236}">
                <a16:creationId xmlns:a16="http://schemas.microsoft.com/office/drawing/2014/main" id="{BDD06CBC-C482-42E6-A397-BB1B24B98FD4}"/>
              </a:ext>
            </a:extLst>
          </p:cNvPr>
          <p:cNvSpPr txBox="1">
            <a:spLocks/>
          </p:cNvSpPr>
          <p:nvPr/>
        </p:nvSpPr>
        <p:spPr>
          <a:xfrm>
            <a:off x="996287" y="176270"/>
            <a:ext cx="6271780"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What I need to know to keep records about family violence information sharing</a:t>
            </a:r>
          </a:p>
        </p:txBody>
      </p:sp>
      <p:sp>
        <p:nvSpPr>
          <p:cNvPr id="13" name="Rectangle: Rounded Corners 12">
            <a:extLst>
              <a:ext uri="{FF2B5EF4-FFF2-40B4-BE49-F238E27FC236}">
                <a16:creationId xmlns:a16="http://schemas.microsoft.com/office/drawing/2014/main" id="{2424EAC4-45A6-40A3-9A2D-B1E7C6C379C2}"/>
              </a:ext>
            </a:extLst>
          </p:cNvPr>
          <p:cNvSpPr/>
          <p:nvPr/>
        </p:nvSpPr>
        <p:spPr>
          <a:xfrm>
            <a:off x="996287" y="3622167"/>
            <a:ext cx="6959936" cy="1788133"/>
          </a:xfrm>
          <a:prstGeom prst="roundRect">
            <a:avLst>
              <a:gd name="adj" fmla="val 8090"/>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AU" sz="1600" b="1">
                <a:solidFill>
                  <a:schemeClr val="accent2"/>
                </a:solidFill>
                <a:latin typeface="+mj-lt"/>
              </a:rPr>
              <a:t>Record keeping is important because it allows us to understand what family violence information has been shared, why it was shared and with who. </a:t>
            </a:r>
            <a:br>
              <a:rPr lang="en-AU" sz="1600" b="1">
                <a:solidFill>
                  <a:schemeClr val="accent2"/>
                </a:solidFill>
                <a:latin typeface="+mj-lt"/>
              </a:rPr>
            </a:br>
            <a:r>
              <a:rPr lang="en-AU" sz="1600" b="1">
                <a:solidFill>
                  <a:schemeClr val="accent2"/>
                </a:solidFill>
                <a:latin typeface="+mj-lt"/>
              </a:rPr>
              <a:t>This helps us ensure family violence information is being shared in a safe and appropriate way.</a:t>
            </a:r>
          </a:p>
        </p:txBody>
      </p:sp>
      <p:sp>
        <p:nvSpPr>
          <p:cNvPr id="3" name="Rectangle: Rounded Corners 2">
            <a:extLst>
              <a:ext uri="{FF2B5EF4-FFF2-40B4-BE49-F238E27FC236}">
                <a16:creationId xmlns:a16="http://schemas.microsoft.com/office/drawing/2014/main" id="{CE8B628C-FECC-4CFB-B7B2-53A99B568A97}"/>
              </a:ext>
            </a:extLst>
          </p:cNvPr>
          <p:cNvSpPr/>
          <p:nvPr/>
        </p:nvSpPr>
        <p:spPr>
          <a:xfrm>
            <a:off x="928476" y="1174253"/>
            <a:ext cx="7027747" cy="2109185"/>
          </a:xfrm>
          <a:prstGeom prst="roundRect">
            <a:avLst>
              <a:gd name="adj" fmla="val 11717"/>
            </a:avLst>
          </a:prstGeom>
          <a:no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spcAft>
                <a:spcPts val="600"/>
              </a:spcAft>
            </a:pPr>
            <a:r>
              <a:rPr lang="en-AU" sz="1400" b="1">
                <a:solidFill>
                  <a:schemeClr val="accent2"/>
                </a:solidFill>
                <a:latin typeface="+mj-lt"/>
              </a:rPr>
              <a:t>When do I need to keep records?</a:t>
            </a:r>
          </a:p>
          <a:p>
            <a:pPr algn="ctr"/>
            <a:r>
              <a:rPr lang="en-AU" sz="1400">
                <a:solidFill>
                  <a:schemeClr val="tx2"/>
                </a:solidFill>
                <a:latin typeface="+mj-lt"/>
              </a:rPr>
              <a:t>Under regulations, you are required to keep records every time: </a:t>
            </a:r>
          </a:p>
          <a:p>
            <a:pPr marL="285750" indent="-285750" algn="ctr">
              <a:buFont typeface="Arial"/>
              <a:buChar char="•"/>
            </a:pPr>
            <a:r>
              <a:rPr lang="en-AU" sz="1400">
                <a:solidFill>
                  <a:schemeClr val="tx2"/>
                </a:solidFill>
                <a:latin typeface="+mj-lt"/>
              </a:rPr>
              <a:t>you receive a family violence information sharing request </a:t>
            </a:r>
            <a:endParaRPr lang="en-AU">
              <a:solidFill>
                <a:schemeClr val="tx2"/>
              </a:solidFill>
              <a:latin typeface="VIC Light"/>
            </a:endParaRPr>
          </a:p>
          <a:p>
            <a:pPr marL="285750" indent="-285750" algn="ctr">
              <a:buFont typeface="Arial"/>
              <a:buChar char="•"/>
            </a:pPr>
            <a:r>
              <a:rPr lang="en-AU" sz="1400">
                <a:solidFill>
                  <a:schemeClr val="tx2"/>
                </a:solidFill>
                <a:latin typeface="+mj-lt"/>
              </a:rPr>
              <a:t>you share family violence information proactively.</a:t>
            </a:r>
            <a:endParaRPr lang="en-AU">
              <a:solidFill>
                <a:schemeClr val="tx2"/>
              </a:solidFill>
              <a:latin typeface="VIC Light"/>
            </a:endParaRPr>
          </a:p>
          <a:p>
            <a:pPr algn="ctr"/>
            <a:endParaRPr lang="en-AU" sz="1400">
              <a:solidFill>
                <a:schemeClr val="tx2"/>
              </a:solidFill>
              <a:latin typeface="+mj-lt"/>
            </a:endParaRPr>
          </a:p>
          <a:p>
            <a:pPr algn="ctr"/>
            <a:r>
              <a:rPr lang="en-AU" sz="1400">
                <a:solidFill>
                  <a:schemeClr val="tx2"/>
                </a:solidFill>
                <a:latin typeface="+mj-lt"/>
              </a:rPr>
              <a:t>It is also good practice to keep records of when you make a family violence information sharing request or receiving family violence information that has been proactively shared with you.</a:t>
            </a:r>
          </a:p>
        </p:txBody>
      </p:sp>
      <p:pic>
        <p:nvPicPr>
          <p:cNvPr id="6" name="Picture 5" descr="A picture containing text, silhouette, vector graphics&#10;&#10;Description automatically generated">
            <a:extLst>
              <a:ext uri="{FF2B5EF4-FFF2-40B4-BE49-F238E27FC236}">
                <a16:creationId xmlns:a16="http://schemas.microsoft.com/office/drawing/2014/main" id="{C74334AC-1B5C-443B-9263-3D06E2073B3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812915" y="626953"/>
            <a:ext cx="512218" cy="777728"/>
          </a:xfrm>
          <a:prstGeom prst="rect">
            <a:avLst/>
          </a:prstGeom>
        </p:spPr>
      </p:pic>
      <p:sp>
        <p:nvSpPr>
          <p:cNvPr id="19" name="Rectangle: Rounded Corners 18">
            <a:extLst>
              <a:ext uri="{FF2B5EF4-FFF2-40B4-BE49-F238E27FC236}">
                <a16:creationId xmlns:a16="http://schemas.microsoft.com/office/drawing/2014/main" id="{BEABD4DE-345E-498D-B59E-2042361C5B0D}"/>
              </a:ext>
            </a:extLst>
          </p:cNvPr>
          <p:cNvSpPr/>
          <p:nvPr/>
        </p:nvSpPr>
        <p:spPr>
          <a:xfrm>
            <a:off x="7812915" y="104736"/>
            <a:ext cx="1087369"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5</a:t>
            </a:r>
            <a:endParaRPr lang="en-AU" sz="1200">
              <a:solidFill>
                <a:schemeClr val="accent2"/>
              </a:solidFill>
              <a:latin typeface="VIC" panose="00000500000000000000" pitchFamily="2" charset="0"/>
            </a:endParaRPr>
          </a:p>
        </p:txBody>
      </p:sp>
      <p:sp>
        <p:nvSpPr>
          <p:cNvPr id="5" name="Slide Number Placeholder 4">
            <a:extLst>
              <a:ext uri="{FF2B5EF4-FFF2-40B4-BE49-F238E27FC236}">
                <a16:creationId xmlns:a16="http://schemas.microsoft.com/office/drawing/2014/main" id="{B36A8353-2E4E-47AD-B0F4-A64F60F1799D}"/>
              </a:ext>
            </a:extLst>
          </p:cNvPr>
          <p:cNvSpPr>
            <a:spLocks noGrp="1"/>
          </p:cNvSpPr>
          <p:nvPr>
            <p:ph type="sldNum" sz="quarter" idx="12"/>
          </p:nvPr>
        </p:nvSpPr>
        <p:spPr/>
        <p:txBody>
          <a:bodyPr/>
          <a:lstStyle/>
          <a:p>
            <a:fld id="{636C11FB-B6ED-4826-AA49-B2A0CC68C0B4}" type="slidenum">
              <a:rPr lang="en-AU" smtClean="0"/>
              <a:pPr/>
              <a:t>9</a:t>
            </a:fld>
            <a:endParaRPr lang="en-AU"/>
          </a:p>
        </p:txBody>
      </p:sp>
    </p:spTree>
    <p:extLst>
      <p:ext uri="{BB962C8B-B14F-4D97-AF65-F5344CB8AC3E}">
        <p14:creationId xmlns:p14="http://schemas.microsoft.com/office/powerpoint/2010/main" val="1806752431"/>
      </p:ext>
    </p:extLst>
  </p:cSld>
  <p:clrMapOvr>
    <a:masterClrMapping/>
  </p:clrMapOvr>
</p:sld>
</file>

<file path=ppt/theme/theme1.xml><?xml version="1.0" encoding="utf-8"?>
<a:theme xmlns:a="http://schemas.openxmlformats.org/drawingml/2006/main" name="1_Office Theme">
  <a:themeElements>
    <a:clrScheme name="DPC PPT 2017">
      <a:dk1>
        <a:sysClr val="windowText" lastClr="000000"/>
      </a:dk1>
      <a:lt1>
        <a:sysClr val="window" lastClr="FFFFFF"/>
      </a:lt1>
      <a:dk2>
        <a:srgbClr val="53565A"/>
      </a:dk2>
      <a:lt2>
        <a:srgbClr val="FFFFFF"/>
      </a:lt2>
      <a:accent1>
        <a:srgbClr val="0072CE"/>
      </a:accent1>
      <a:accent2>
        <a:srgbClr val="009CA6"/>
      </a:accent2>
      <a:accent3>
        <a:srgbClr val="87189D"/>
      </a:accent3>
      <a:accent4>
        <a:srgbClr val="E35205"/>
      </a:accent4>
      <a:accent5>
        <a:srgbClr val="007B4B"/>
      </a:accent5>
      <a:accent6>
        <a:srgbClr val="AF272F"/>
      </a:accent6>
      <a:hlink>
        <a:srgbClr val="0072CE"/>
      </a:hlink>
      <a:folHlink>
        <a:srgbClr val="87189D"/>
      </a:folHlink>
    </a:clrScheme>
    <a:fontScheme name="BI Unit VIC font">
      <a:majorFont>
        <a:latin typeface="VIC"/>
        <a:ea typeface=""/>
        <a:cs typeface=""/>
      </a:majorFont>
      <a:minorFont>
        <a:latin typeface="VIC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l">
          <a:defRPr sz="1000" dirty="0"/>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elly A4 print PPT.potx" id="{1FFAFA2C-26CE-46BC-AE29-F3358A1AABE6}" vid="{FEB580A3-2608-4312-8F36-FB22C400B4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6FD86B706D8841BD5EA62EDA67A849" ma:contentTypeVersion="10" ma:contentTypeDescription="Create a new document." ma:contentTypeScope="" ma:versionID="92920d1cc0e7931fcfdb67a31dbb5112">
  <xsd:schema xmlns:xsd="http://www.w3.org/2001/XMLSchema" xmlns:xs="http://www.w3.org/2001/XMLSchema" xmlns:p="http://schemas.microsoft.com/office/2006/metadata/properties" xmlns:ns2="cf8aecac-2894-4ec0-95c5-4dc85e909f79" xmlns:ns3="c8a0d977-2638-48f4-87c2-ee762ca21d02" targetNamespace="http://schemas.microsoft.com/office/2006/metadata/properties" ma:root="true" ma:fieldsID="06f7cf317be01cebdc0bc17f5ad36ea9" ns2:_="" ns3:_="">
    <xsd:import namespace="cf8aecac-2894-4ec0-95c5-4dc85e909f79"/>
    <xsd:import namespace="c8a0d977-2638-48f4-87c2-ee762ca21d0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8aecac-2894-4ec0-95c5-4dc85e909f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a0d977-2638-48f4-87c2-ee762ca21d0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c8a0d977-2638-48f4-87c2-ee762ca21d02">
      <UserInfo>
        <DisplayName>Kate Phillips (DPC)</DisplayName>
        <AccountId>33</AccountId>
        <AccountType/>
      </UserInfo>
      <UserInfo>
        <DisplayName>Robyn Miller (DPC)</DisplayName>
        <AccountId>38</AccountId>
        <AccountType/>
      </UserInfo>
      <UserInfo>
        <DisplayName>Kerry O'Brien (DPC)</DisplayName>
        <AccountId>27</AccountId>
        <AccountType/>
      </UserInfo>
      <UserInfo>
        <DisplayName>Juliet Reardon (DPC)</DisplayName>
        <AccountId>41</AccountId>
        <AccountType/>
      </UserInfo>
      <UserInfo>
        <DisplayName>Tim Hannan (DPC)</DisplayName>
        <AccountId>24</AccountId>
        <AccountType/>
      </UserInfo>
      <UserInfo>
        <DisplayName>Fiona Grinwald (DPC)</DisplayName>
        <AccountId>37</AccountId>
        <AccountType/>
      </UserInfo>
      <UserInfo>
        <DisplayName>Sam Hannah-Rankin (DPC)</DisplayName>
        <AccountId>22</AccountId>
        <AccountType/>
      </UserInfo>
      <UserInfo>
        <DisplayName>Gwen Cruise (DPC)</DisplayName>
        <AccountId>35</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BB0198-05EF-45CE-BE12-4BB494A0FA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8aecac-2894-4ec0-95c5-4dc85e909f79"/>
    <ds:schemaRef ds:uri="c8a0d977-2638-48f4-87c2-ee762ca21d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3C2D8F7-919F-45E3-991D-278EB87A907A}">
  <ds:schemaRefs>
    <ds:schemaRef ds:uri="http://schemas.microsoft.com/office/2006/documentManagement/types"/>
    <ds:schemaRef ds:uri="cf8aecac-2894-4ec0-95c5-4dc85e909f79"/>
    <ds:schemaRef ds:uri="http://purl.org/dc/elements/1.1/"/>
    <ds:schemaRef ds:uri="http://schemas.microsoft.com/office/2006/metadata/properties"/>
    <ds:schemaRef ds:uri="c8a0d977-2638-48f4-87c2-ee762ca21d02"/>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AB12DC20-D6ED-4FE1-BEFF-2B8D36160E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TotalTime>
  <Words>1641</Words>
  <Application>Microsoft Office PowerPoint</Application>
  <PresentationFormat>On-screen Show (4:3)</PresentationFormat>
  <Paragraphs>266</Paragraphs>
  <Slides>18</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Arial Rounded MT Bold</vt:lpstr>
      <vt:lpstr>Calibri</vt:lpstr>
      <vt:lpstr>VIC</vt:lpstr>
      <vt:lpstr>VIC Light</vt:lpstr>
      <vt:lpstr>Wingdings</vt:lpstr>
      <vt:lpstr>1_Office Theme</vt:lpstr>
      <vt:lpstr>Family Violence Information Sharing Session 5 – What I need to know to keep records about family violence information sharing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Victorian Temperature Check: micro-surveys</dc:title>
  <dc:creator>Chiara Varazzani</dc:creator>
  <cp:lastModifiedBy>Julia Daly</cp:lastModifiedBy>
  <cp:revision>7</cp:revision>
  <dcterms:created xsi:type="dcterms:W3CDTF">2020-03-29T01:13:30Z</dcterms:created>
  <dcterms:modified xsi:type="dcterms:W3CDTF">2021-03-25T22:43:49Z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0x010100D06FD86B706D8841BD5EA62EDA67A849</vt:lpwstr>
  </property>
  <property fmtid="{D5CDD505-2E9C-101B-9397-08002B2CF9AE}" pid="3" name="ComplianceAssetId">
    <vt:lpwstr/>
  </property>
  <property fmtid="{D5CDD505-2E9C-101B-9397-08002B2CF9AE}" pid="4" name="SharedWithUsers">
    <vt:lpwstr>33;#Kate Phillips (DPC);#38;#Robyn Miller (DPC);#27;#Kerry O'Brien (DPC);#41;#Juliet Reardon (DPC);#24;#Tim Hannan (DPC);#37;#Fiona Grinwald (DPC);#22;#Sam Hannah-Rankin (DPC)</vt:lpwstr>
  </property>
  <property fmtid="{D5CDD505-2E9C-101B-9397-08002B2CF9AE}" pid="5" name="MSIP_Label_43e64453-338c-4f93-8a4d-0039a0a41f2a_Enabled">
    <vt:lpwstr>True</vt:lpwstr>
  </property>
  <property fmtid="{D5CDD505-2E9C-101B-9397-08002B2CF9AE}" pid="6" name="MSIP_Label_43e64453-338c-4f93-8a4d-0039a0a41f2a_SiteId">
    <vt:lpwstr>c0e0601f-0fac-449c-9c88-a104c4eb9f28</vt:lpwstr>
  </property>
  <property fmtid="{D5CDD505-2E9C-101B-9397-08002B2CF9AE}" pid="7" name="MSIP_Label_43e64453-338c-4f93-8a4d-0039a0a41f2a_Owner">
    <vt:lpwstr>Megan.Taylor@familysafety.vic.gov.au</vt:lpwstr>
  </property>
  <property fmtid="{D5CDD505-2E9C-101B-9397-08002B2CF9AE}" pid="8" name="MSIP_Label_43e64453-338c-4f93-8a4d-0039a0a41f2a_SetDate">
    <vt:lpwstr>2020-10-13T03:57:47.5072007Z</vt:lpwstr>
  </property>
  <property fmtid="{D5CDD505-2E9C-101B-9397-08002B2CF9AE}" pid="9" name="MSIP_Label_43e64453-338c-4f93-8a4d-0039a0a41f2a_Name">
    <vt:lpwstr>OFFICIAL</vt:lpwstr>
  </property>
  <property fmtid="{D5CDD505-2E9C-101B-9397-08002B2CF9AE}" pid="10" name="MSIP_Label_43e64453-338c-4f93-8a4d-0039a0a41f2a_Application">
    <vt:lpwstr>Microsoft Azure Information Protection</vt:lpwstr>
  </property>
  <property fmtid="{D5CDD505-2E9C-101B-9397-08002B2CF9AE}" pid="11" name="MSIP_Label_43e64453-338c-4f93-8a4d-0039a0a41f2a_ActionId">
    <vt:lpwstr>768d5a57-7a09-4841-a11b-02eb8692ce3e</vt:lpwstr>
  </property>
  <property fmtid="{D5CDD505-2E9C-101B-9397-08002B2CF9AE}" pid="12" name="MSIP_Label_43e64453-338c-4f93-8a4d-0039a0a41f2a_Extended_MSFT_Method">
    <vt:lpwstr>Automatic</vt:lpwstr>
  </property>
  <property fmtid="{D5CDD505-2E9C-101B-9397-08002B2CF9AE}" pid="13" name="MSIP_Label_7158ebbd-6c5e-441f-bfc9-4eb8c11e3978_Enabled">
    <vt:lpwstr>True</vt:lpwstr>
  </property>
  <property fmtid="{D5CDD505-2E9C-101B-9397-08002B2CF9AE}" pid="14" name="MSIP_Label_7158ebbd-6c5e-441f-bfc9-4eb8c11e3978_SiteId">
    <vt:lpwstr>722ea0be-3e1c-4b11-ad6f-9401d6856e24</vt:lpwstr>
  </property>
  <property fmtid="{D5CDD505-2E9C-101B-9397-08002B2CF9AE}" pid="15" name="MSIP_Label_7158ebbd-6c5e-441f-bfc9-4eb8c11e3978_Owner">
    <vt:lpwstr>jenny.liao@dpc.vic.gov.au</vt:lpwstr>
  </property>
  <property fmtid="{D5CDD505-2E9C-101B-9397-08002B2CF9AE}" pid="16" name="MSIP_Label_7158ebbd-6c5e-441f-bfc9-4eb8c11e3978_SetDate">
    <vt:lpwstr>2020-03-29T02:39:57.8335998Z</vt:lpwstr>
  </property>
  <property fmtid="{D5CDD505-2E9C-101B-9397-08002B2CF9AE}" pid="17" name="MSIP_Label_7158ebbd-6c5e-441f-bfc9-4eb8c11e3978_Name">
    <vt:lpwstr>OFFICIAL</vt:lpwstr>
  </property>
  <property fmtid="{D5CDD505-2E9C-101B-9397-08002B2CF9AE}" pid="18" name="MSIP_Label_7158ebbd-6c5e-441f-bfc9-4eb8c11e3978_Application">
    <vt:lpwstr>Microsoft Azure Information Protection</vt:lpwstr>
  </property>
  <property fmtid="{D5CDD505-2E9C-101B-9397-08002B2CF9AE}" pid="19" name="MSIP_Label_7158ebbd-6c5e-441f-bfc9-4eb8c11e3978_Extended_MSFT_Method">
    <vt:lpwstr>Manual</vt:lpwstr>
  </property>
  <property fmtid="{D5CDD505-2E9C-101B-9397-08002B2CF9AE}" pid="20" name="Sensitivity">
    <vt:lpwstr>OFFICIAL OFFICIAL</vt:lpwstr>
  </property>
</Properties>
</file>