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7"/>
  </p:notesMasterIdLst>
  <p:sldIdLst>
    <p:sldId id="257" r:id="rId5"/>
    <p:sldId id="704" r:id="rId6"/>
    <p:sldId id="699" r:id="rId7"/>
    <p:sldId id="756" r:id="rId8"/>
    <p:sldId id="754" r:id="rId9"/>
    <p:sldId id="757" r:id="rId10"/>
    <p:sldId id="755" r:id="rId11"/>
    <p:sldId id="750" r:id="rId12"/>
    <p:sldId id="758" r:id="rId13"/>
    <p:sldId id="759" r:id="rId14"/>
    <p:sldId id="774" r:id="rId15"/>
    <p:sldId id="773" r:id="rId16"/>
    <p:sldId id="751" r:id="rId17"/>
    <p:sldId id="762" r:id="rId18"/>
    <p:sldId id="763" r:id="rId19"/>
    <p:sldId id="776" r:id="rId20"/>
    <p:sldId id="778" r:id="rId21"/>
    <p:sldId id="779" r:id="rId22"/>
    <p:sldId id="753" r:id="rId23"/>
    <p:sldId id="782" r:id="rId24"/>
    <p:sldId id="780" r:id="rId25"/>
    <p:sldId id="7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annan (DPC)" initials="TH(" lastIdx="2" clrIdx="0">
    <p:extLst>
      <p:ext uri="{19B8F6BF-5375-455C-9EA6-DF929625EA0E}">
        <p15:presenceInfo xmlns:p15="http://schemas.microsoft.com/office/powerpoint/2012/main" userId="S::tim.hannan@dpc.vic.gov.au::2121a753-55da-464d-978d-63d03c70e91d" providerId="AD"/>
      </p:ext>
    </p:extLst>
  </p:cmAuthor>
  <p:cmAuthor id="2" name="Chiara Varazzani (DPC)" initials="CV(" lastIdx="5" clrIdx="1">
    <p:extLst>
      <p:ext uri="{19B8F6BF-5375-455C-9EA6-DF929625EA0E}">
        <p15:presenceInfo xmlns:p15="http://schemas.microsoft.com/office/powerpoint/2012/main" userId="S::chiara.varazzani@dpc.vic.gov.au::5cc6e69e-869f-4c79-81ca-77e1daad7c52" providerId="AD"/>
      </p:ext>
    </p:extLst>
  </p:cmAuthor>
  <p:cmAuthor id="3" name="Gwen Cruise (DPC)" initials="GC(" lastIdx="30" clrIdx="2">
    <p:extLst>
      <p:ext uri="{19B8F6BF-5375-455C-9EA6-DF929625EA0E}">
        <p15:presenceInfo xmlns:p15="http://schemas.microsoft.com/office/powerpoint/2012/main" userId="S::gwen.cruise@dpc.vic.gov.au::39c75b4d-4b7a-476f-91d0-4c2b1cb5b705" providerId="AD"/>
      </p:ext>
    </p:extLst>
  </p:cmAuthor>
  <p:cmAuthor id="4" name="Robyn Miller (DPC)" initials="R(" lastIdx="6" clrIdx="3">
    <p:extLst>
      <p:ext uri="{19B8F6BF-5375-455C-9EA6-DF929625EA0E}">
        <p15:presenceInfo xmlns:p15="http://schemas.microsoft.com/office/powerpoint/2012/main" userId="S::robyn.miller@dpc.vic.gov.au::f36b4bc7-13c4-44bf-acc1-7766edfc66fe" providerId="AD"/>
      </p:ext>
    </p:extLst>
  </p:cmAuthor>
  <p:cmAuthor id="5" name="Kate Phillips (DPC)" initials="KP(" lastIdx="1" clrIdx="4">
    <p:extLst>
      <p:ext uri="{19B8F6BF-5375-455C-9EA6-DF929625EA0E}">
        <p15:presenceInfo xmlns:p15="http://schemas.microsoft.com/office/powerpoint/2012/main" userId="S::kate.phillips@dpc.vic.gov.au::e47133fb-cfce-410a-847d-eb8690be83b0" providerId="AD"/>
      </p:ext>
    </p:extLst>
  </p:cmAuthor>
  <p:cmAuthor id="6" name="Fiona Grinwald (DPC)" initials="F(" lastIdx="7" clrIdx="5">
    <p:extLst>
      <p:ext uri="{19B8F6BF-5375-455C-9EA6-DF929625EA0E}">
        <p15:presenceInfo xmlns:p15="http://schemas.microsoft.com/office/powerpoint/2012/main" userId="S::fiona.grinwald@dpc.vic.gov.au::aed701ea-a86c-4777-b498-c007b8d26643" providerId="AD"/>
      </p:ext>
    </p:extLst>
  </p:cmAuthor>
  <p:cmAuthor id="7" name="Tim Hannan (DPC)" initials="TH( [2]" lastIdx="6" clrIdx="6">
    <p:extLst>
      <p:ext uri="{19B8F6BF-5375-455C-9EA6-DF929625EA0E}">
        <p15:presenceInfo xmlns:p15="http://schemas.microsoft.com/office/powerpoint/2012/main" userId="S::tim.hannan@dpc.vic.gov.au::5ddcf09c-1eb3-4cbf-8470-a34b8d5cc415" providerId="AD"/>
      </p:ext>
    </p:extLst>
  </p:cmAuthor>
  <p:cmAuthor id="8" name="Megan Taylor (DHHS)" initials="MT(" lastIdx="9" clrIdx="7">
    <p:extLst>
      <p:ext uri="{19B8F6BF-5375-455C-9EA6-DF929625EA0E}">
        <p15:presenceInfo xmlns:p15="http://schemas.microsoft.com/office/powerpoint/2012/main" userId="S::Megan.Taylor@familysafety.vic.gov.au::c4669ca5-a721-45c0-8859-575f648d395d" providerId="AD"/>
      </p:ext>
    </p:extLst>
  </p:cmAuthor>
  <p:cmAuthor id="9" name="Donna x Thompson (DHHS)" initials="D(" lastIdx="11" clrIdx="8">
    <p:extLst>
      <p:ext uri="{19B8F6BF-5375-455C-9EA6-DF929625EA0E}">
        <p15:presenceInfo xmlns:p15="http://schemas.microsoft.com/office/powerpoint/2012/main" userId="S::donna.x.thompson_familysafety.vic.gov.au#ext#@vicgov.onmicrosoft.com::013ff957-9683-4ef2-a880-6587de4179c2" providerId="AD"/>
      </p:ext>
    </p:extLst>
  </p:cmAuthor>
  <p:cmAuthor id="10" name="Emily Dunstan" initials="ED" lastIdx="12" clrIdx="9">
    <p:extLst>
      <p:ext uri="{19B8F6BF-5375-455C-9EA6-DF929625EA0E}">
        <p15:presenceInfo xmlns:p15="http://schemas.microsoft.com/office/powerpoint/2012/main" userId="S::emily.dunstan_sustainability.vic.gov.au#ext#@vicgov.onmicrosoft.com::8191d235-c0c9-421a-82bc-159d5b1c6abf" providerId="AD"/>
      </p:ext>
    </p:extLst>
  </p:cmAuthor>
  <p:cmAuthor id="11" name="Jenny Liao (DPC)" initials="JL(" lastIdx="3" clrIdx="10">
    <p:extLst>
      <p:ext uri="{19B8F6BF-5375-455C-9EA6-DF929625EA0E}">
        <p15:presenceInfo xmlns:p15="http://schemas.microsoft.com/office/powerpoint/2012/main" userId="S::jenny.liao@dpc.vic.gov.au::d278f580-e968-4a6c-bca2-a8e8e4bf2eec" providerId="AD"/>
      </p:ext>
    </p:extLst>
  </p:cmAuthor>
  <p:cmAuthor id="12" name="Megan Taylor (DHHS)" initials="M(" lastIdx="4" clrIdx="11">
    <p:extLst>
      <p:ext uri="{19B8F6BF-5375-455C-9EA6-DF929625EA0E}">
        <p15:presenceInfo xmlns:p15="http://schemas.microsoft.com/office/powerpoint/2012/main" userId="S::megan.taylor_familysafety.vic.gov.au#ext#@vicgov.onmicrosoft.com::4147922b-d8e0-4ba2-9913-fba5a5fd2308" providerId="AD"/>
      </p:ext>
    </p:extLst>
  </p:cmAuthor>
  <p:cmAuthor id="13" name="Sophie Robinson (DHHS)" initials="S(" lastIdx="1" clrIdx="12">
    <p:extLst>
      <p:ext uri="{19B8F6BF-5375-455C-9EA6-DF929625EA0E}">
        <p15:presenceInfo xmlns:p15="http://schemas.microsoft.com/office/powerpoint/2012/main" userId="S::sophie.robinson_familysafety.vic.gov.au#ext#@vicgov.onmicrosoft.com::f46ace76-37e0-4969-bb3e-e79ee5b76938" providerId="AD"/>
      </p:ext>
    </p:extLst>
  </p:cmAuthor>
  <p:cmAuthor id="14" name="Cassandra Mancuso (DHHS)" initials="C(" lastIdx="2" clrIdx="13">
    <p:extLst>
      <p:ext uri="{19B8F6BF-5375-455C-9EA6-DF929625EA0E}">
        <p15:presenceInfo xmlns:p15="http://schemas.microsoft.com/office/powerpoint/2012/main" userId="S::cassandra.mancuso_familysafety.vic.gov.au#ext#@vicgov.onmicrosoft.com::f6c52930-a85d-4ad9-8823-f997ca3e9b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9EA"/>
    <a:srgbClr val="DCDDDF"/>
    <a:srgbClr val="DE8DEE"/>
    <a:srgbClr val="D9D9D9"/>
    <a:srgbClr val="F2F2F2"/>
    <a:srgbClr val="00C1D0"/>
    <a:srgbClr val="0072CE"/>
    <a:srgbClr val="00569B"/>
    <a:srgbClr val="FCC106"/>
    <a:srgbClr val="FFBA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87E1D-31CC-1E5B-3AE6-D55D3815908A}" v="3" dt="2021-01-14T04:51:51.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Cruise (DPC)" userId="S::gwen.cruise@dpc.vic.gov.au::39c75b4d-4b7a-476f-91d0-4c2b1cb5b705" providerId="AD" clId="Web-{E3914812-9D4B-AE63-CD00-06FB3A845768}"/>
    <pc:docChg chg="modSld">
      <pc:chgData name="Gwen Cruise (DPC)" userId="S::gwen.cruise@dpc.vic.gov.au::39c75b4d-4b7a-476f-91d0-4c2b1cb5b705" providerId="AD" clId="Web-{E3914812-9D4B-AE63-CD00-06FB3A845768}" dt="2020-11-26T07:18:00.270" v="245" actId="20577"/>
      <pc:docMkLst>
        <pc:docMk/>
      </pc:docMkLst>
      <pc:sldChg chg="delSp modSp">
        <pc:chgData name="Gwen Cruise (DPC)" userId="S::gwen.cruise@dpc.vic.gov.au::39c75b4d-4b7a-476f-91d0-4c2b1cb5b705" providerId="AD" clId="Web-{E3914812-9D4B-AE63-CD00-06FB3A845768}" dt="2020-11-26T07:18:00.269" v="244" actId="20577"/>
        <pc:sldMkLst>
          <pc:docMk/>
          <pc:sldMk cId="4171537061" sldId="756"/>
        </pc:sldMkLst>
        <pc:spChg chg="mod">
          <ac:chgData name="Gwen Cruise (DPC)" userId="S::gwen.cruise@dpc.vic.gov.au::39c75b4d-4b7a-476f-91d0-4c2b1cb5b705" providerId="AD" clId="Web-{E3914812-9D4B-AE63-CD00-06FB3A845768}" dt="2020-11-26T07:16:19.912" v="55" actId="20577"/>
          <ac:spMkLst>
            <pc:docMk/>
            <pc:sldMk cId="4171537061" sldId="756"/>
            <ac:spMk id="7" creationId="{A8D5415D-9BED-48CF-9A36-2004C90F871C}"/>
          </ac:spMkLst>
        </pc:spChg>
        <pc:spChg chg="mod">
          <ac:chgData name="Gwen Cruise (DPC)" userId="S::gwen.cruise@dpc.vic.gov.au::39c75b4d-4b7a-476f-91d0-4c2b1cb5b705" providerId="AD" clId="Web-{E3914812-9D4B-AE63-CD00-06FB3A845768}" dt="2020-11-26T07:18:00.269" v="244" actId="20577"/>
          <ac:spMkLst>
            <pc:docMk/>
            <pc:sldMk cId="4171537061" sldId="756"/>
            <ac:spMk id="22" creationId="{8CB2028E-1735-4A53-9D02-6BA3F4681F39}"/>
          </ac:spMkLst>
        </pc:spChg>
        <pc:spChg chg="mod">
          <ac:chgData name="Gwen Cruise (DPC)" userId="S::gwen.cruise@dpc.vic.gov.au::39c75b4d-4b7a-476f-91d0-4c2b1cb5b705" providerId="AD" clId="Web-{E3914812-9D4B-AE63-CD00-06FB3A845768}" dt="2020-11-26T07:17:47.798" v="219" actId="20577"/>
          <ac:spMkLst>
            <pc:docMk/>
            <pc:sldMk cId="4171537061" sldId="756"/>
            <ac:spMk id="26" creationId="{2130DF61-6DD5-4D91-95FF-AB600219201F}"/>
          </ac:spMkLst>
        </pc:spChg>
        <pc:spChg chg="del">
          <ac:chgData name="Gwen Cruise (DPC)" userId="S::gwen.cruise@dpc.vic.gov.au::39c75b4d-4b7a-476f-91d0-4c2b1cb5b705" providerId="AD" clId="Web-{E3914812-9D4B-AE63-CD00-06FB3A845768}" dt="2020-11-26T07:17:21.178" v="130"/>
          <ac:spMkLst>
            <pc:docMk/>
            <pc:sldMk cId="4171537061" sldId="756"/>
            <ac:spMk id="28" creationId="{1E0FC51F-2DA9-43B9-9880-159936CB91C6}"/>
          </ac:spMkLst>
        </pc:spChg>
        <pc:picChg chg="del">
          <ac:chgData name="Gwen Cruise (DPC)" userId="S::gwen.cruise@dpc.vic.gov.au::39c75b4d-4b7a-476f-91d0-4c2b1cb5b705" providerId="AD" clId="Web-{E3914812-9D4B-AE63-CD00-06FB3A845768}" dt="2020-11-26T07:17:19.951" v="129"/>
          <ac:picMkLst>
            <pc:docMk/>
            <pc:sldMk cId="4171537061" sldId="756"/>
            <ac:picMk id="27" creationId="{E7E65C98-81F0-46E2-A631-FF64A3A14F4D}"/>
          </ac:picMkLst>
        </pc:picChg>
      </pc:sldChg>
    </pc:docChg>
  </pc:docChgLst>
  <pc:docChgLst>
    <pc:chgData name="Gwen Cruise (DPC)" userId="S::gwen.cruise@dpc.vic.gov.au::39c75b4d-4b7a-476f-91d0-4c2b1cb5b705" providerId="AD" clId="Web-{1960673B-12B3-FD64-B66D-8A71133C4CC8}"/>
    <pc:docChg chg="modSld">
      <pc:chgData name="Gwen Cruise (DPC)" userId="S::gwen.cruise@dpc.vic.gov.au::39c75b4d-4b7a-476f-91d0-4c2b1cb5b705" providerId="AD" clId="Web-{1960673B-12B3-FD64-B66D-8A71133C4CC8}" dt="2020-12-07T06:46:32.245" v="10" actId="20577"/>
      <pc:docMkLst>
        <pc:docMk/>
      </pc:docMkLst>
      <pc:sldChg chg="modSp">
        <pc:chgData name="Gwen Cruise (DPC)" userId="S::gwen.cruise@dpc.vic.gov.au::39c75b4d-4b7a-476f-91d0-4c2b1cb5b705" providerId="AD" clId="Web-{1960673B-12B3-FD64-B66D-8A71133C4CC8}" dt="2020-12-07T06:46:32.245" v="10" actId="20577"/>
        <pc:sldMkLst>
          <pc:docMk/>
          <pc:sldMk cId="1806752431" sldId="758"/>
        </pc:sldMkLst>
        <pc:spChg chg="mod">
          <ac:chgData name="Gwen Cruise (DPC)" userId="S::gwen.cruise@dpc.vic.gov.au::39c75b4d-4b7a-476f-91d0-4c2b1cb5b705" providerId="AD" clId="Web-{1960673B-12B3-FD64-B66D-8A71133C4CC8}" dt="2020-12-07T06:46:32.245" v="10" actId="20577"/>
          <ac:spMkLst>
            <pc:docMk/>
            <pc:sldMk cId="1806752431" sldId="758"/>
            <ac:spMk id="3" creationId="{CE8B628C-FECC-4CFB-B7B2-53A99B568A97}"/>
          </ac:spMkLst>
        </pc:spChg>
      </pc:sldChg>
    </pc:docChg>
  </pc:docChgLst>
  <pc:docChgLst>
    <pc:chgData name="Jenny Liao (DPC)" userId="d278f580-e968-4a6c-bca2-a8e8e4bf2eec" providerId="ADAL" clId="{FBD37C3B-34F5-4273-AB81-3F9DFA74BC6F}"/>
    <pc:docChg chg="custSel modSld">
      <pc:chgData name="Jenny Liao (DPC)" userId="d278f580-e968-4a6c-bca2-a8e8e4bf2eec" providerId="ADAL" clId="{FBD37C3B-34F5-4273-AB81-3F9DFA74BC6F}" dt="2020-11-30T06:32:24.815" v="6"/>
      <pc:docMkLst>
        <pc:docMk/>
      </pc:docMkLst>
      <pc:sldChg chg="addCm modCm">
        <pc:chgData name="Jenny Liao (DPC)" userId="d278f580-e968-4a6c-bca2-a8e8e4bf2eec" providerId="ADAL" clId="{FBD37C3B-34F5-4273-AB81-3F9DFA74BC6F}" dt="2020-11-30T06:32:24.815" v="6"/>
        <pc:sldMkLst>
          <pc:docMk/>
          <pc:sldMk cId="4171537061" sldId="756"/>
        </pc:sldMkLst>
      </pc:sldChg>
      <pc:sldChg chg="addCm modCm">
        <pc:chgData name="Jenny Liao (DPC)" userId="d278f580-e968-4a6c-bca2-a8e8e4bf2eec" providerId="ADAL" clId="{FBD37C3B-34F5-4273-AB81-3F9DFA74BC6F}" dt="2020-11-27T03:40:50.481" v="5" actId="1589"/>
        <pc:sldMkLst>
          <pc:docMk/>
          <pc:sldMk cId="201666054" sldId="757"/>
        </pc:sldMkLst>
      </pc:sldChg>
    </pc:docChg>
  </pc:docChgLst>
  <pc:docChgLst>
    <pc:chgData name="Cassandra Mancuso (DHHS)" userId="S::cassandra.mancuso_familysafety.vic.gov.au#ext#@vicgov.onmicrosoft.com::f6c52930-a85d-4ad9-8823-f997ca3e9bf7" providerId="AD" clId="Web-{36E46C82-FD04-C315-48D4-2041F395848C}"/>
    <pc:docChg chg="">
      <pc:chgData name="Cassandra Mancuso (DHHS)" userId="S::cassandra.mancuso_familysafety.vic.gov.au#ext#@vicgov.onmicrosoft.com::f6c52930-a85d-4ad9-8823-f997ca3e9bf7" providerId="AD" clId="Web-{36E46C82-FD04-C315-48D4-2041F395848C}" dt="2020-12-22T06:59:36.598" v="1"/>
      <pc:docMkLst>
        <pc:docMk/>
      </pc:docMkLst>
      <pc:sldChg chg="addCm">
        <pc:chgData name="Cassandra Mancuso (DHHS)" userId="S::cassandra.mancuso_familysafety.vic.gov.au#ext#@vicgov.onmicrosoft.com::f6c52930-a85d-4ad9-8823-f997ca3e9bf7" providerId="AD" clId="Web-{36E46C82-FD04-C315-48D4-2041F395848C}" dt="2020-12-22T06:59:25.816" v="0"/>
        <pc:sldMkLst>
          <pc:docMk/>
          <pc:sldMk cId="1808610196" sldId="755"/>
        </pc:sldMkLst>
      </pc:sldChg>
      <pc:sldChg chg="addCm">
        <pc:chgData name="Cassandra Mancuso (DHHS)" userId="S::cassandra.mancuso_familysafety.vic.gov.au#ext#@vicgov.onmicrosoft.com::f6c52930-a85d-4ad9-8823-f997ca3e9bf7" providerId="AD" clId="Web-{36E46C82-FD04-C315-48D4-2041F395848C}" dt="2020-12-22T06:59:36.598" v="1"/>
        <pc:sldMkLst>
          <pc:docMk/>
          <pc:sldMk cId="3018798695" sldId="773"/>
        </pc:sldMkLst>
      </pc:sldChg>
    </pc:docChg>
  </pc:docChgLst>
  <pc:docChgLst>
    <pc:chgData name="Gwen Cruise (DPC)" userId="S::gwen.cruise@dpc.vic.gov.au::39c75b4d-4b7a-476f-91d0-4c2b1cb5b705" providerId="AD" clId="Web-{3A68FC86-74B7-4015-1D21-7FE51DA6ECE0}"/>
    <pc:docChg chg="">
      <pc:chgData name="Gwen Cruise (DPC)" userId="S::gwen.cruise@dpc.vic.gov.au::39c75b4d-4b7a-476f-91d0-4c2b1cb5b705" providerId="AD" clId="Web-{3A68FC86-74B7-4015-1D21-7FE51DA6ECE0}" dt="2020-12-08T02:56:47.697" v="0"/>
      <pc:docMkLst>
        <pc:docMk/>
      </pc:docMkLst>
      <pc:sldChg chg="delCm">
        <pc:chgData name="Gwen Cruise (DPC)" userId="S::gwen.cruise@dpc.vic.gov.au::39c75b4d-4b7a-476f-91d0-4c2b1cb5b705" providerId="AD" clId="Web-{3A68FC86-74B7-4015-1D21-7FE51DA6ECE0}" dt="2020-12-08T02:56:47.697" v="0"/>
        <pc:sldMkLst>
          <pc:docMk/>
          <pc:sldMk cId="4218176277" sldId="779"/>
        </pc:sldMkLst>
      </pc:sldChg>
    </pc:docChg>
  </pc:docChgLst>
  <pc:docChgLst>
    <pc:chgData name="tim.hannan@dpc.vic.gov.au" userId="5ddcf09c-1eb3-4cbf-8470-a34b8d5cc415" providerId="ADAL" clId="{2B6433FE-B4BC-4E05-BCCC-5E99D75548C7}"/>
    <pc:docChg chg="undo custSel addSld delSld modSld sldOrd">
      <pc:chgData name="tim.hannan@dpc.vic.gov.au" userId="5ddcf09c-1eb3-4cbf-8470-a34b8d5cc415" providerId="ADAL" clId="{2B6433FE-B4BC-4E05-BCCC-5E99D75548C7}" dt="2020-11-16T05:55:33.462" v="2999" actId="1036"/>
      <pc:docMkLst>
        <pc:docMk/>
      </pc:docMkLst>
      <pc:sldChg chg="delSp modSp">
        <pc:chgData name="tim.hannan@dpc.vic.gov.au" userId="5ddcf09c-1eb3-4cbf-8470-a34b8d5cc415" providerId="ADAL" clId="{2B6433FE-B4BC-4E05-BCCC-5E99D75548C7}" dt="2020-11-16T05:28:07.100" v="2625"/>
        <pc:sldMkLst>
          <pc:docMk/>
          <pc:sldMk cId="2335778511" sldId="260"/>
        </pc:sldMkLst>
        <pc:spChg chg="mod">
          <ac:chgData name="tim.hannan@dpc.vic.gov.au" userId="5ddcf09c-1eb3-4cbf-8470-a34b8d5cc415" providerId="ADAL" clId="{2B6433FE-B4BC-4E05-BCCC-5E99D75548C7}" dt="2020-11-16T05:27:54.754" v="2622" actId="14100"/>
          <ac:spMkLst>
            <pc:docMk/>
            <pc:sldMk cId="2335778511" sldId="260"/>
            <ac:spMk id="2" creationId="{D8A9CF84-E095-4880-B5ED-20C7EE0EFEE0}"/>
          </ac:spMkLst>
        </pc:spChg>
        <pc:spChg chg="mod">
          <ac:chgData name="tim.hannan@dpc.vic.gov.au" userId="5ddcf09c-1eb3-4cbf-8470-a34b8d5cc415" providerId="ADAL" clId="{2B6433FE-B4BC-4E05-BCCC-5E99D75548C7}" dt="2020-11-16T05:28:07.100" v="2625"/>
          <ac:spMkLst>
            <pc:docMk/>
            <pc:sldMk cId="2335778511" sldId="260"/>
            <ac:spMk id="13" creationId="{512ED43A-8847-4C1C-803A-5670BE427D21}"/>
          </ac:spMkLst>
        </pc:spChg>
        <pc:picChg chg="del">
          <ac:chgData name="tim.hannan@dpc.vic.gov.au" userId="5ddcf09c-1eb3-4cbf-8470-a34b8d5cc415" providerId="ADAL" clId="{2B6433FE-B4BC-4E05-BCCC-5E99D75548C7}" dt="2020-11-16T05:28:00.422" v="2624" actId="478"/>
          <ac:picMkLst>
            <pc:docMk/>
            <pc:sldMk cId="2335778511" sldId="260"/>
            <ac:picMk id="3" creationId="{155A4AFE-45E6-4EC8-9D51-C36674DDFF31}"/>
          </ac:picMkLst>
        </pc:picChg>
        <pc:picChg chg="del">
          <ac:chgData name="tim.hannan@dpc.vic.gov.au" userId="5ddcf09c-1eb3-4cbf-8470-a34b8d5cc415" providerId="ADAL" clId="{2B6433FE-B4BC-4E05-BCCC-5E99D75548C7}" dt="2020-11-16T05:27:58.546" v="2623" actId="478"/>
          <ac:picMkLst>
            <pc:docMk/>
            <pc:sldMk cId="2335778511" sldId="260"/>
            <ac:picMk id="14" creationId="{8B882E87-E5CF-4193-B0EF-AFA60DF12791}"/>
          </ac:picMkLst>
        </pc:picChg>
        <pc:picChg chg="del">
          <ac:chgData name="tim.hannan@dpc.vic.gov.au" userId="5ddcf09c-1eb3-4cbf-8470-a34b8d5cc415" providerId="ADAL" clId="{2B6433FE-B4BC-4E05-BCCC-5E99D75548C7}" dt="2020-11-16T05:27:58.546" v="2623" actId="478"/>
          <ac:picMkLst>
            <pc:docMk/>
            <pc:sldMk cId="2335778511" sldId="260"/>
            <ac:picMk id="21" creationId="{E1430A9C-63C3-4FE3-9CF7-2F06F3629784}"/>
          </ac:picMkLst>
        </pc:picChg>
      </pc:sldChg>
      <pc:sldChg chg="delSp modSp">
        <pc:chgData name="tim.hannan@dpc.vic.gov.au" userId="5ddcf09c-1eb3-4cbf-8470-a34b8d5cc415" providerId="ADAL" clId="{2B6433FE-B4BC-4E05-BCCC-5E99D75548C7}" dt="2020-11-16T05:40:17.609" v="2924" actId="1038"/>
        <pc:sldMkLst>
          <pc:docMk/>
          <pc:sldMk cId="4259584286" sldId="704"/>
        </pc:sldMkLst>
        <pc:spChg chg="mod">
          <ac:chgData name="tim.hannan@dpc.vic.gov.au" userId="5ddcf09c-1eb3-4cbf-8470-a34b8d5cc415" providerId="ADAL" clId="{2B6433FE-B4BC-4E05-BCCC-5E99D75548C7}" dt="2020-11-16T05:40:01.747" v="2895" actId="14100"/>
          <ac:spMkLst>
            <pc:docMk/>
            <pc:sldMk cId="4259584286" sldId="704"/>
            <ac:spMk id="7" creationId="{BACFD155-6D6C-4C1D-98C8-DC9925F442F0}"/>
          </ac:spMkLst>
        </pc:spChg>
        <pc:spChg chg="mod">
          <ac:chgData name="tim.hannan@dpc.vic.gov.au" userId="5ddcf09c-1eb3-4cbf-8470-a34b8d5cc415" providerId="ADAL" clId="{2B6433FE-B4BC-4E05-BCCC-5E99D75548C7}" dt="2020-11-16T05:40:09.745" v="2919" actId="1038"/>
          <ac:spMkLst>
            <pc:docMk/>
            <pc:sldMk cId="4259584286" sldId="704"/>
            <ac:spMk id="12" creationId="{2EC594E5-65C5-4C79-A92D-1AFA4C04DFFC}"/>
          </ac:spMkLst>
        </pc:spChg>
        <pc:spChg chg="mod">
          <ac:chgData name="tim.hannan@dpc.vic.gov.au" userId="5ddcf09c-1eb3-4cbf-8470-a34b8d5cc415" providerId="ADAL" clId="{2B6433FE-B4BC-4E05-BCCC-5E99D75548C7}" dt="2020-11-16T05:40:17.609" v="2924" actId="1038"/>
          <ac:spMkLst>
            <pc:docMk/>
            <pc:sldMk cId="4259584286" sldId="704"/>
            <ac:spMk id="13" creationId="{B552991D-C1E9-45EE-8E61-6B955E07F7CB}"/>
          </ac:spMkLst>
        </pc:spChg>
        <pc:grpChg chg="mod">
          <ac:chgData name="tim.hannan@dpc.vic.gov.au" userId="5ddcf09c-1eb3-4cbf-8470-a34b8d5cc415" providerId="ADAL" clId="{2B6433FE-B4BC-4E05-BCCC-5E99D75548C7}" dt="2020-11-16T05:39:50.372" v="2860" actId="1035"/>
          <ac:grpSpMkLst>
            <pc:docMk/>
            <pc:sldMk cId="4259584286" sldId="704"/>
            <ac:grpSpMk id="14" creationId="{D7634CC8-D2D9-4CCE-BB17-523B81F971C4}"/>
          </ac:grpSpMkLst>
        </pc:grpChg>
        <pc:grpChg chg="del">
          <ac:chgData name="tim.hannan@dpc.vic.gov.au" userId="5ddcf09c-1eb3-4cbf-8470-a34b8d5cc415" providerId="ADAL" clId="{2B6433FE-B4BC-4E05-BCCC-5E99D75548C7}" dt="2020-11-16T05:39:39.050" v="2837" actId="478"/>
          <ac:grpSpMkLst>
            <pc:docMk/>
            <pc:sldMk cId="4259584286" sldId="704"/>
            <ac:grpSpMk id="16" creationId="{D1A0E6FE-F06E-44BF-A4BC-CEABEAE00D55}"/>
          </ac:grpSpMkLst>
        </pc:grpChg>
        <pc:graphicFrameChg chg="modGraphic">
          <ac:chgData name="tim.hannan@dpc.vic.gov.au" userId="5ddcf09c-1eb3-4cbf-8470-a34b8d5cc415" providerId="ADAL" clId="{2B6433FE-B4BC-4E05-BCCC-5E99D75548C7}" dt="2020-11-16T05:39:44.908" v="2838" actId="2165"/>
          <ac:graphicFrameMkLst>
            <pc:docMk/>
            <pc:sldMk cId="4259584286" sldId="704"/>
            <ac:graphicFrameMk id="30" creationId="{78698A6E-810C-4A6E-B373-5F781D314B5A}"/>
          </ac:graphicFrameMkLst>
        </pc:graphicFrameChg>
        <pc:picChg chg="mod">
          <ac:chgData name="tim.hannan@dpc.vic.gov.au" userId="5ddcf09c-1eb3-4cbf-8470-a34b8d5cc415" providerId="ADAL" clId="{2B6433FE-B4BC-4E05-BCCC-5E99D75548C7}" dt="2020-11-16T05:40:09.745" v="2919" actId="1038"/>
          <ac:picMkLst>
            <pc:docMk/>
            <pc:sldMk cId="4259584286" sldId="704"/>
            <ac:picMk id="15" creationId="{11B1FC62-511A-4C3F-9F08-49BBF94C5A7D}"/>
          </ac:picMkLst>
        </pc:picChg>
      </pc:sldChg>
      <pc:sldChg chg="addSp delSp">
        <pc:chgData name="tim.hannan@dpc.vic.gov.au" userId="5ddcf09c-1eb3-4cbf-8470-a34b8d5cc415" providerId="ADAL" clId="{2B6433FE-B4BC-4E05-BCCC-5E99D75548C7}" dt="2020-11-16T05:23:30.244" v="2318" actId="478"/>
        <pc:sldMkLst>
          <pc:docMk/>
          <pc:sldMk cId="214642052" sldId="751"/>
        </pc:sldMkLst>
        <pc:spChg chg="add del">
          <ac:chgData name="tim.hannan@dpc.vic.gov.au" userId="5ddcf09c-1eb3-4cbf-8470-a34b8d5cc415" providerId="ADAL" clId="{2B6433FE-B4BC-4E05-BCCC-5E99D75548C7}" dt="2020-11-16T05:23:30.244" v="2318" actId="478"/>
          <ac:spMkLst>
            <pc:docMk/>
            <pc:sldMk cId="214642052" sldId="751"/>
            <ac:spMk id="2" creationId="{B58BA307-4533-43B2-8430-4D39285A86C5}"/>
          </ac:spMkLst>
        </pc:spChg>
      </pc:sldChg>
      <pc:sldChg chg="del">
        <pc:chgData name="tim.hannan@dpc.vic.gov.au" userId="5ddcf09c-1eb3-4cbf-8470-a34b8d5cc415" providerId="ADAL" clId="{2B6433FE-B4BC-4E05-BCCC-5E99D75548C7}" dt="2020-11-16T05:23:22.074" v="2314" actId="2696"/>
        <pc:sldMkLst>
          <pc:docMk/>
          <pc:sldMk cId="3525916493" sldId="752"/>
        </pc:sldMkLst>
      </pc:sldChg>
      <pc:sldChg chg="addSp delSp">
        <pc:chgData name="tim.hannan@dpc.vic.gov.au" userId="5ddcf09c-1eb3-4cbf-8470-a34b8d5cc415" providerId="ADAL" clId="{2B6433FE-B4BC-4E05-BCCC-5E99D75548C7}" dt="2020-11-16T05:39:31.056" v="2836" actId="478"/>
        <pc:sldMkLst>
          <pc:docMk/>
          <pc:sldMk cId="2454304639" sldId="753"/>
        </pc:sldMkLst>
        <pc:spChg chg="add del">
          <ac:chgData name="tim.hannan@dpc.vic.gov.au" userId="5ddcf09c-1eb3-4cbf-8470-a34b8d5cc415" providerId="ADAL" clId="{2B6433FE-B4BC-4E05-BCCC-5E99D75548C7}" dt="2020-11-16T05:39:31.056" v="2836" actId="478"/>
          <ac:spMkLst>
            <pc:docMk/>
            <pc:sldMk cId="2454304639" sldId="753"/>
            <ac:spMk id="5" creationId="{C0D415FB-B8E0-435F-8C32-ADB44253885D}"/>
          </ac:spMkLst>
        </pc:spChg>
      </pc:sldChg>
      <pc:sldChg chg="modSp">
        <pc:chgData name="tim.hannan@dpc.vic.gov.au" userId="5ddcf09c-1eb3-4cbf-8470-a34b8d5cc415" providerId="ADAL" clId="{2B6433FE-B4BC-4E05-BCCC-5E99D75548C7}" dt="2020-11-16T05:42:35.923" v="2945" actId="3064"/>
        <pc:sldMkLst>
          <pc:docMk/>
          <pc:sldMk cId="1806752431" sldId="758"/>
        </pc:sldMkLst>
        <pc:spChg chg="mod">
          <ac:chgData name="tim.hannan@dpc.vic.gov.au" userId="5ddcf09c-1eb3-4cbf-8470-a34b8d5cc415" providerId="ADAL" clId="{2B6433FE-B4BC-4E05-BCCC-5E99D75548C7}" dt="2020-11-16T05:42:35.923" v="2945" actId="3064"/>
          <ac:spMkLst>
            <pc:docMk/>
            <pc:sldMk cId="1806752431" sldId="758"/>
            <ac:spMk id="3" creationId="{CE8B628C-FECC-4CFB-B7B2-53A99B568A97}"/>
          </ac:spMkLst>
        </pc:spChg>
        <pc:spChg chg="mod">
          <ac:chgData name="tim.hannan@dpc.vic.gov.au" userId="5ddcf09c-1eb3-4cbf-8470-a34b8d5cc415" providerId="ADAL" clId="{2B6433FE-B4BC-4E05-BCCC-5E99D75548C7}" dt="2020-11-16T05:42:13.833" v="2938" actId="14100"/>
          <ac:spMkLst>
            <pc:docMk/>
            <pc:sldMk cId="1806752431" sldId="758"/>
            <ac:spMk id="13" creationId="{2424EAC4-45A6-40A3-9A2D-B1E7C6C379C2}"/>
          </ac:spMkLst>
        </pc:spChg>
        <pc:spChg chg="mod">
          <ac:chgData name="tim.hannan@dpc.vic.gov.au" userId="5ddcf09c-1eb3-4cbf-8470-a34b8d5cc415" providerId="ADAL" clId="{2B6433FE-B4BC-4E05-BCCC-5E99D75548C7}" dt="2020-11-16T05:41:02.994" v="2926" actId="14100"/>
          <ac:spMkLst>
            <pc:docMk/>
            <pc:sldMk cId="1806752431" sldId="758"/>
            <ac:spMk id="18" creationId="{DEF8567A-A1AD-4E69-83EF-257DF0517361}"/>
          </ac:spMkLst>
        </pc:spChg>
        <pc:spChg chg="mod">
          <ac:chgData name="tim.hannan@dpc.vic.gov.au" userId="5ddcf09c-1eb3-4cbf-8470-a34b8d5cc415" providerId="ADAL" clId="{2B6433FE-B4BC-4E05-BCCC-5E99D75548C7}" dt="2020-11-16T05:42:35.923" v="2945" actId="3064"/>
          <ac:spMkLst>
            <pc:docMk/>
            <pc:sldMk cId="1806752431" sldId="758"/>
            <ac:spMk id="20" creationId="{A8563C22-B104-4037-8CAC-1EE303D67C4C}"/>
          </ac:spMkLst>
        </pc:spChg>
        <pc:grpChg chg="mod">
          <ac:chgData name="tim.hannan@dpc.vic.gov.au" userId="5ddcf09c-1eb3-4cbf-8470-a34b8d5cc415" providerId="ADAL" clId="{2B6433FE-B4BC-4E05-BCCC-5E99D75548C7}" dt="2020-11-16T05:42:17.469" v="2939" actId="14100"/>
          <ac:grpSpMkLst>
            <pc:docMk/>
            <pc:sldMk cId="1806752431" sldId="758"/>
            <ac:grpSpMk id="5" creationId="{B6438CFE-12B2-4100-8F48-22E251EFAA59}"/>
          </ac:grpSpMkLst>
        </pc:grpChg>
      </pc:sldChg>
      <pc:sldChg chg="modSp">
        <pc:chgData name="tim.hannan@dpc.vic.gov.au" userId="5ddcf09c-1eb3-4cbf-8470-a34b8d5cc415" providerId="ADAL" clId="{2B6433FE-B4BC-4E05-BCCC-5E99D75548C7}" dt="2020-11-16T03:15:22.249" v="337" actId="20577"/>
        <pc:sldMkLst>
          <pc:docMk/>
          <pc:sldMk cId="3756388161" sldId="762"/>
        </pc:sldMkLst>
        <pc:spChg chg="mod">
          <ac:chgData name="tim.hannan@dpc.vic.gov.au" userId="5ddcf09c-1eb3-4cbf-8470-a34b8d5cc415" providerId="ADAL" clId="{2B6433FE-B4BC-4E05-BCCC-5E99D75548C7}" dt="2020-11-16T03:10:24.713" v="90" actId="20577"/>
          <ac:spMkLst>
            <pc:docMk/>
            <pc:sldMk cId="3756388161" sldId="762"/>
            <ac:spMk id="14" creationId="{BDD06CBC-C482-42E6-A397-BB1B24B98FD4}"/>
          </ac:spMkLst>
        </pc:spChg>
        <pc:spChg chg="mod">
          <ac:chgData name="tim.hannan@dpc.vic.gov.au" userId="5ddcf09c-1eb3-4cbf-8470-a34b8d5cc415" providerId="ADAL" clId="{2B6433FE-B4BC-4E05-BCCC-5E99D75548C7}" dt="2020-11-16T03:15:22.249" v="337" actId="20577"/>
          <ac:spMkLst>
            <pc:docMk/>
            <pc:sldMk cId="3756388161" sldId="762"/>
            <ac:spMk id="18" creationId="{DA2A11F0-FDC1-41EA-9BD3-F5688841C069}"/>
          </ac:spMkLst>
        </pc:spChg>
      </pc:sldChg>
      <pc:sldChg chg="addSp delSp modSp">
        <pc:chgData name="tim.hannan@dpc.vic.gov.au" userId="5ddcf09c-1eb3-4cbf-8470-a34b8d5cc415" providerId="ADAL" clId="{2B6433FE-B4BC-4E05-BCCC-5E99D75548C7}" dt="2020-11-16T05:22:44.433" v="2311" actId="20577"/>
        <pc:sldMkLst>
          <pc:docMk/>
          <pc:sldMk cId="3000878147" sldId="763"/>
        </pc:sldMkLst>
        <pc:spChg chg="mod">
          <ac:chgData name="tim.hannan@dpc.vic.gov.au" userId="5ddcf09c-1eb3-4cbf-8470-a34b8d5cc415" providerId="ADAL" clId="{2B6433FE-B4BC-4E05-BCCC-5E99D75548C7}" dt="2020-11-16T05:22:44.433" v="2311" actId="20577"/>
          <ac:spMkLst>
            <pc:docMk/>
            <pc:sldMk cId="3000878147" sldId="763"/>
            <ac:spMk id="3" creationId="{DEF92875-9ABA-49B8-B37B-ABD92EC41109}"/>
          </ac:spMkLst>
        </pc:spChg>
        <pc:spChg chg="mod">
          <ac:chgData name="tim.hannan@dpc.vic.gov.au" userId="5ddcf09c-1eb3-4cbf-8470-a34b8d5cc415" providerId="ADAL" clId="{2B6433FE-B4BC-4E05-BCCC-5E99D75548C7}" dt="2020-11-16T05:21:52.727" v="2159" actId="408"/>
          <ac:spMkLst>
            <pc:docMk/>
            <pc:sldMk cId="3000878147" sldId="763"/>
            <ac:spMk id="23" creationId="{102D4315-FDCD-45FB-81C6-4F3F5E09AD71}"/>
          </ac:spMkLst>
        </pc:spChg>
        <pc:spChg chg="mod">
          <ac:chgData name="tim.hannan@dpc.vic.gov.au" userId="5ddcf09c-1eb3-4cbf-8470-a34b8d5cc415" providerId="ADAL" clId="{2B6433FE-B4BC-4E05-BCCC-5E99D75548C7}" dt="2020-11-16T05:21:52.727" v="2159" actId="408"/>
          <ac:spMkLst>
            <pc:docMk/>
            <pc:sldMk cId="3000878147" sldId="763"/>
            <ac:spMk id="24" creationId="{4F8C9EF7-DE4C-4A31-B21F-4FD21DCD1DE3}"/>
          </ac:spMkLst>
        </pc:spChg>
        <pc:spChg chg="mod">
          <ac:chgData name="tim.hannan@dpc.vic.gov.au" userId="5ddcf09c-1eb3-4cbf-8470-a34b8d5cc415" providerId="ADAL" clId="{2B6433FE-B4BC-4E05-BCCC-5E99D75548C7}" dt="2020-11-16T05:21:52.727" v="2159" actId="408"/>
          <ac:spMkLst>
            <pc:docMk/>
            <pc:sldMk cId="3000878147" sldId="763"/>
            <ac:spMk id="30" creationId="{1ED57F2B-C792-430F-9AED-890940ADB54A}"/>
          </ac:spMkLst>
        </pc:spChg>
        <pc:spChg chg="add">
          <ac:chgData name="tim.hannan@dpc.vic.gov.au" userId="5ddcf09c-1eb3-4cbf-8470-a34b8d5cc415" providerId="ADAL" clId="{2B6433FE-B4BC-4E05-BCCC-5E99D75548C7}" dt="2020-11-16T03:10:33.643" v="92"/>
          <ac:spMkLst>
            <pc:docMk/>
            <pc:sldMk cId="3000878147" sldId="763"/>
            <ac:spMk id="31" creationId="{87A59B1D-9D8C-47AC-BF06-5C06CC5EAE1B}"/>
          </ac:spMkLst>
        </pc:spChg>
        <pc:spChg chg="del mod">
          <ac:chgData name="tim.hannan@dpc.vic.gov.au" userId="5ddcf09c-1eb3-4cbf-8470-a34b8d5cc415" providerId="ADAL" clId="{2B6433FE-B4BC-4E05-BCCC-5E99D75548C7}" dt="2020-11-16T05:20:42.345" v="2158" actId="478"/>
          <ac:spMkLst>
            <pc:docMk/>
            <pc:sldMk cId="3000878147" sldId="763"/>
            <ac:spMk id="38" creationId="{AF53DDEB-B4DD-4618-820E-AC1B2A2B3F56}"/>
          </ac:spMkLst>
        </pc:spChg>
        <pc:spChg chg="del">
          <ac:chgData name="tim.hannan@dpc.vic.gov.au" userId="5ddcf09c-1eb3-4cbf-8470-a34b8d5cc415" providerId="ADAL" clId="{2B6433FE-B4BC-4E05-BCCC-5E99D75548C7}" dt="2020-11-16T03:10:32.621" v="91" actId="478"/>
          <ac:spMkLst>
            <pc:docMk/>
            <pc:sldMk cId="3000878147" sldId="763"/>
            <ac:spMk id="39" creationId="{E8700417-2960-48A8-9C39-0ACC9E84CEA7}"/>
          </ac:spMkLst>
        </pc:spChg>
        <pc:spChg chg="del mod">
          <ac:chgData name="tim.hannan@dpc.vic.gov.au" userId="5ddcf09c-1eb3-4cbf-8470-a34b8d5cc415" providerId="ADAL" clId="{2B6433FE-B4BC-4E05-BCCC-5E99D75548C7}" dt="2020-11-16T05:20:42.345" v="2158" actId="478"/>
          <ac:spMkLst>
            <pc:docMk/>
            <pc:sldMk cId="3000878147" sldId="763"/>
            <ac:spMk id="54" creationId="{587D7746-A949-4A5C-9C64-47ECB3ABA4F7}"/>
          </ac:spMkLst>
        </pc:spChg>
        <pc:grpChg chg="del mod">
          <ac:chgData name="tim.hannan@dpc.vic.gov.au" userId="5ddcf09c-1eb3-4cbf-8470-a34b8d5cc415" providerId="ADAL" clId="{2B6433FE-B4BC-4E05-BCCC-5E99D75548C7}" dt="2020-11-16T05:20:42.345" v="2158" actId="478"/>
          <ac:grpSpMkLst>
            <pc:docMk/>
            <pc:sldMk cId="3000878147" sldId="763"/>
            <ac:grpSpMk id="6" creationId="{8A3D5DE0-A2FC-4898-B66A-2B3E51239033}"/>
          </ac:grpSpMkLst>
        </pc:grpChg>
        <pc:grpChg chg="del mod">
          <ac:chgData name="tim.hannan@dpc.vic.gov.au" userId="5ddcf09c-1eb3-4cbf-8470-a34b8d5cc415" providerId="ADAL" clId="{2B6433FE-B4BC-4E05-BCCC-5E99D75548C7}" dt="2020-11-16T05:20:42.345" v="2158" actId="478"/>
          <ac:grpSpMkLst>
            <pc:docMk/>
            <pc:sldMk cId="3000878147" sldId="763"/>
            <ac:grpSpMk id="51" creationId="{C81E85BC-9308-4A11-B244-D93365B84784}"/>
          </ac:grpSpMkLst>
        </pc:grpChg>
        <pc:grpChg chg="del mod">
          <ac:chgData name="tim.hannan@dpc.vic.gov.au" userId="5ddcf09c-1eb3-4cbf-8470-a34b8d5cc415" providerId="ADAL" clId="{2B6433FE-B4BC-4E05-BCCC-5E99D75548C7}" dt="2020-11-16T05:20:42.345" v="2158" actId="478"/>
          <ac:grpSpMkLst>
            <pc:docMk/>
            <pc:sldMk cId="3000878147" sldId="763"/>
            <ac:grpSpMk id="55" creationId="{FA439642-8AA8-46BC-8C3E-8ECD17CD9302}"/>
          </ac:grpSpMkLst>
        </pc:grpChg>
      </pc:sldChg>
      <pc:sldChg chg="del">
        <pc:chgData name="tim.hannan@dpc.vic.gov.au" userId="5ddcf09c-1eb3-4cbf-8470-a34b8d5cc415" providerId="ADAL" clId="{2B6433FE-B4BC-4E05-BCCC-5E99D75548C7}" dt="2020-11-16T05:23:22.092" v="2315" actId="2696"/>
        <pc:sldMkLst>
          <pc:docMk/>
          <pc:sldMk cId="1346535419" sldId="765"/>
        </pc:sldMkLst>
      </pc:sldChg>
      <pc:sldChg chg="del">
        <pc:chgData name="tim.hannan@dpc.vic.gov.au" userId="5ddcf09c-1eb3-4cbf-8470-a34b8d5cc415" providerId="ADAL" clId="{2B6433FE-B4BC-4E05-BCCC-5E99D75548C7}" dt="2020-11-16T05:23:22.100" v="2316" actId="2696"/>
        <pc:sldMkLst>
          <pc:docMk/>
          <pc:sldMk cId="3043512686" sldId="767"/>
        </pc:sldMkLst>
      </pc:sldChg>
      <pc:sldChg chg="addSp delSp modSp">
        <pc:chgData name="tim.hannan@dpc.vic.gov.au" userId="5ddcf09c-1eb3-4cbf-8470-a34b8d5cc415" providerId="ADAL" clId="{2B6433FE-B4BC-4E05-BCCC-5E99D75548C7}" dt="2020-11-16T05:35:00.163" v="2663" actId="1035"/>
        <pc:sldMkLst>
          <pc:docMk/>
          <pc:sldMk cId="3787556956" sldId="768"/>
        </pc:sldMkLst>
        <pc:spChg chg="mod">
          <ac:chgData name="tim.hannan@dpc.vic.gov.au" userId="5ddcf09c-1eb3-4cbf-8470-a34b8d5cc415" providerId="ADAL" clId="{2B6433FE-B4BC-4E05-BCCC-5E99D75548C7}" dt="2020-11-16T05:34:34.876" v="2657" actId="20577"/>
          <ac:spMkLst>
            <pc:docMk/>
            <pc:sldMk cId="3787556956" sldId="768"/>
            <ac:spMk id="22" creationId="{304F9F65-63C2-4933-988D-E6D529E7497D}"/>
          </ac:spMkLst>
        </pc:spChg>
        <pc:spChg chg="mod">
          <ac:chgData name="tim.hannan@dpc.vic.gov.au" userId="5ddcf09c-1eb3-4cbf-8470-a34b8d5cc415" providerId="ADAL" clId="{2B6433FE-B4BC-4E05-BCCC-5E99D75548C7}" dt="2020-11-16T05:34:31.912" v="2656" actId="20577"/>
          <ac:spMkLst>
            <pc:docMk/>
            <pc:sldMk cId="3787556956" sldId="768"/>
            <ac:spMk id="25" creationId="{FF51B434-931A-46DF-83EA-16076DCB61E5}"/>
          </ac:spMkLst>
        </pc:spChg>
        <pc:picChg chg="add mod">
          <ac:chgData name="tim.hannan@dpc.vic.gov.au" userId="5ddcf09c-1eb3-4cbf-8470-a34b8d5cc415" providerId="ADAL" clId="{2B6433FE-B4BC-4E05-BCCC-5E99D75548C7}" dt="2020-11-16T05:35:00.163" v="2663" actId="1035"/>
          <ac:picMkLst>
            <pc:docMk/>
            <pc:sldMk cId="3787556956" sldId="768"/>
            <ac:picMk id="18" creationId="{1B053625-2453-476A-B18B-1CDAE4DD6A42}"/>
          </ac:picMkLst>
        </pc:picChg>
        <pc:picChg chg="add mod">
          <ac:chgData name="tim.hannan@dpc.vic.gov.au" userId="5ddcf09c-1eb3-4cbf-8470-a34b8d5cc415" providerId="ADAL" clId="{2B6433FE-B4BC-4E05-BCCC-5E99D75548C7}" dt="2020-11-16T05:34:54.290" v="2660" actId="14100"/>
          <ac:picMkLst>
            <pc:docMk/>
            <pc:sldMk cId="3787556956" sldId="768"/>
            <ac:picMk id="19" creationId="{77748001-D11D-4A09-B05C-62562234CFD9}"/>
          </ac:picMkLst>
        </pc:picChg>
        <pc:picChg chg="del">
          <ac:chgData name="tim.hannan@dpc.vic.gov.au" userId="5ddcf09c-1eb3-4cbf-8470-a34b8d5cc415" providerId="ADAL" clId="{2B6433FE-B4BC-4E05-BCCC-5E99D75548C7}" dt="2020-11-16T05:28:50.302" v="2629" actId="478"/>
          <ac:picMkLst>
            <pc:docMk/>
            <pc:sldMk cId="3787556956" sldId="768"/>
            <ac:picMk id="26" creationId="{9E0677E5-93EA-4542-A3C2-C57814CF803D}"/>
          </ac:picMkLst>
        </pc:picChg>
        <pc:picChg chg="del">
          <ac:chgData name="tim.hannan@dpc.vic.gov.au" userId="5ddcf09c-1eb3-4cbf-8470-a34b8d5cc415" providerId="ADAL" clId="{2B6433FE-B4BC-4E05-BCCC-5E99D75548C7}" dt="2020-11-16T05:34:26.060" v="2654" actId="478"/>
          <ac:picMkLst>
            <pc:docMk/>
            <pc:sldMk cId="3787556956" sldId="768"/>
            <ac:picMk id="27" creationId="{A4F9667E-7C46-434E-A972-407C1E29E4E8}"/>
          </ac:picMkLst>
        </pc:picChg>
      </pc:sldChg>
      <pc:sldChg chg="addSp delSp modSp">
        <pc:chgData name="tim.hannan@dpc.vic.gov.au" userId="5ddcf09c-1eb3-4cbf-8470-a34b8d5cc415" providerId="ADAL" clId="{2B6433FE-B4BC-4E05-BCCC-5E99D75548C7}" dt="2020-11-16T05:55:33.462" v="2999" actId="1036"/>
        <pc:sldMkLst>
          <pc:docMk/>
          <pc:sldMk cId="3587522170" sldId="769"/>
        </pc:sldMkLst>
        <pc:spChg chg="add mod">
          <ac:chgData name="tim.hannan@dpc.vic.gov.au" userId="5ddcf09c-1eb3-4cbf-8470-a34b8d5cc415" providerId="ADAL" clId="{2B6433FE-B4BC-4E05-BCCC-5E99D75548C7}" dt="2020-11-16T05:55:33.462" v="2999" actId="1036"/>
          <ac:spMkLst>
            <pc:docMk/>
            <pc:sldMk cId="3587522170" sldId="769"/>
            <ac:spMk id="21" creationId="{9A0BC45A-E0AA-4BC7-AEF8-D8CEBAC62AC7}"/>
          </ac:spMkLst>
        </pc:spChg>
        <pc:spChg chg="mod">
          <ac:chgData name="tim.hannan@dpc.vic.gov.au" userId="5ddcf09c-1eb3-4cbf-8470-a34b8d5cc415" providerId="ADAL" clId="{2B6433FE-B4BC-4E05-BCCC-5E99D75548C7}" dt="2020-11-16T05:37:13.904" v="2760" actId="20577"/>
          <ac:spMkLst>
            <pc:docMk/>
            <pc:sldMk cId="3587522170" sldId="769"/>
            <ac:spMk id="28" creationId="{07951D0B-1BD9-46F1-8E81-7FBDA2D1BA65}"/>
          </ac:spMkLst>
        </pc:spChg>
        <pc:spChg chg="mod">
          <ac:chgData name="tim.hannan@dpc.vic.gov.au" userId="5ddcf09c-1eb3-4cbf-8470-a34b8d5cc415" providerId="ADAL" clId="{2B6433FE-B4BC-4E05-BCCC-5E99D75548C7}" dt="2020-11-16T05:38:50.522" v="2776" actId="255"/>
          <ac:spMkLst>
            <pc:docMk/>
            <pc:sldMk cId="3587522170" sldId="769"/>
            <ac:spMk id="29" creationId="{67A39911-DF40-4F88-9E1A-1C8F11C34104}"/>
          </ac:spMkLst>
        </pc:spChg>
        <pc:picChg chg="add mod">
          <ac:chgData name="tim.hannan@dpc.vic.gov.au" userId="5ddcf09c-1eb3-4cbf-8470-a34b8d5cc415" providerId="ADAL" clId="{2B6433FE-B4BC-4E05-BCCC-5E99D75548C7}" dt="2020-11-16T05:36:29.440" v="2680" actId="14100"/>
          <ac:picMkLst>
            <pc:docMk/>
            <pc:sldMk cId="3587522170" sldId="769"/>
            <ac:picMk id="18" creationId="{E66D9B75-EC6B-472A-A43E-C51694703F31}"/>
          </ac:picMkLst>
        </pc:picChg>
        <pc:picChg chg="add mod">
          <ac:chgData name="tim.hannan@dpc.vic.gov.au" userId="5ddcf09c-1eb3-4cbf-8470-a34b8d5cc415" providerId="ADAL" clId="{2B6433FE-B4BC-4E05-BCCC-5E99D75548C7}" dt="2020-11-16T05:39:09.701" v="2780" actId="208"/>
          <ac:picMkLst>
            <pc:docMk/>
            <pc:sldMk cId="3587522170" sldId="769"/>
            <ac:picMk id="20" creationId="{B3BC8A07-4D99-4671-BD2B-3F0AA1C93B0F}"/>
          </ac:picMkLst>
        </pc:picChg>
        <pc:picChg chg="del">
          <ac:chgData name="tim.hannan@dpc.vic.gov.au" userId="5ddcf09c-1eb3-4cbf-8470-a34b8d5cc415" providerId="ADAL" clId="{2B6433FE-B4BC-4E05-BCCC-5E99D75548C7}" dt="2020-11-16T05:36:17.105" v="2677" actId="478"/>
          <ac:picMkLst>
            <pc:docMk/>
            <pc:sldMk cId="3587522170" sldId="769"/>
            <ac:picMk id="30" creationId="{91B01343-1234-4D6E-8E83-13159D4E69D9}"/>
          </ac:picMkLst>
        </pc:picChg>
        <pc:picChg chg="del">
          <ac:chgData name="tim.hannan@dpc.vic.gov.au" userId="5ddcf09c-1eb3-4cbf-8470-a34b8d5cc415" providerId="ADAL" clId="{2B6433FE-B4BC-4E05-BCCC-5E99D75548C7}" dt="2020-11-16T05:37:19.304" v="2761" actId="478"/>
          <ac:picMkLst>
            <pc:docMk/>
            <pc:sldMk cId="3587522170" sldId="769"/>
            <ac:picMk id="31" creationId="{F46E3A21-24C1-48BB-A5F5-62C1C25EB0AD}"/>
          </ac:picMkLst>
        </pc:picChg>
      </pc:sldChg>
      <pc:sldChg chg="delSp del">
        <pc:chgData name="tim.hannan@dpc.vic.gov.au" userId="5ddcf09c-1eb3-4cbf-8470-a34b8d5cc415" providerId="ADAL" clId="{2B6433FE-B4BC-4E05-BCCC-5E99D75548C7}" dt="2020-11-16T05:18:16.222" v="2155" actId="2696"/>
        <pc:sldMkLst>
          <pc:docMk/>
          <pc:sldMk cId="283617745" sldId="772"/>
        </pc:sldMkLst>
        <pc:spChg chg="del">
          <ac:chgData name="tim.hannan@dpc.vic.gov.au" userId="5ddcf09c-1eb3-4cbf-8470-a34b8d5cc415" providerId="ADAL" clId="{2B6433FE-B4BC-4E05-BCCC-5E99D75548C7}" dt="2020-11-16T03:10:41.105" v="93" actId="478"/>
          <ac:spMkLst>
            <pc:docMk/>
            <pc:sldMk cId="283617745" sldId="772"/>
            <ac:spMk id="14" creationId="{BDD06CBC-C482-42E6-A397-BB1B24B98FD4}"/>
          </ac:spMkLst>
        </pc:spChg>
      </pc:sldChg>
      <pc:sldChg chg="modSp">
        <pc:chgData name="tim.hannan@dpc.vic.gov.au" userId="5ddcf09c-1eb3-4cbf-8470-a34b8d5cc415" providerId="ADAL" clId="{2B6433FE-B4BC-4E05-BCCC-5E99D75548C7}" dt="2020-11-16T02:59:33.950" v="0" actId="108"/>
        <pc:sldMkLst>
          <pc:docMk/>
          <pc:sldMk cId="3018798695" sldId="773"/>
        </pc:sldMkLst>
        <pc:spChg chg="mod">
          <ac:chgData name="tim.hannan@dpc.vic.gov.au" userId="5ddcf09c-1eb3-4cbf-8470-a34b8d5cc415" providerId="ADAL" clId="{2B6433FE-B4BC-4E05-BCCC-5E99D75548C7}" dt="2020-11-16T02:59:33.950" v="0" actId="108"/>
          <ac:spMkLst>
            <pc:docMk/>
            <pc:sldMk cId="3018798695" sldId="773"/>
            <ac:spMk id="16" creationId="{13BA1537-7620-4158-A356-2AD4F96458A2}"/>
          </ac:spMkLst>
        </pc:spChg>
      </pc:sldChg>
      <pc:sldChg chg="addSp modSp add del ord">
        <pc:chgData name="tim.hannan@dpc.vic.gov.au" userId="5ddcf09c-1eb3-4cbf-8470-a34b8d5cc415" providerId="ADAL" clId="{2B6433FE-B4BC-4E05-BCCC-5E99D75548C7}" dt="2020-11-16T05:18:20.556" v="2156" actId="2696"/>
        <pc:sldMkLst>
          <pc:docMk/>
          <pc:sldMk cId="3539224257" sldId="775"/>
        </pc:sldMkLst>
        <pc:spChg chg="add mod">
          <ac:chgData name="tim.hannan@dpc.vic.gov.au" userId="5ddcf09c-1eb3-4cbf-8470-a34b8d5cc415" providerId="ADAL" clId="{2B6433FE-B4BC-4E05-BCCC-5E99D75548C7}" dt="2020-11-16T03:11:01.028" v="188" actId="20577"/>
          <ac:spMkLst>
            <pc:docMk/>
            <pc:sldMk cId="3539224257" sldId="775"/>
            <ac:spMk id="31" creationId="{93090022-B2CD-4732-A000-2C38084C7614}"/>
          </ac:spMkLst>
        </pc:spChg>
      </pc:sldChg>
      <pc:sldChg chg="addSp delSp modSp add">
        <pc:chgData name="tim.hannan@dpc.vic.gov.au" userId="5ddcf09c-1eb3-4cbf-8470-a34b8d5cc415" providerId="ADAL" clId="{2B6433FE-B4BC-4E05-BCCC-5E99D75548C7}" dt="2020-11-16T05:55:11.981" v="2966" actId="478"/>
        <pc:sldMkLst>
          <pc:docMk/>
          <pc:sldMk cId="2947942300" sldId="776"/>
        </pc:sldMkLst>
        <pc:spChg chg="del">
          <ac:chgData name="tim.hannan@dpc.vic.gov.au" userId="5ddcf09c-1eb3-4cbf-8470-a34b8d5cc415" providerId="ADAL" clId="{2B6433FE-B4BC-4E05-BCCC-5E99D75548C7}" dt="2020-11-16T03:54:06.211" v="842" actId="478"/>
          <ac:spMkLst>
            <pc:docMk/>
            <pc:sldMk cId="2947942300" sldId="776"/>
            <ac:spMk id="3" creationId="{DEF92875-9ABA-49B8-B37B-ABD92EC41109}"/>
          </ac:spMkLst>
        </pc:spChg>
        <pc:spChg chg="mod">
          <ac:chgData name="tim.hannan@dpc.vic.gov.au" userId="5ddcf09c-1eb3-4cbf-8470-a34b8d5cc415" providerId="ADAL" clId="{2B6433FE-B4BC-4E05-BCCC-5E99D75548C7}" dt="2020-11-16T04:07:35.593" v="1006" actId="14100"/>
          <ac:spMkLst>
            <pc:docMk/>
            <pc:sldMk cId="2947942300" sldId="776"/>
            <ac:spMk id="23" creationId="{102D4315-FDCD-45FB-81C6-4F3F5E09AD71}"/>
          </ac:spMkLst>
        </pc:spChg>
        <pc:spChg chg="del">
          <ac:chgData name="tim.hannan@dpc.vic.gov.au" userId="5ddcf09c-1eb3-4cbf-8470-a34b8d5cc415" providerId="ADAL" clId="{2B6433FE-B4BC-4E05-BCCC-5E99D75548C7}" dt="2020-11-16T03:52:32.591" v="834" actId="478"/>
          <ac:spMkLst>
            <pc:docMk/>
            <pc:sldMk cId="2947942300" sldId="776"/>
            <ac:spMk id="24" creationId="{4F8C9EF7-DE4C-4A31-B21F-4FD21DCD1DE3}"/>
          </ac:spMkLst>
        </pc:spChg>
        <pc:spChg chg="del">
          <ac:chgData name="tim.hannan@dpc.vic.gov.au" userId="5ddcf09c-1eb3-4cbf-8470-a34b8d5cc415" providerId="ADAL" clId="{2B6433FE-B4BC-4E05-BCCC-5E99D75548C7}" dt="2020-11-16T03:48:25.545" v="744" actId="478"/>
          <ac:spMkLst>
            <pc:docMk/>
            <pc:sldMk cId="2947942300" sldId="776"/>
            <ac:spMk id="30" creationId="{1ED57F2B-C792-430F-9AED-890940ADB54A}"/>
          </ac:spMkLst>
        </pc:spChg>
        <pc:spChg chg="add mod">
          <ac:chgData name="tim.hannan@dpc.vic.gov.au" userId="5ddcf09c-1eb3-4cbf-8470-a34b8d5cc415" providerId="ADAL" clId="{2B6433FE-B4BC-4E05-BCCC-5E99D75548C7}" dt="2020-11-16T04:08:02.027" v="1009" actId="14100"/>
          <ac:spMkLst>
            <pc:docMk/>
            <pc:sldMk cId="2947942300" sldId="776"/>
            <ac:spMk id="32" creationId="{9AF1D340-85A8-4CDF-ACE3-AD818544DF34}"/>
          </ac:spMkLst>
        </pc:spChg>
        <pc:spChg chg="add mod">
          <ac:chgData name="tim.hannan@dpc.vic.gov.au" userId="5ddcf09c-1eb3-4cbf-8470-a34b8d5cc415" providerId="ADAL" clId="{2B6433FE-B4BC-4E05-BCCC-5E99D75548C7}" dt="2020-11-16T05:55:08.315" v="2964" actId="20577"/>
          <ac:spMkLst>
            <pc:docMk/>
            <pc:sldMk cId="2947942300" sldId="776"/>
            <ac:spMk id="33" creationId="{8AD2CA6B-7A9A-4909-8154-ADC03DBD8ACB}"/>
          </ac:spMkLst>
        </pc:spChg>
        <pc:spChg chg="add del mod">
          <ac:chgData name="tim.hannan@dpc.vic.gov.au" userId="5ddcf09c-1eb3-4cbf-8470-a34b8d5cc415" providerId="ADAL" clId="{2B6433FE-B4BC-4E05-BCCC-5E99D75548C7}" dt="2020-11-16T05:55:11.981" v="2966" actId="478"/>
          <ac:spMkLst>
            <pc:docMk/>
            <pc:sldMk cId="2947942300" sldId="776"/>
            <ac:spMk id="34" creationId="{89CE5EFB-06B2-4CCB-A9D1-D752ADC57AE0}"/>
          </ac:spMkLst>
        </pc:spChg>
        <pc:spChg chg="del">
          <ac:chgData name="tim.hannan@dpc.vic.gov.au" userId="5ddcf09c-1eb3-4cbf-8470-a34b8d5cc415" providerId="ADAL" clId="{2B6433FE-B4BC-4E05-BCCC-5E99D75548C7}" dt="2020-11-16T05:23:46.624" v="2319" actId="478"/>
          <ac:spMkLst>
            <pc:docMk/>
            <pc:sldMk cId="2947942300" sldId="776"/>
            <ac:spMk id="38" creationId="{AF53DDEB-B4DD-4618-820E-AC1B2A2B3F56}"/>
          </ac:spMkLst>
        </pc:spChg>
        <pc:spChg chg="del mod">
          <ac:chgData name="tim.hannan@dpc.vic.gov.au" userId="5ddcf09c-1eb3-4cbf-8470-a34b8d5cc415" providerId="ADAL" clId="{2B6433FE-B4BC-4E05-BCCC-5E99D75548C7}" dt="2020-11-16T05:23:46.624" v="2319" actId="478"/>
          <ac:spMkLst>
            <pc:docMk/>
            <pc:sldMk cId="2947942300" sldId="776"/>
            <ac:spMk id="54" creationId="{587D7746-A949-4A5C-9C64-47ECB3ABA4F7}"/>
          </ac:spMkLst>
        </pc:spChg>
        <pc:grpChg chg="add mod">
          <ac:chgData name="tim.hannan@dpc.vic.gov.au" userId="5ddcf09c-1eb3-4cbf-8470-a34b8d5cc415" providerId="ADAL" clId="{2B6433FE-B4BC-4E05-BCCC-5E99D75548C7}" dt="2020-11-16T04:08:06.379" v="1010" actId="14100"/>
          <ac:grpSpMkLst>
            <pc:docMk/>
            <pc:sldMk cId="2947942300" sldId="776"/>
            <ac:grpSpMk id="4" creationId="{C95B12C6-EE7A-45A8-A0C2-36473D97D67F}"/>
          </ac:grpSpMkLst>
        </pc:grpChg>
        <pc:grpChg chg="del mod">
          <ac:chgData name="tim.hannan@dpc.vic.gov.au" userId="5ddcf09c-1eb3-4cbf-8470-a34b8d5cc415" providerId="ADAL" clId="{2B6433FE-B4BC-4E05-BCCC-5E99D75548C7}" dt="2020-11-16T05:23:46.624" v="2319" actId="478"/>
          <ac:grpSpMkLst>
            <pc:docMk/>
            <pc:sldMk cId="2947942300" sldId="776"/>
            <ac:grpSpMk id="6" creationId="{8A3D5DE0-A2FC-4898-B66A-2B3E51239033}"/>
          </ac:grpSpMkLst>
        </pc:grpChg>
        <pc:grpChg chg="del">
          <ac:chgData name="tim.hannan@dpc.vic.gov.au" userId="5ddcf09c-1eb3-4cbf-8470-a34b8d5cc415" providerId="ADAL" clId="{2B6433FE-B4BC-4E05-BCCC-5E99D75548C7}" dt="2020-11-16T05:23:46.624" v="2319" actId="478"/>
          <ac:grpSpMkLst>
            <pc:docMk/>
            <pc:sldMk cId="2947942300" sldId="776"/>
            <ac:grpSpMk id="51" creationId="{C81E85BC-9308-4A11-B244-D93365B84784}"/>
          </ac:grpSpMkLst>
        </pc:grpChg>
        <pc:grpChg chg="del mod">
          <ac:chgData name="tim.hannan@dpc.vic.gov.au" userId="5ddcf09c-1eb3-4cbf-8470-a34b8d5cc415" providerId="ADAL" clId="{2B6433FE-B4BC-4E05-BCCC-5E99D75548C7}" dt="2020-11-16T05:23:46.624" v="2319" actId="478"/>
          <ac:grpSpMkLst>
            <pc:docMk/>
            <pc:sldMk cId="2947942300" sldId="776"/>
            <ac:grpSpMk id="55" creationId="{FA439642-8AA8-46BC-8C3E-8ECD17CD9302}"/>
          </ac:grpSpMkLst>
        </pc:grpChg>
      </pc:sldChg>
      <pc:sldChg chg="addSp delSp modSp add ord">
        <pc:chgData name="tim.hannan@dpc.vic.gov.au" userId="5ddcf09c-1eb3-4cbf-8470-a34b8d5cc415" providerId="ADAL" clId="{2B6433FE-B4BC-4E05-BCCC-5E99D75548C7}" dt="2020-11-16T05:25:00.486" v="2368" actId="20577"/>
        <pc:sldMkLst>
          <pc:docMk/>
          <pc:sldMk cId="417771865" sldId="777"/>
        </pc:sldMkLst>
        <pc:spChg chg="del">
          <ac:chgData name="tim.hannan@dpc.vic.gov.au" userId="5ddcf09c-1eb3-4cbf-8470-a34b8d5cc415" providerId="ADAL" clId="{2B6433FE-B4BC-4E05-BCCC-5E99D75548C7}" dt="2020-11-16T04:42:00.666" v="1312" actId="478"/>
          <ac:spMkLst>
            <pc:docMk/>
            <pc:sldMk cId="417771865" sldId="777"/>
            <ac:spMk id="3" creationId="{DEF92875-9ABA-49B8-B37B-ABD92EC41109}"/>
          </ac:spMkLst>
        </pc:spChg>
        <pc:spChg chg="mod">
          <ac:chgData name="tim.hannan@dpc.vic.gov.au" userId="5ddcf09c-1eb3-4cbf-8470-a34b8d5cc415" providerId="ADAL" clId="{2B6433FE-B4BC-4E05-BCCC-5E99D75548C7}" dt="2020-11-16T05:18:47.956" v="2157" actId="113"/>
          <ac:spMkLst>
            <pc:docMk/>
            <pc:sldMk cId="417771865" sldId="777"/>
            <ac:spMk id="23" creationId="{102D4315-FDCD-45FB-81C6-4F3F5E09AD71}"/>
          </ac:spMkLst>
        </pc:spChg>
        <pc:spChg chg="del mod">
          <ac:chgData name="tim.hannan@dpc.vic.gov.au" userId="5ddcf09c-1eb3-4cbf-8470-a34b8d5cc415" providerId="ADAL" clId="{2B6433FE-B4BC-4E05-BCCC-5E99D75548C7}" dt="2020-11-16T04:40:36.656" v="1303" actId="478"/>
          <ac:spMkLst>
            <pc:docMk/>
            <pc:sldMk cId="417771865" sldId="777"/>
            <ac:spMk id="24" creationId="{4F8C9EF7-DE4C-4A31-B21F-4FD21DCD1DE3}"/>
          </ac:spMkLst>
        </pc:spChg>
        <pc:spChg chg="del mod">
          <ac:chgData name="tim.hannan@dpc.vic.gov.au" userId="5ddcf09c-1eb3-4cbf-8470-a34b8d5cc415" providerId="ADAL" clId="{2B6433FE-B4BC-4E05-BCCC-5E99D75548C7}" dt="2020-11-16T04:40:36.656" v="1303" actId="478"/>
          <ac:spMkLst>
            <pc:docMk/>
            <pc:sldMk cId="417771865" sldId="777"/>
            <ac:spMk id="30" creationId="{1ED57F2B-C792-430F-9AED-890940ADB54A}"/>
          </ac:spMkLst>
        </pc:spChg>
        <pc:spChg chg="add mod">
          <ac:chgData name="tim.hannan@dpc.vic.gov.au" userId="5ddcf09c-1eb3-4cbf-8470-a34b8d5cc415" providerId="ADAL" clId="{2B6433FE-B4BC-4E05-BCCC-5E99D75548C7}" dt="2020-11-16T05:25:00.486" v="2368" actId="20577"/>
          <ac:spMkLst>
            <pc:docMk/>
            <pc:sldMk cId="417771865" sldId="777"/>
            <ac:spMk id="32" creationId="{7E166737-B563-4B6B-AF9C-C2E8C9551DC3}"/>
          </ac:spMkLst>
        </pc:spChg>
        <pc:spChg chg="mod">
          <ac:chgData name="tim.hannan@dpc.vic.gov.au" userId="5ddcf09c-1eb3-4cbf-8470-a34b8d5cc415" providerId="ADAL" clId="{2B6433FE-B4BC-4E05-BCCC-5E99D75548C7}" dt="2020-11-16T04:47:54.066" v="1327" actId="14100"/>
          <ac:spMkLst>
            <pc:docMk/>
            <pc:sldMk cId="417771865" sldId="777"/>
            <ac:spMk id="38" creationId="{AF53DDEB-B4DD-4618-820E-AC1B2A2B3F56}"/>
          </ac:spMkLst>
        </pc:spChg>
        <pc:spChg chg="del">
          <ac:chgData name="tim.hannan@dpc.vic.gov.au" userId="5ddcf09c-1eb3-4cbf-8470-a34b8d5cc415" providerId="ADAL" clId="{2B6433FE-B4BC-4E05-BCCC-5E99D75548C7}" dt="2020-11-16T05:24:13.912" v="2320" actId="478"/>
          <ac:spMkLst>
            <pc:docMk/>
            <pc:sldMk cId="417771865" sldId="777"/>
            <ac:spMk id="54" creationId="{587D7746-A949-4A5C-9C64-47ECB3ABA4F7}"/>
          </ac:spMkLst>
        </pc:spChg>
        <pc:grpChg chg="del">
          <ac:chgData name="tim.hannan@dpc.vic.gov.au" userId="5ddcf09c-1eb3-4cbf-8470-a34b8d5cc415" providerId="ADAL" clId="{2B6433FE-B4BC-4E05-BCCC-5E99D75548C7}" dt="2020-11-16T05:24:13.912" v="2320" actId="478"/>
          <ac:grpSpMkLst>
            <pc:docMk/>
            <pc:sldMk cId="417771865" sldId="777"/>
            <ac:grpSpMk id="6" creationId="{8A3D5DE0-A2FC-4898-B66A-2B3E51239033}"/>
          </ac:grpSpMkLst>
        </pc:grpChg>
        <pc:grpChg chg="mod">
          <ac:chgData name="tim.hannan@dpc.vic.gov.au" userId="5ddcf09c-1eb3-4cbf-8470-a34b8d5cc415" providerId="ADAL" clId="{2B6433FE-B4BC-4E05-BCCC-5E99D75548C7}" dt="2020-11-16T04:57:51.290" v="1390" actId="1035"/>
          <ac:grpSpMkLst>
            <pc:docMk/>
            <pc:sldMk cId="417771865" sldId="777"/>
            <ac:grpSpMk id="51" creationId="{C81E85BC-9308-4A11-B244-D93365B84784}"/>
          </ac:grpSpMkLst>
        </pc:grpChg>
        <pc:grpChg chg="del">
          <ac:chgData name="tim.hannan@dpc.vic.gov.au" userId="5ddcf09c-1eb3-4cbf-8470-a34b8d5cc415" providerId="ADAL" clId="{2B6433FE-B4BC-4E05-BCCC-5E99D75548C7}" dt="2020-11-16T05:24:13.912" v="2320" actId="478"/>
          <ac:grpSpMkLst>
            <pc:docMk/>
            <pc:sldMk cId="417771865" sldId="777"/>
            <ac:grpSpMk id="55" creationId="{FA439642-8AA8-46BC-8C3E-8ECD17CD9302}"/>
          </ac:grpSpMkLst>
        </pc:grpChg>
      </pc:sldChg>
      <pc:sldChg chg="addSp delSp modSp add">
        <pc:chgData name="tim.hannan@dpc.vic.gov.au" userId="5ddcf09c-1eb3-4cbf-8470-a34b8d5cc415" providerId="ADAL" clId="{2B6433FE-B4BC-4E05-BCCC-5E99D75548C7}" dt="2020-11-16T05:25:26.478" v="2408" actId="20577"/>
        <pc:sldMkLst>
          <pc:docMk/>
          <pc:sldMk cId="3811339338" sldId="778"/>
        </pc:sldMkLst>
        <pc:spChg chg="del mod">
          <ac:chgData name="tim.hannan@dpc.vic.gov.au" userId="5ddcf09c-1eb3-4cbf-8470-a34b8d5cc415" providerId="ADAL" clId="{2B6433FE-B4BC-4E05-BCCC-5E99D75548C7}" dt="2020-11-16T04:48:13.906" v="1330" actId="478"/>
          <ac:spMkLst>
            <pc:docMk/>
            <pc:sldMk cId="3811339338" sldId="778"/>
            <ac:spMk id="3" creationId="{DEF92875-9ABA-49B8-B37B-ABD92EC41109}"/>
          </ac:spMkLst>
        </pc:spChg>
        <pc:spChg chg="del">
          <ac:chgData name="tim.hannan@dpc.vic.gov.au" userId="5ddcf09c-1eb3-4cbf-8470-a34b8d5cc415" providerId="ADAL" clId="{2B6433FE-B4BC-4E05-BCCC-5E99D75548C7}" dt="2020-11-16T04:48:02.863" v="1328" actId="478"/>
          <ac:spMkLst>
            <pc:docMk/>
            <pc:sldMk cId="3811339338" sldId="778"/>
            <ac:spMk id="23" creationId="{102D4315-FDCD-45FB-81C6-4F3F5E09AD71}"/>
          </ac:spMkLst>
        </pc:spChg>
        <pc:spChg chg="mod">
          <ac:chgData name="tim.hannan@dpc.vic.gov.au" userId="5ddcf09c-1eb3-4cbf-8470-a34b8d5cc415" providerId="ADAL" clId="{2B6433FE-B4BC-4E05-BCCC-5E99D75548C7}" dt="2020-11-16T05:10:31.672" v="1744" actId="164"/>
          <ac:spMkLst>
            <pc:docMk/>
            <pc:sldMk cId="3811339338" sldId="778"/>
            <ac:spMk id="24" creationId="{4F8C9EF7-DE4C-4A31-B21F-4FD21DCD1DE3}"/>
          </ac:spMkLst>
        </pc:spChg>
        <pc:spChg chg="mod">
          <ac:chgData name="tim.hannan@dpc.vic.gov.au" userId="5ddcf09c-1eb3-4cbf-8470-a34b8d5cc415" providerId="ADAL" clId="{2B6433FE-B4BC-4E05-BCCC-5E99D75548C7}" dt="2020-11-16T05:10:31.672" v="1744" actId="164"/>
          <ac:spMkLst>
            <pc:docMk/>
            <pc:sldMk cId="3811339338" sldId="778"/>
            <ac:spMk id="30" creationId="{1ED57F2B-C792-430F-9AED-890940ADB54A}"/>
          </ac:spMkLst>
        </pc:spChg>
        <pc:spChg chg="add mod">
          <ac:chgData name="tim.hannan@dpc.vic.gov.au" userId="5ddcf09c-1eb3-4cbf-8470-a34b8d5cc415" providerId="ADAL" clId="{2B6433FE-B4BC-4E05-BCCC-5E99D75548C7}" dt="2020-11-16T05:11:33.313" v="1829" actId="1036"/>
          <ac:spMkLst>
            <pc:docMk/>
            <pc:sldMk cId="3811339338" sldId="778"/>
            <ac:spMk id="32" creationId="{91053C89-E4B0-4527-95B9-B288EE052065}"/>
          </ac:spMkLst>
        </pc:spChg>
        <pc:spChg chg="add mod">
          <ac:chgData name="tim.hannan@dpc.vic.gov.au" userId="5ddcf09c-1eb3-4cbf-8470-a34b8d5cc415" providerId="ADAL" clId="{2B6433FE-B4BC-4E05-BCCC-5E99D75548C7}" dt="2020-11-16T05:11:33.313" v="1829" actId="1036"/>
          <ac:spMkLst>
            <pc:docMk/>
            <pc:sldMk cId="3811339338" sldId="778"/>
            <ac:spMk id="36" creationId="{1D6BAEB6-BBA1-4E34-AFEB-688D6FC42379}"/>
          </ac:spMkLst>
        </pc:spChg>
        <pc:spChg chg="del">
          <ac:chgData name="tim.hannan@dpc.vic.gov.au" userId="5ddcf09c-1eb3-4cbf-8470-a34b8d5cc415" providerId="ADAL" clId="{2B6433FE-B4BC-4E05-BCCC-5E99D75548C7}" dt="2020-11-16T05:24:21.393" v="2321" actId="478"/>
          <ac:spMkLst>
            <pc:docMk/>
            <pc:sldMk cId="3811339338" sldId="778"/>
            <ac:spMk id="38" creationId="{AF53DDEB-B4DD-4618-820E-AC1B2A2B3F56}"/>
          </ac:spMkLst>
        </pc:spChg>
        <pc:spChg chg="add mod">
          <ac:chgData name="tim.hannan@dpc.vic.gov.au" userId="5ddcf09c-1eb3-4cbf-8470-a34b8d5cc415" providerId="ADAL" clId="{2B6433FE-B4BC-4E05-BCCC-5E99D75548C7}" dt="2020-11-16T05:15:36.059" v="1887" actId="14100"/>
          <ac:spMkLst>
            <pc:docMk/>
            <pc:sldMk cId="3811339338" sldId="778"/>
            <ac:spMk id="41" creationId="{2E906EE7-3680-46FF-BE36-BB7F443D5514}"/>
          </ac:spMkLst>
        </pc:spChg>
        <pc:spChg chg="add mod">
          <ac:chgData name="tim.hannan@dpc.vic.gov.au" userId="5ddcf09c-1eb3-4cbf-8470-a34b8d5cc415" providerId="ADAL" clId="{2B6433FE-B4BC-4E05-BCCC-5E99D75548C7}" dt="2020-11-16T05:25:26.478" v="2408" actId="20577"/>
          <ac:spMkLst>
            <pc:docMk/>
            <pc:sldMk cId="3811339338" sldId="778"/>
            <ac:spMk id="42" creationId="{13339BDE-561F-46C5-8496-C4EA207B9C6D}"/>
          </ac:spMkLst>
        </pc:spChg>
        <pc:spChg chg="del">
          <ac:chgData name="tim.hannan@dpc.vic.gov.au" userId="5ddcf09c-1eb3-4cbf-8470-a34b8d5cc415" providerId="ADAL" clId="{2B6433FE-B4BC-4E05-BCCC-5E99D75548C7}" dt="2020-11-16T05:24:21.393" v="2321" actId="478"/>
          <ac:spMkLst>
            <pc:docMk/>
            <pc:sldMk cId="3811339338" sldId="778"/>
            <ac:spMk id="54" creationId="{587D7746-A949-4A5C-9C64-47ECB3ABA4F7}"/>
          </ac:spMkLst>
        </pc:spChg>
        <pc:grpChg chg="add mod">
          <ac:chgData name="tim.hannan@dpc.vic.gov.au" userId="5ddcf09c-1eb3-4cbf-8470-a34b8d5cc415" providerId="ADAL" clId="{2B6433FE-B4BC-4E05-BCCC-5E99D75548C7}" dt="2020-11-16T05:10:40.450" v="1746" actId="14100"/>
          <ac:grpSpMkLst>
            <pc:docMk/>
            <pc:sldMk cId="3811339338" sldId="778"/>
            <ac:grpSpMk id="4" creationId="{1FC99F8E-05C3-4844-ABEA-CD18ED112F22}"/>
          </ac:grpSpMkLst>
        </pc:grpChg>
        <pc:grpChg chg="del">
          <ac:chgData name="tim.hannan@dpc.vic.gov.au" userId="5ddcf09c-1eb3-4cbf-8470-a34b8d5cc415" providerId="ADAL" clId="{2B6433FE-B4BC-4E05-BCCC-5E99D75548C7}" dt="2020-11-16T05:24:21.393" v="2321" actId="478"/>
          <ac:grpSpMkLst>
            <pc:docMk/>
            <pc:sldMk cId="3811339338" sldId="778"/>
            <ac:grpSpMk id="6" creationId="{8A3D5DE0-A2FC-4898-B66A-2B3E51239033}"/>
          </ac:grpSpMkLst>
        </pc:grpChg>
        <pc:grpChg chg="add mod">
          <ac:chgData name="tim.hannan@dpc.vic.gov.au" userId="5ddcf09c-1eb3-4cbf-8470-a34b8d5cc415" providerId="ADAL" clId="{2B6433FE-B4BC-4E05-BCCC-5E99D75548C7}" dt="2020-11-16T05:11:33.313" v="1829" actId="1036"/>
          <ac:grpSpMkLst>
            <pc:docMk/>
            <pc:sldMk cId="3811339338" sldId="778"/>
            <ac:grpSpMk id="33" creationId="{CEBA6512-AFC9-42E6-83BF-C6500A5DDB00}"/>
          </ac:grpSpMkLst>
        </pc:grpChg>
        <pc:grpChg chg="add mod">
          <ac:chgData name="tim.hannan@dpc.vic.gov.au" userId="5ddcf09c-1eb3-4cbf-8470-a34b8d5cc415" providerId="ADAL" clId="{2B6433FE-B4BC-4E05-BCCC-5E99D75548C7}" dt="2020-11-16T05:11:46.729" v="1885" actId="1036"/>
          <ac:grpSpMkLst>
            <pc:docMk/>
            <pc:sldMk cId="3811339338" sldId="778"/>
            <ac:grpSpMk id="37" creationId="{8E514B6A-4358-4A44-AECF-E08E477FA3F2}"/>
          </ac:grpSpMkLst>
        </pc:grpChg>
        <pc:grpChg chg="del">
          <ac:chgData name="tim.hannan@dpc.vic.gov.au" userId="5ddcf09c-1eb3-4cbf-8470-a34b8d5cc415" providerId="ADAL" clId="{2B6433FE-B4BC-4E05-BCCC-5E99D75548C7}" dt="2020-11-16T05:24:21.393" v="2321" actId="478"/>
          <ac:grpSpMkLst>
            <pc:docMk/>
            <pc:sldMk cId="3811339338" sldId="778"/>
            <ac:grpSpMk id="51" creationId="{C81E85BC-9308-4A11-B244-D93365B84784}"/>
          </ac:grpSpMkLst>
        </pc:grpChg>
        <pc:grpChg chg="del">
          <ac:chgData name="tim.hannan@dpc.vic.gov.au" userId="5ddcf09c-1eb3-4cbf-8470-a34b8d5cc415" providerId="ADAL" clId="{2B6433FE-B4BC-4E05-BCCC-5E99D75548C7}" dt="2020-11-16T05:24:21.393" v="2321" actId="478"/>
          <ac:grpSpMkLst>
            <pc:docMk/>
            <pc:sldMk cId="3811339338" sldId="778"/>
            <ac:grpSpMk id="55" creationId="{FA439642-8AA8-46BC-8C3E-8ECD17CD9302}"/>
          </ac:grpSpMkLst>
        </pc:grpChg>
      </pc:sldChg>
      <pc:sldChg chg="addSp delSp modSp add">
        <pc:chgData name="tim.hannan@dpc.vic.gov.au" userId="5ddcf09c-1eb3-4cbf-8470-a34b8d5cc415" providerId="ADAL" clId="{2B6433FE-B4BC-4E05-BCCC-5E99D75548C7}" dt="2020-11-16T05:25:56.437" v="2409" actId="478"/>
        <pc:sldMkLst>
          <pc:docMk/>
          <pc:sldMk cId="4218176277" sldId="779"/>
        </pc:sldMkLst>
        <pc:spChg chg="del mod">
          <ac:chgData name="tim.hannan@dpc.vic.gov.au" userId="5ddcf09c-1eb3-4cbf-8470-a34b8d5cc415" providerId="ADAL" clId="{2B6433FE-B4BC-4E05-BCCC-5E99D75548C7}" dt="2020-11-16T05:18:08.941" v="2154" actId="478"/>
          <ac:spMkLst>
            <pc:docMk/>
            <pc:sldMk cId="4218176277" sldId="779"/>
            <ac:spMk id="24" creationId="{4F8C9EF7-DE4C-4A31-B21F-4FD21DCD1DE3}"/>
          </ac:spMkLst>
        </pc:spChg>
        <pc:spChg chg="del mod">
          <ac:chgData name="tim.hannan@dpc.vic.gov.au" userId="5ddcf09c-1eb3-4cbf-8470-a34b8d5cc415" providerId="ADAL" clId="{2B6433FE-B4BC-4E05-BCCC-5E99D75548C7}" dt="2020-11-16T05:15:51.013" v="1888" actId="478"/>
          <ac:spMkLst>
            <pc:docMk/>
            <pc:sldMk cId="4218176277" sldId="779"/>
            <ac:spMk id="30" creationId="{1ED57F2B-C792-430F-9AED-890940ADB54A}"/>
          </ac:spMkLst>
        </pc:spChg>
        <pc:spChg chg="del">
          <ac:chgData name="tim.hannan@dpc.vic.gov.au" userId="5ddcf09c-1eb3-4cbf-8470-a34b8d5cc415" providerId="ADAL" clId="{2B6433FE-B4BC-4E05-BCCC-5E99D75548C7}" dt="2020-11-16T05:08:05.319" v="1606" actId="478"/>
          <ac:spMkLst>
            <pc:docMk/>
            <pc:sldMk cId="4218176277" sldId="779"/>
            <ac:spMk id="32" creationId="{91053C89-E4B0-4527-95B9-B288EE052065}"/>
          </ac:spMkLst>
        </pc:spChg>
        <pc:spChg chg="del">
          <ac:chgData name="tim.hannan@dpc.vic.gov.au" userId="5ddcf09c-1eb3-4cbf-8470-a34b8d5cc415" providerId="ADAL" clId="{2B6433FE-B4BC-4E05-BCCC-5E99D75548C7}" dt="2020-11-16T05:09:45.463" v="1634" actId="478"/>
          <ac:spMkLst>
            <pc:docMk/>
            <pc:sldMk cId="4218176277" sldId="779"/>
            <ac:spMk id="36" creationId="{1D6BAEB6-BBA1-4E34-AFEB-688D6FC42379}"/>
          </ac:spMkLst>
        </pc:spChg>
        <pc:spChg chg="del">
          <ac:chgData name="tim.hannan@dpc.vic.gov.au" userId="5ddcf09c-1eb3-4cbf-8470-a34b8d5cc415" providerId="ADAL" clId="{2B6433FE-B4BC-4E05-BCCC-5E99D75548C7}" dt="2020-11-16T05:25:56.437" v="2409" actId="478"/>
          <ac:spMkLst>
            <pc:docMk/>
            <pc:sldMk cId="4218176277" sldId="779"/>
            <ac:spMk id="38" creationId="{AF53DDEB-B4DD-4618-820E-AC1B2A2B3F56}"/>
          </ac:spMkLst>
        </pc:spChg>
        <pc:spChg chg="add mod">
          <ac:chgData name="tim.hannan@dpc.vic.gov.au" userId="5ddcf09c-1eb3-4cbf-8470-a34b8d5cc415" providerId="ADAL" clId="{2B6433FE-B4BC-4E05-BCCC-5E99D75548C7}" dt="2020-11-16T05:18:05.353" v="2153" actId="1036"/>
          <ac:spMkLst>
            <pc:docMk/>
            <pc:sldMk cId="4218176277" sldId="779"/>
            <ac:spMk id="41" creationId="{912ED266-4C81-40AB-8933-BF306D818C7C}"/>
          </ac:spMkLst>
        </pc:spChg>
        <pc:spChg chg="del">
          <ac:chgData name="tim.hannan@dpc.vic.gov.au" userId="5ddcf09c-1eb3-4cbf-8470-a34b8d5cc415" providerId="ADAL" clId="{2B6433FE-B4BC-4E05-BCCC-5E99D75548C7}" dt="2020-11-16T05:25:56.437" v="2409" actId="478"/>
          <ac:spMkLst>
            <pc:docMk/>
            <pc:sldMk cId="4218176277" sldId="779"/>
            <ac:spMk id="54" creationId="{587D7746-A949-4A5C-9C64-47ECB3ABA4F7}"/>
          </ac:spMkLst>
        </pc:spChg>
        <pc:grpChg chg="del">
          <ac:chgData name="tim.hannan@dpc.vic.gov.au" userId="5ddcf09c-1eb3-4cbf-8470-a34b8d5cc415" providerId="ADAL" clId="{2B6433FE-B4BC-4E05-BCCC-5E99D75548C7}" dt="2020-11-16T05:16:20.960" v="1890" actId="478"/>
          <ac:grpSpMkLst>
            <pc:docMk/>
            <pc:sldMk cId="4218176277" sldId="779"/>
            <ac:grpSpMk id="2" creationId="{6230557D-A214-418A-9D49-64AA2F2D951A}"/>
          </ac:grpSpMkLst>
        </pc:grpChg>
        <pc:grpChg chg="del">
          <ac:chgData name="tim.hannan@dpc.vic.gov.au" userId="5ddcf09c-1eb3-4cbf-8470-a34b8d5cc415" providerId="ADAL" clId="{2B6433FE-B4BC-4E05-BCCC-5E99D75548C7}" dt="2020-11-16T05:25:56.437" v="2409" actId="478"/>
          <ac:grpSpMkLst>
            <pc:docMk/>
            <pc:sldMk cId="4218176277" sldId="779"/>
            <ac:grpSpMk id="6" creationId="{8A3D5DE0-A2FC-4898-B66A-2B3E51239033}"/>
          </ac:grpSpMkLst>
        </pc:grpChg>
        <pc:grpChg chg="del">
          <ac:chgData name="tim.hannan@dpc.vic.gov.au" userId="5ddcf09c-1eb3-4cbf-8470-a34b8d5cc415" providerId="ADAL" clId="{2B6433FE-B4BC-4E05-BCCC-5E99D75548C7}" dt="2020-11-16T05:08:05.319" v="1606" actId="478"/>
          <ac:grpSpMkLst>
            <pc:docMk/>
            <pc:sldMk cId="4218176277" sldId="779"/>
            <ac:grpSpMk id="33" creationId="{CEBA6512-AFC9-42E6-83BF-C6500A5DDB00}"/>
          </ac:grpSpMkLst>
        </pc:grpChg>
        <pc:grpChg chg="del">
          <ac:chgData name="tim.hannan@dpc.vic.gov.au" userId="5ddcf09c-1eb3-4cbf-8470-a34b8d5cc415" providerId="ADAL" clId="{2B6433FE-B4BC-4E05-BCCC-5E99D75548C7}" dt="2020-11-16T05:09:45.463" v="1634" actId="478"/>
          <ac:grpSpMkLst>
            <pc:docMk/>
            <pc:sldMk cId="4218176277" sldId="779"/>
            <ac:grpSpMk id="37" creationId="{8E514B6A-4358-4A44-AECF-E08E477FA3F2}"/>
          </ac:grpSpMkLst>
        </pc:grpChg>
        <pc:grpChg chg="add">
          <ac:chgData name="tim.hannan@dpc.vic.gov.au" userId="5ddcf09c-1eb3-4cbf-8470-a34b8d5cc415" providerId="ADAL" clId="{2B6433FE-B4BC-4E05-BCCC-5E99D75548C7}" dt="2020-11-16T05:15:57.967" v="1889"/>
          <ac:grpSpMkLst>
            <pc:docMk/>
            <pc:sldMk cId="4218176277" sldId="779"/>
            <ac:grpSpMk id="42" creationId="{2F720B89-245F-44D0-8A7F-BA330DCC3968}"/>
          </ac:grpSpMkLst>
        </pc:grpChg>
        <pc:grpChg chg="del">
          <ac:chgData name="tim.hannan@dpc.vic.gov.au" userId="5ddcf09c-1eb3-4cbf-8470-a34b8d5cc415" providerId="ADAL" clId="{2B6433FE-B4BC-4E05-BCCC-5E99D75548C7}" dt="2020-11-16T05:25:56.437" v="2409" actId="478"/>
          <ac:grpSpMkLst>
            <pc:docMk/>
            <pc:sldMk cId="4218176277" sldId="779"/>
            <ac:grpSpMk id="51" creationId="{C81E85BC-9308-4A11-B244-D93365B84784}"/>
          </ac:grpSpMkLst>
        </pc:grpChg>
        <pc:grpChg chg="del">
          <ac:chgData name="tim.hannan@dpc.vic.gov.au" userId="5ddcf09c-1eb3-4cbf-8470-a34b8d5cc415" providerId="ADAL" clId="{2B6433FE-B4BC-4E05-BCCC-5E99D75548C7}" dt="2020-11-16T05:25:56.437" v="2409" actId="478"/>
          <ac:grpSpMkLst>
            <pc:docMk/>
            <pc:sldMk cId="4218176277" sldId="779"/>
            <ac:grpSpMk id="55" creationId="{FA439642-8AA8-46BC-8C3E-8ECD17CD9302}"/>
          </ac:grpSpMkLst>
        </pc:grpChg>
        <pc:grpChg chg="add">
          <ac:chgData name="tim.hannan@dpc.vic.gov.au" userId="5ddcf09c-1eb3-4cbf-8470-a34b8d5cc415" providerId="ADAL" clId="{2B6433FE-B4BC-4E05-BCCC-5E99D75548C7}" dt="2020-11-16T05:16:21.764" v="1891"/>
          <ac:grpSpMkLst>
            <pc:docMk/>
            <pc:sldMk cId="4218176277" sldId="779"/>
            <ac:grpSpMk id="58" creationId="{862D47F6-6D7C-4E9E-9DC7-D764087F52AB}"/>
          </ac:grpSpMkLst>
        </pc:grpChg>
      </pc:sldChg>
    </pc:docChg>
  </pc:docChgLst>
  <pc:docChgLst>
    <pc:chgData name="Sophie Robinson (DHHS)" userId="S::sophie.robinson_familysafety.vic.gov.au#ext#@vicgov.onmicrosoft.com::f46ace76-37e0-4969-bb3e-e79ee5b76938" providerId="AD" clId="Web-{BA5F3C05-7C94-EB97-2AB5-9078D1FCB2FA}"/>
    <pc:docChg chg="">
      <pc:chgData name="Sophie Robinson (DHHS)" userId="S::sophie.robinson_familysafety.vic.gov.au#ext#@vicgov.onmicrosoft.com::f46ace76-37e0-4969-bb3e-e79ee5b76938" providerId="AD" clId="Web-{BA5F3C05-7C94-EB97-2AB5-9078D1FCB2FA}" dt="2020-12-03T01:06:25.493" v="0"/>
      <pc:docMkLst>
        <pc:docMk/>
      </pc:docMkLst>
      <pc:sldChg chg="addCm">
        <pc:chgData name="Sophie Robinson (DHHS)" userId="S::sophie.robinson_familysafety.vic.gov.au#ext#@vicgov.onmicrosoft.com::f46ace76-37e0-4969-bb3e-e79ee5b76938" providerId="AD" clId="Web-{BA5F3C05-7C94-EB97-2AB5-9078D1FCB2FA}" dt="2020-12-03T01:06:25.493" v="0"/>
        <pc:sldMkLst>
          <pc:docMk/>
          <pc:sldMk cId="3018798695" sldId="773"/>
        </pc:sldMkLst>
      </pc:sldChg>
    </pc:docChg>
  </pc:docChgLst>
  <pc:docChgLst>
    <pc:chgData name="Tim Hannan (DPC)" userId="5ddcf09c-1eb3-4cbf-8470-a34b8d5cc415" providerId="ADAL" clId="{2C3B10FB-93D2-4B75-891B-AF5D75257392}"/>
    <pc:docChg chg="custSel modSld">
      <pc:chgData name="Tim Hannan (DPC)" userId="5ddcf09c-1eb3-4cbf-8470-a34b8d5cc415" providerId="ADAL" clId="{2C3B10FB-93D2-4B75-891B-AF5D75257392}" dt="2021-01-14T05:46:29.045" v="0" actId="478"/>
      <pc:docMkLst>
        <pc:docMk/>
      </pc:docMkLst>
      <pc:sldChg chg="delSp">
        <pc:chgData name="Tim Hannan (DPC)" userId="5ddcf09c-1eb3-4cbf-8470-a34b8d5cc415" providerId="ADAL" clId="{2C3B10FB-93D2-4B75-891B-AF5D75257392}" dt="2021-01-14T05:46:29.045" v="0" actId="478"/>
        <pc:sldMkLst>
          <pc:docMk/>
          <pc:sldMk cId="2454304639" sldId="753"/>
        </pc:sldMkLst>
        <pc:spChg chg="del">
          <ac:chgData name="Tim Hannan (DPC)" userId="5ddcf09c-1eb3-4cbf-8470-a34b8d5cc415" providerId="ADAL" clId="{2C3B10FB-93D2-4B75-891B-AF5D75257392}" dt="2021-01-14T05:46:29.045" v="0" actId="478"/>
          <ac:spMkLst>
            <pc:docMk/>
            <pc:sldMk cId="2454304639" sldId="753"/>
            <ac:spMk id="4" creationId="{1D3D5BC5-8EFF-43CF-A11A-3ABC239E5E44}"/>
          </ac:spMkLst>
        </pc:spChg>
      </pc:sldChg>
    </pc:docChg>
  </pc:docChgLst>
  <pc:docChgLst>
    <pc:chgData name="Gwen Cruise (DPC)" userId="S::gwen.cruise@dpc.vic.gov.au::39c75b4d-4b7a-476f-91d0-4c2b1cb5b705" providerId="AD" clId="Web-{53C21801-9B3E-0823-A15A-E1E8636AF911}"/>
    <pc:docChg chg="modSld">
      <pc:chgData name="Gwen Cruise (DPC)" userId="S::gwen.cruise@dpc.vic.gov.au::39c75b4d-4b7a-476f-91d0-4c2b1cb5b705" providerId="AD" clId="Web-{53C21801-9B3E-0823-A15A-E1E8636AF911}" dt="2021-01-08T06:18:46.433" v="6" actId="20577"/>
      <pc:docMkLst>
        <pc:docMk/>
      </pc:docMkLst>
      <pc:sldChg chg="modSp delCm">
        <pc:chgData name="Gwen Cruise (DPC)" userId="S::gwen.cruise@dpc.vic.gov.au::39c75b4d-4b7a-476f-91d0-4c2b1cb5b705" providerId="AD" clId="Web-{53C21801-9B3E-0823-A15A-E1E8636AF911}" dt="2021-01-08T06:18:46.433" v="6" actId="20577"/>
        <pc:sldMkLst>
          <pc:docMk/>
          <pc:sldMk cId="1808610196" sldId="755"/>
        </pc:sldMkLst>
        <pc:spChg chg="mod">
          <ac:chgData name="Gwen Cruise (DPC)" userId="S::gwen.cruise@dpc.vic.gov.au::39c75b4d-4b7a-476f-91d0-4c2b1cb5b705" providerId="AD" clId="Web-{53C21801-9B3E-0823-A15A-E1E8636AF911}" dt="2021-01-08T06:18:46.433" v="6" actId="20577"/>
          <ac:spMkLst>
            <pc:docMk/>
            <pc:sldMk cId="1808610196" sldId="755"/>
            <ac:spMk id="13" creationId="{D2589B32-AA7B-4A64-9619-6D8EA256B5DF}"/>
          </ac:spMkLst>
        </pc:spChg>
      </pc:sldChg>
    </pc:docChg>
  </pc:docChgLst>
  <pc:docChgLst>
    <pc:chgData name="Gwen Cruise (DPC)" userId="S::gwen.cruise@dpc.vic.gov.au::39c75b4d-4b7a-476f-91d0-4c2b1cb5b705" providerId="AD" clId="Web-{41F4C096-69ED-AD5D-5BD7-65AE0BB4DBE2}"/>
    <pc:docChg chg="modSld">
      <pc:chgData name="Gwen Cruise (DPC)" userId="S::gwen.cruise@dpc.vic.gov.au::39c75b4d-4b7a-476f-91d0-4c2b1cb5b705" providerId="AD" clId="Web-{41F4C096-69ED-AD5D-5BD7-65AE0BB4DBE2}" dt="2020-11-30T04:53:26.703" v="44"/>
      <pc:docMkLst>
        <pc:docMk/>
      </pc:docMkLst>
      <pc:sldChg chg="delCm">
        <pc:chgData name="Gwen Cruise (DPC)" userId="S::gwen.cruise@dpc.vic.gov.au::39c75b4d-4b7a-476f-91d0-4c2b1cb5b705" providerId="AD" clId="Web-{41F4C096-69ED-AD5D-5BD7-65AE0BB4DBE2}" dt="2020-11-30T04:50:19.481" v="2"/>
        <pc:sldMkLst>
          <pc:docMk/>
          <pc:sldMk cId="1437801764" sldId="750"/>
        </pc:sldMkLst>
      </pc:sldChg>
      <pc:sldChg chg="delCm">
        <pc:chgData name="Gwen Cruise (DPC)" userId="S::gwen.cruise@dpc.vic.gov.au::39c75b4d-4b7a-476f-91d0-4c2b1cb5b705" providerId="AD" clId="Web-{41F4C096-69ED-AD5D-5BD7-65AE0BB4DBE2}" dt="2020-11-30T04:46:25.180" v="0"/>
        <pc:sldMkLst>
          <pc:docMk/>
          <pc:sldMk cId="1808610196" sldId="755"/>
        </pc:sldMkLst>
      </pc:sldChg>
      <pc:sldChg chg="addCm">
        <pc:chgData name="Gwen Cruise (DPC)" userId="S::gwen.cruise@dpc.vic.gov.au::39c75b4d-4b7a-476f-91d0-4c2b1cb5b705" providerId="AD" clId="Web-{41F4C096-69ED-AD5D-5BD7-65AE0BB4DBE2}" dt="2020-11-30T04:50:04.637" v="1"/>
        <pc:sldMkLst>
          <pc:docMk/>
          <pc:sldMk cId="4171537061" sldId="756"/>
        </pc:sldMkLst>
      </pc:sldChg>
      <pc:sldChg chg="modSp delCm">
        <pc:chgData name="Gwen Cruise (DPC)" userId="S::gwen.cruise@dpc.vic.gov.au::39c75b4d-4b7a-476f-91d0-4c2b1cb5b705" providerId="AD" clId="Web-{41F4C096-69ED-AD5D-5BD7-65AE0BB4DBE2}" dt="2020-11-30T04:52:53.453" v="43"/>
        <pc:sldMkLst>
          <pc:docMk/>
          <pc:sldMk cId="1806752431" sldId="758"/>
        </pc:sldMkLst>
        <pc:spChg chg="mod">
          <ac:chgData name="Gwen Cruise (DPC)" userId="S::gwen.cruise@dpc.vic.gov.au::39c75b4d-4b7a-476f-91d0-4c2b1cb5b705" providerId="AD" clId="Web-{41F4C096-69ED-AD5D-5BD7-65AE0BB4DBE2}" dt="2020-11-30T04:51:07.497" v="16" actId="20577"/>
          <ac:spMkLst>
            <pc:docMk/>
            <pc:sldMk cId="1806752431" sldId="758"/>
            <ac:spMk id="3" creationId="{CE8B628C-FECC-4CFB-B7B2-53A99B568A97}"/>
          </ac:spMkLst>
        </pc:spChg>
        <pc:spChg chg="mod">
          <ac:chgData name="Gwen Cruise (DPC)" userId="S::gwen.cruise@dpc.vic.gov.au::39c75b4d-4b7a-476f-91d0-4c2b1cb5b705" providerId="AD" clId="Web-{41F4C096-69ED-AD5D-5BD7-65AE0BB4DBE2}" dt="2020-11-30T04:52:38.296" v="41" actId="20577"/>
          <ac:spMkLst>
            <pc:docMk/>
            <pc:sldMk cId="1806752431" sldId="758"/>
            <ac:spMk id="20" creationId="{A8563C22-B104-4037-8CAC-1EE303D67C4C}"/>
          </ac:spMkLst>
        </pc:spChg>
      </pc:sldChg>
      <pc:sldChg chg="delCm">
        <pc:chgData name="Gwen Cruise (DPC)" userId="S::gwen.cruise@dpc.vic.gov.au::39c75b4d-4b7a-476f-91d0-4c2b1cb5b705" providerId="AD" clId="Web-{41F4C096-69ED-AD5D-5BD7-65AE0BB4DBE2}" dt="2020-11-30T04:53:26.703" v="44"/>
        <pc:sldMkLst>
          <pc:docMk/>
          <pc:sldMk cId="2441531898" sldId="759"/>
        </pc:sldMkLst>
      </pc:sldChg>
    </pc:docChg>
  </pc:docChgLst>
  <pc:docChgLst>
    <pc:chgData name="Gwen Cruise (DPC)" userId="S::gwen.cruise@dpc.vic.gov.au::39c75b4d-4b7a-476f-91d0-4c2b1cb5b705" providerId="AD" clId="Web-{78094F85-D459-01FB-38C7-01BC9879AA5A}"/>
    <pc:docChg chg="modSld">
      <pc:chgData name="Gwen Cruise (DPC)" userId="S::gwen.cruise@dpc.vic.gov.au::39c75b4d-4b7a-476f-91d0-4c2b1cb5b705" providerId="AD" clId="Web-{78094F85-D459-01FB-38C7-01BC9879AA5A}" dt="2020-12-17T01:28:18.854" v="12" actId="20577"/>
      <pc:docMkLst>
        <pc:docMk/>
      </pc:docMkLst>
      <pc:sldChg chg="addSp modSp">
        <pc:chgData name="Gwen Cruise (DPC)" userId="S::gwen.cruise@dpc.vic.gov.au::39c75b4d-4b7a-476f-91d0-4c2b1cb5b705" providerId="AD" clId="Web-{78094F85-D459-01FB-38C7-01BC9879AA5A}" dt="2020-12-17T01:28:18.854" v="11" actId="20577"/>
        <pc:sldMkLst>
          <pc:docMk/>
          <pc:sldMk cId="2947942300" sldId="776"/>
        </pc:sldMkLst>
        <pc:spChg chg="add mod">
          <ac:chgData name="Gwen Cruise (DPC)" userId="S::gwen.cruise@dpc.vic.gov.au::39c75b4d-4b7a-476f-91d0-4c2b1cb5b705" providerId="AD" clId="Web-{78094F85-D459-01FB-38C7-01BC9879AA5A}" dt="2020-12-17T01:28:18.854" v="11" actId="20577"/>
          <ac:spMkLst>
            <pc:docMk/>
            <pc:sldMk cId="2947942300" sldId="776"/>
            <ac:spMk id="15" creationId="{55078A0A-C6A9-44DC-860A-C7C15DC11364}"/>
          </ac:spMkLst>
        </pc:spChg>
      </pc:sldChg>
    </pc:docChg>
  </pc:docChgLst>
  <pc:docChgLst>
    <pc:chgData name="Robyn Miller (DPC)" userId="f36b4bc7-13c4-44bf-acc1-7766edfc66fe" providerId="ADAL" clId="{D4518FDF-F147-4111-8E0F-1B9F27522021}"/>
    <pc:docChg chg="custSel modSld">
      <pc:chgData name="Robyn Miller (DPC)" userId="f36b4bc7-13c4-44bf-acc1-7766edfc66fe" providerId="ADAL" clId="{D4518FDF-F147-4111-8E0F-1B9F27522021}" dt="2020-11-27T02:32:46.483" v="88" actId="255"/>
      <pc:docMkLst>
        <pc:docMk/>
      </pc:docMkLst>
      <pc:sldChg chg="modSp">
        <pc:chgData name="Robyn Miller (DPC)" userId="f36b4bc7-13c4-44bf-acc1-7766edfc66fe" providerId="ADAL" clId="{D4518FDF-F147-4111-8E0F-1B9F27522021}" dt="2020-11-27T02:26:56.453" v="16" actId="108"/>
        <pc:sldMkLst>
          <pc:docMk/>
          <pc:sldMk cId="2335778511" sldId="260"/>
        </pc:sldMkLst>
        <pc:spChg chg="mod">
          <ac:chgData name="Robyn Miller (DPC)" userId="f36b4bc7-13c4-44bf-acc1-7766edfc66fe" providerId="ADAL" clId="{D4518FDF-F147-4111-8E0F-1B9F27522021}" dt="2020-11-27T02:26:56.453" v="16" actId="108"/>
          <ac:spMkLst>
            <pc:docMk/>
            <pc:sldMk cId="2335778511" sldId="260"/>
            <ac:spMk id="17" creationId="{6A9499E9-1D20-4B29-9BF5-D454054A4FF0}"/>
          </ac:spMkLst>
        </pc:spChg>
      </pc:sldChg>
      <pc:sldChg chg="modSp">
        <pc:chgData name="Robyn Miller (DPC)" userId="f36b4bc7-13c4-44bf-acc1-7766edfc66fe" providerId="ADAL" clId="{D4518FDF-F147-4111-8E0F-1B9F27522021}" dt="2020-11-27T02:25:36.181" v="0" actId="255"/>
        <pc:sldMkLst>
          <pc:docMk/>
          <pc:sldMk cId="4259584286" sldId="704"/>
        </pc:sldMkLst>
        <pc:spChg chg="mod">
          <ac:chgData name="Robyn Miller (DPC)" userId="f36b4bc7-13c4-44bf-acc1-7766edfc66fe" providerId="ADAL" clId="{D4518FDF-F147-4111-8E0F-1B9F27522021}" dt="2020-11-27T02:25:36.181" v="0" actId="255"/>
          <ac:spMkLst>
            <pc:docMk/>
            <pc:sldMk cId="4259584286" sldId="704"/>
            <ac:spMk id="6" creationId="{D101966C-0CB4-4A75-959A-167F54540CEC}"/>
          </ac:spMkLst>
        </pc:spChg>
      </pc:sldChg>
      <pc:sldChg chg="modSp">
        <pc:chgData name="Robyn Miller (DPC)" userId="f36b4bc7-13c4-44bf-acc1-7766edfc66fe" providerId="ADAL" clId="{D4518FDF-F147-4111-8E0F-1B9F27522021}" dt="2020-11-27T02:27:38.797" v="23" actId="255"/>
        <pc:sldMkLst>
          <pc:docMk/>
          <pc:sldMk cId="1808610196" sldId="755"/>
        </pc:sldMkLst>
        <pc:spChg chg="mod">
          <ac:chgData name="Robyn Miller (DPC)" userId="f36b4bc7-13c4-44bf-acc1-7766edfc66fe" providerId="ADAL" clId="{D4518FDF-F147-4111-8E0F-1B9F27522021}" dt="2020-11-27T02:25:57.240" v="4" actId="108"/>
          <ac:spMkLst>
            <pc:docMk/>
            <pc:sldMk cId="1808610196" sldId="755"/>
            <ac:spMk id="6" creationId="{D101966C-0CB4-4A75-959A-167F54540CEC}"/>
          </ac:spMkLst>
        </pc:spChg>
        <pc:spChg chg="mod">
          <ac:chgData name="Robyn Miller (DPC)" userId="f36b4bc7-13c4-44bf-acc1-7766edfc66fe" providerId="ADAL" clId="{D4518FDF-F147-4111-8E0F-1B9F27522021}" dt="2020-11-27T02:27:34.596" v="22" actId="14100"/>
          <ac:spMkLst>
            <pc:docMk/>
            <pc:sldMk cId="1808610196" sldId="755"/>
            <ac:spMk id="13" creationId="{D2589B32-AA7B-4A64-9619-6D8EA256B5DF}"/>
          </ac:spMkLst>
        </pc:spChg>
        <pc:graphicFrameChg chg="modGraphic">
          <ac:chgData name="Robyn Miller (DPC)" userId="f36b4bc7-13c4-44bf-acc1-7766edfc66fe" providerId="ADAL" clId="{D4518FDF-F147-4111-8E0F-1B9F27522021}" dt="2020-11-27T02:27:38.797" v="23" actId="255"/>
          <ac:graphicFrameMkLst>
            <pc:docMk/>
            <pc:sldMk cId="1808610196" sldId="755"/>
            <ac:graphicFrameMk id="4" creationId="{BE53563F-2FB9-45C5-A75C-16C80CF4C6A3}"/>
          </ac:graphicFrameMkLst>
        </pc:graphicFrameChg>
      </pc:sldChg>
      <pc:sldChg chg="modSp">
        <pc:chgData name="Robyn Miller (DPC)" userId="f36b4bc7-13c4-44bf-acc1-7766edfc66fe" providerId="ADAL" clId="{D4518FDF-F147-4111-8E0F-1B9F27522021}" dt="2020-11-27T02:27:17.495" v="19" actId="255"/>
        <pc:sldMkLst>
          <pc:docMk/>
          <pc:sldMk cId="4171537061" sldId="756"/>
        </pc:sldMkLst>
        <pc:spChg chg="mod">
          <ac:chgData name="Robyn Miller (DPC)" userId="f36b4bc7-13c4-44bf-acc1-7766edfc66fe" providerId="ADAL" clId="{D4518FDF-F147-4111-8E0F-1B9F27522021}" dt="2020-11-27T02:27:17.495" v="19" actId="255"/>
          <ac:spMkLst>
            <pc:docMk/>
            <pc:sldMk cId="4171537061" sldId="756"/>
            <ac:spMk id="7" creationId="{A8D5415D-9BED-48CF-9A36-2004C90F871C}"/>
          </ac:spMkLst>
        </pc:spChg>
        <pc:spChg chg="mod">
          <ac:chgData name="Robyn Miller (DPC)" userId="f36b4bc7-13c4-44bf-acc1-7766edfc66fe" providerId="ADAL" clId="{D4518FDF-F147-4111-8E0F-1B9F27522021}" dt="2020-11-27T02:25:50.005" v="2" actId="255"/>
          <ac:spMkLst>
            <pc:docMk/>
            <pc:sldMk cId="4171537061" sldId="756"/>
            <ac:spMk id="10" creationId="{E293FAC1-0BBF-43FE-B056-34FF83FBDC76}"/>
          </ac:spMkLst>
        </pc:spChg>
      </pc:sldChg>
      <pc:sldChg chg="modSp">
        <pc:chgData name="Robyn Miller (DPC)" userId="f36b4bc7-13c4-44bf-acc1-7766edfc66fe" providerId="ADAL" clId="{D4518FDF-F147-4111-8E0F-1B9F27522021}" dt="2020-11-27T02:27:26.536" v="20" actId="255"/>
        <pc:sldMkLst>
          <pc:docMk/>
          <pc:sldMk cId="201666054" sldId="757"/>
        </pc:sldMkLst>
        <pc:spChg chg="mod">
          <ac:chgData name="Robyn Miller (DPC)" userId="f36b4bc7-13c4-44bf-acc1-7766edfc66fe" providerId="ADAL" clId="{D4518FDF-F147-4111-8E0F-1B9F27522021}" dt="2020-11-27T02:25:54.109" v="3" actId="108"/>
          <ac:spMkLst>
            <pc:docMk/>
            <pc:sldMk cId="201666054" sldId="757"/>
            <ac:spMk id="6" creationId="{D101966C-0CB4-4A75-959A-167F54540CEC}"/>
          </ac:spMkLst>
        </pc:spChg>
        <pc:spChg chg="mod">
          <ac:chgData name="Robyn Miller (DPC)" userId="f36b4bc7-13c4-44bf-acc1-7766edfc66fe" providerId="ADAL" clId="{D4518FDF-F147-4111-8E0F-1B9F27522021}" dt="2020-11-27T02:27:26.536" v="20" actId="255"/>
          <ac:spMkLst>
            <pc:docMk/>
            <pc:sldMk cId="201666054" sldId="757"/>
            <ac:spMk id="27" creationId="{BFE0190E-BF58-41B9-9BC1-6A1E5C7FBE64}"/>
          </ac:spMkLst>
        </pc:spChg>
      </pc:sldChg>
      <pc:sldChg chg="modSp">
        <pc:chgData name="Robyn Miller (DPC)" userId="f36b4bc7-13c4-44bf-acc1-7766edfc66fe" providerId="ADAL" clId="{D4518FDF-F147-4111-8E0F-1B9F27522021}" dt="2020-11-27T02:27:59.289" v="26" actId="255"/>
        <pc:sldMkLst>
          <pc:docMk/>
          <pc:sldMk cId="1806752431" sldId="758"/>
        </pc:sldMkLst>
        <pc:spChg chg="mod">
          <ac:chgData name="Robyn Miller (DPC)" userId="f36b4bc7-13c4-44bf-acc1-7766edfc66fe" providerId="ADAL" clId="{D4518FDF-F147-4111-8E0F-1B9F27522021}" dt="2020-11-27T02:27:49.783" v="24" actId="255"/>
          <ac:spMkLst>
            <pc:docMk/>
            <pc:sldMk cId="1806752431" sldId="758"/>
            <ac:spMk id="3" creationId="{CE8B628C-FECC-4CFB-B7B2-53A99B568A97}"/>
          </ac:spMkLst>
        </pc:spChg>
        <pc:spChg chg="mod">
          <ac:chgData name="Robyn Miller (DPC)" userId="f36b4bc7-13c4-44bf-acc1-7766edfc66fe" providerId="ADAL" clId="{D4518FDF-F147-4111-8E0F-1B9F27522021}" dt="2020-11-27T02:26:04.546" v="6" actId="108"/>
          <ac:spMkLst>
            <pc:docMk/>
            <pc:sldMk cId="1806752431" sldId="758"/>
            <ac:spMk id="14" creationId="{BDD06CBC-C482-42E6-A397-BB1B24B98FD4}"/>
          </ac:spMkLst>
        </pc:spChg>
        <pc:spChg chg="mod">
          <ac:chgData name="Robyn Miller (DPC)" userId="f36b4bc7-13c4-44bf-acc1-7766edfc66fe" providerId="ADAL" clId="{D4518FDF-F147-4111-8E0F-1B9F27522021}" dt="2020-11-27T02:27:59.289" v="26" actId="255"/>
          <ac:spMkLst>
            <pc:docMk/>
            <pc:sldMk cId="1806752431" sldId="758"/>
            <ac:spMk id="18" creationId="{DEF8567A-A1AD-4E69-83EF-257DF0517361}"/>
          </ac:spMkLst>
        </pc:spChg>
        <pc:spChg chg="mod">
          <ac:chgData name="Robyn Miller (DPC)" userId="f36b4bc7-13c4-44bf-acc1-7766edfc66fe" providerId="ADAL" clId="{D4518FDF-F147-4111-8E0F-1B9F27522021}" dt="2020-11-27T02:27:54.063" v="25" actId="255"/>
          <ac:spMkLst>
            <pc:docMk/>
            <pc:sldMk cId="1806752431" sldId="758"/>
            <ac:spMk id="20" creationId="{A8563C22-B104-4037-8CAC-1EE303D67C4C}"/>
          </ac:spMkLst>
        </pc:spChg>
      </pc:sldChg>
      <pc:sldChg chg="modSp">
        <pc:chgData name="Robyn Miller (DPC)" userId="f36b4bc7-13c4-44bf-acc1-7766edfc66fe" providerId="ADAL" clId="{D4518FDF-F147-4111-8E0F-1B9F27522021}" dt="2020-11-27T02:28:24.041" v="31" actId="255"/>
        <pc:sldMkLst>
          <pc:docMk/>
          <pc:sldMk cId="2441531898" sldId="759"/>
        </pc:sldMkLst>
        <pc:spChg chg="mod">
          <ac:chgData name="Robyn Miller (DPC)" userId="f36b4bc7-13c4-44bf-acc1-7766edfc66fe" providerId="ADAL" clId="{D4518FDF-F147-4111-8E0F-1B9F27522021}" dt="2020-11-27T02:28:20.348" v="30" actId="255"/>
          <ac:spMkLst>
            <pc:docMk/>
            <pc:sldMk cId="2441531898" sldId="759"/>
            <ac:spMk id="3" creationId="{CE8B628C-FECC-4CFB-B7B2-53A99B568A97}"/>
          </ac:spMkLst>
        </pc:spChg>
        <pc:spChg chg="mod">
          <ac:chgData name="Robyn Miller (DPC)" userId="f36b4bc7-13c4-44bf-acc1-7766edfc66fe" providerId="ADAL" clId="{D4518FDF-F147-4111-8E0F-1B9F27522021}" dt="2020-11-27T02:26:08.944" v="7" actId="108"/>
          <ac:spMkLst>
            <pc:docMk/>
            <pc:sldMk cId="2441531898" sldId="759"/>
            <ac:spMk id="14" creationId="{BDD06CBC-C482-42E6-A397-BB1B24B98FD4}"/>
          </ac:spMkLst>
        </pc:spChg>
        <pc:spChg chg="mod">
          <ac:chgData name="Robyn Miller (DPC)" userId="f36b4bc7-13c4-44bf-acc1-7766edfc66fe" providerId="ADAL" clId="{D4518FDF-F147-4111-8E0F-1B9F27522021}" dt="2020-11-27T02:28:16.144" v="29" actId="14100"/>
          <ac:spMkLst>
            <pc:docMk/>
            <pc:sldMk cId="2441531898" sldId="759"/>
            <ac:spMk id="19" creationId="{9BAA3C70-62E8-4A47-A698-1A31A41DB5BA}"/>
          </ac:spMkLst>
        </pc:spChg>
        <pc:spChg chg="mod">
          <ac:chgData name="Robyn Miller (DPC)" userId="f36b4bc7-13c4-44bf-acc1-7766edfc66fe" providerId="ADAL" clId="{D4518FDF-F147-4111-8E0F-1B9F27522021}" dt="2020-11-27T02:28:24.041" v="31" actId="255"/>
          <ac:spMkLst>
            <pc:docMk/>
            <pc:sldMk cId="2441531898" sldId="759"/>
            <ac:spMk id="20" creationId="{A8563C22-B104-4037-8CAC-1EE303D67C4C}"/>
          </ac:spMkLst>
        </pc:spChg>
      </pc:sldChg>
      <pc:sldChg chg="modSp">
        <pc:chgData name="Robyn Miller (DPC)" userId="f36b4bc7-13c4-44bf-acc1-7766edfc66fe" providerId="ADAL" clId="{D4518FDF-F147-4111-8E0F-1B9F27522021}" dt="2020-11-27T02:28:48.595" v="35" actId="255"/>
        <pc:sldMkLst>
          <pc:docMk/>
          <pc:sldMk cId="3756388161" sldId="762"/>
        </pc:sldMkLst>
        <pc:spChg chg="mod">
          <ac:chgData name="Robyn Miller (DPC)" userId="f36b4bc7-13c4-44bf-acc1-7766edfc66fe" providerId="ADAL" clId="{D4518FDF-F147-4111-8E0F-1B9F27522021}" dt="2020-11-27T02:26:34.030" v="10" actId="108"/>
          <ac:spMkLst>
            <pc:docMk/>
            <pc:sldMk cId="3756388161" sldId="762"/>
            <ac:spMk id="14" creationId="{BDD06CBC-C482-42E6-A397-BB1B24B98FD4}"/>
          </ac:spMkLst>
        </pc:spChg>
        <pc:spChg chg="mod">
          <ac:chgData name="Robyn Miller (DPC)" userId="f36b4bc7-13c4-44bf-acc1-7766edfc66fe" providerId="ADAL" clId="{D4518FDF-F147-4111-8E0F-1B9F27522021}" dt="2020-11-27T02:28:48.595" v="35" actId="255"/>
          <ac:spMkLst>
            <pc:docMk/>
            <pc:sldMk cId="3756388161" sldId="762"/>
            <ac:spMk id="18" creationId="{DA2A11F0-FDC1-41EA-9BD3-F5688841C069}"/>
          </ac:spMkLst>
        </pc:spChg>
      </pc:sldChg>
      <pc:sldChg chg="modSp">
        <pc:chgData name="Robyn Miller (DPC)" userId="f36b4bc7-13c4-44bf-acc1-7766edfc66fe" providerId="ADAL" clId="{D4518FDF-F147-4111-8E0F-1B9F27522021}" dt="2020-11-27T02:28:59.737" v="38" actId="255"/>
        <pc:sldMkLst>
          <pc:docMk/>
          <pc:sldMk cId="3000878147" sldId="763"/>
        </pc:sldMkLst>
        <pc:spChg chg="mod">
          <ac:chgData name="Robyn Miller (DPC)" userId="f36b4bc7-13c4-44bf-acc1-7766edfc66fe" providerId="ADAL" clId="{D4518FDF-F147-4111-8E0F-1B9F27522021}" dt="2020-11-27T02:28:54.914" v="36" actId="255"/>
          <ac:spMkLst>
            <pc:docMk/>
            <pc:sldMk cId="3000878147" sldId="763"/>
            <ac:spMk id="23" creationId="{102D4315-FDCD-45FB-81C6-4F3F5E09AD71}"/>
          </ac:spMkLst>
        </pc:spChg>
        <pc:spChg chg="mod">
          <ac:chgData name="Robyn Miller (DPC)" userId="f36b4bc7-13c4-44bf-acc1-7766edfc66fe" providerId="ADAL" clId="{D4518FDF-F147-4111-8E0F-1B9F27522021}" dt="2020-11-27T02:28:59.737" v="38" actId="255"/>
          <ac:spMkLst>
            <pc:docMk/>
            <pc:sldMk cId="3000878147" sldId="763"/>
            <ac:spMk id="24" creationId="{4F8C9EF7-DE4C-4A31-B21F-4FD21DCD1DE3}"/>
          </ac:spMkLst>
        </pc:spChg>
        <pc:spChg chg="mod">
          <ac:chgData name="Robyn Miller (DPC)" userId="f36b4bc7-13c4-44bf-acc1-7766edfc66fe" providerId="ADAL" clId="{D4518FDF-F147-4111-8E0F-1B9F27522021}" dt="2020-11-27T02:28:57.196" v="37" actId="255"/>
          <ac:spMkLst>
            <pc:docMk/>
            <pc:sldMk cId="3000878147" sldId="763"/>
            <ac:spMk id="30" creationId="{1ED57F2B-C792-430F-9AED-890940ADB54A}"/>
          </ac:spMkLst>
        </pc:spChg>
        <pc:spChg chg="mod">
          <ac:chgData name="Robyn Miller (DPC)" userId="f36b4bc7-13c4-44bf-acc1-7766edfc66fe" providerId="ADAL" clId="{D4518FDF-F147-4111-8E0F-1B9F27522021}" dt="2020-11-27T02:26:37.869" v="11" actId="108"/>
          <ac:spMkLst>
            <pc:docMk/>
            <pc:sldMk cId="3000878147" sldId="763"/>
            <ac:spMk id="31" creationId="{87A59B1D-9D8C-47AC-BF06-5C06CC5EAE1B}"/>
          </ac:spMkLst>
        </pc:spChg>
      </pc:sldChg>
      <pc:sldChg chg="modSp">
        <pc:chgData name="Robyn Miller (DPC)" userId="f36b4bc7-13c4-44bf-acc1-7766edfc66fe" providerId="ADAL" clId="{D4518FDF-F147-4111-8E0F-1B9F27522021}" dt="2020-11-27T02:26:26.861" v="9" actId="255"/>
        <pc:sldMkLst>
          <pc:docMk/>
          <pc:sldMk cId="3018798695" sldId="773"/>
        </pc:sldMkLst>
        <pc:spChg chg="mod">
          <ac:chgData name="Robyn Miller (DPC)" userId="f36b4bc7-13c4-44bf-acc1-7766edfc66fe" providerId="ADAL" clId="{D4518FDF-F147-4111-8E0F-1B9F27522021}" dt="2020-11-27T02:26:26.861" v="9" actId="255"/>
          <ac:spMkLst>
            <pc:docMk/>
            <pc:sldMk cId="3018798695" sldId="773"/>
            <ac:spMk id="14" creationId="{BDD06CBC-C482-42E6-A397-BB1B24B98FD4}"/>
          </ac:spMkLst>
        </pc:spChg>
      </pc:sldChg>
      <pc:sldChg chg="modSp">
        <pc:chgData name="Robyn Miller (DPC)" userId="f36b4bc7-13c4-44bf-acc1-7766edfc66fe" providerId="ADAL" clId="{D4518FDF-F147-4111-8E0F-1B9F27522021}" dt="2020-11-27T02:28:40.244" v="34" actId="14100"/>
        <pc:sldMkLst>
          <pc:docMk/>
          <pc:sldMk cId="184667846" sldId="774"/>
        </pc:sldMkLst>
        <pc:spChg chg="mod">
          <ac:chgData name="Robyn Miller (DPC)" userId="f36b4bc7-13c4-44bf-acc1-7766edfc66fe" providerId="ADAL" clId="{D4518FDF-F147-4111-8E0F-1B9F27522021}" dt="2020-11-27T02:26:18.735" v="8" actId="108"/>
          <ac:spMkLst>
            <pc:docMk/>
            <pc:sldMk cId="184667846" sldId="774"/>
            <ac:spMk id="14" creationId="{BDD06CBC-C482-42E6-A397-BB1B24B98FD4}"/>
          </ac:spMkLst>
        </pc:spChg>
        <pc:spChg chg="mod">
          <ac:chgData name="Robyn Miller (DPC)" userId="f36b4bc7-13c4-44bf-acc1-7766edfc66fe" providerId="ADAL" clId="{D4518FDF-F147-4111-8E0F-1B9F27522021}" dt="2020-11-27T02:28:32.256" v="32" actId="255"/>
          <ac:spMkLst>
            <pc:docMk/>
            <pc:sldMk cId="184667846" sldId="774"/>
            <ac:spMk id="16" creationId="{9F208FD2-2602-4BA8-A961-6E53B1B636D9}"/>
          </ac:spMkLst>
        </pc:spChg>
        <pc:spChg chg="mod">
          <ac:chgData name="Robyn Miller (DPC)" userId="f36b4bc7-13c4-44bf-acc1-7766edfc66fe" providerId="ADAL" clId="{D4518FDF-F147-4111-8E0F-1B9F27522021}" dt="2020-11-27T02:28:40.244" v="34" actId="14100"/>
          <ac:spMkLst>
            <pc:docMk/>
            <pc:sldMk cId="184667846" sldId="774"/>
            <ac:spMk id="20" creationId="{A8563C22-B104-4037-8CAC-1EE303D67C4C}"/>
          </ac:spMkLst>
        </pc:spChg>
      </pc:sldChg>
      <pc:sldChg chg="modSp">
        <pc:chgData name="Robyn Miller (DPC)" userId="f36b4bc7-13c4-44bf-acc1-7766edfc66fe" providerId="ADAL" clId="{D4518FDF-F147-4111-8E0F-1B9F27522021}" dt="2020-11-27T02:29:33.802" v="49" actId="255"/>
        <pc:sldMkLst>
          <pc:docMk/>
          <pc:sldMk cId="2947942300" sldId="776"/>
        </pc:sldMkLst>
        <pc:spChg chg="mod">
          <ac:chgData name="Robyn Miller (DPC)" userId="f36b4bc7-13c4-44bf-acc1-7766edfc66fe" providerId="ADAL" clId="{D4518FDF-F147-4111-8E0F-1B9F27522021}" dt="2020-11-27T02:29:29.255" v="48" actId="20577"/>
          <ac:spMkLst>
            <pc:docMk/>
            <pc:sldMk cId="2947942300" sldId="776"/>
            <ac:spMk id="23" creationId="{102D4315-FDCD-45FB-81C6-4F3F5E09AD71}"/>
          </ac:spMkLst>
        </pc:spChg>
        <pc:spChg chg="mod">
          <ac:chgData name="Robyn Miller (DPC)" userId="f36b4bc7-13c4-44bf-acc1-7766edfc66fe" providerId="ADAL" clId="{D4518FDF-F147-4111-8E0F-1B9F27522021}" dt="2020-11-27T02:26:41.528" v="12" actId="108"/>
          <ac:spMkLst>
            <pc:docMk/>
            <pc:sldMk cId="2947942300" sldId="776"/>
            <ac:spMk id="31" creationId="{87A59B1D-9D8C-47AC-BF06-5C06CC5EAE1B}"/>
          </ac:spMkLst>
        </pc:spChg>
        <pc:spChg chg="mod">
          <ac:chgData name="Robyn Miller (DPC)" userId="f36b4bc7-13c4-44bf-acc1-7766edfc66fe" providerId="ADAL" clId="{D4518FDF-F147-4111-8E0F-1B9F27522021}" dt="2020-11-27T02:29:33.802" v="49" actId="255"/>
          <ac:spMkLst>
            <pc:docMk/>
            <pc:sldMk cId="2947942300" sldId="776"/>
            <ac:spMk id="32" creationId="{9AF1D340-85A8-4CDF-ACE3-AD818544DF34}"/>
          </ac:spMkLst>
        </pc:spChg>
      </pc:sldChg>
      <pc:sldChg chg="modSp">
        <pc:chgData name="Robyn Miller (DPC)" userId="f36b4bc7-13c4-44bf-acc1-7766edfc66fe" providerId="ADAL" clId="{D4518FDF-F147-4111-8E0F-1B9F27522021}" dt="2020-11-27T02:30:21.381" v="65" actId="14100"/>
        <pc:sldMkLst>
          <pc:docMk/>
          <pc:sldMk cId="417771865" sldId="777"/>
        </pc:sldMkLst>
        <pc:spChg chg="mod">
          <ac:chgData name="Robyn Miller (DPC)" userId="f36b4bc7-13c4-44bf-acc1-7766edfc66fe" providerId="ADAL" clId="{D4518FDF-F147-4111-8E0F-1B9F27522021}" dt="2020-11-27T02:30:21.381" v="65" actId="14100"/>
          <ac:spMkLst>
            <pc:docMk/>
            <pc:sldMk cId="417771865" sldId="777"/>
            <ac:spMk id="23" creationId="{102D4315-FDCD-45FB-81C6-4F3F5E09AD71}"/>
          </ac:spMkLst>
        </pc:spChg>
        <pc:spChg chg="mod">
          <ac:chgData name="Robyn Miller (DPC)" userId="f36b4bc7-13c4-44bf-acc1-7766edfc66fe" providerId="ADAL" clId="{D4518FDF-F147-4111-8E0F-1B9F27522021}" dt="2020-11-27T02:26:44.896" v="13" actId="108"/>
          <ac:spMkLst>
            <pc:docMk/>
            <pc:sldMk cId="417771865" sldId="777"/>
            <ac:spMk id="31" creationId="{87A59B1D-9D8C-47AC-BF06-5C06CC5EAE1B}"/>
          </ac:spMkLst>
        </pc:spChg>
        <pc:spChg chg="mod">
          <ac:chgData name="Robyn Miller (DPC)" userId="f36b4bc7-13c4-44bf-acc1-7766edfc66fe" providerId="ADAL" clId="{D4518FDF-F147-4111-8E0F-1B9F27522021}" dt="2020-11-27T02:30:18.105" v="64" actId="207"/>
          <ac:spMkLst>
            <pc:docMk/>
            <pc:sldMk cId="417771865" sldId="777"/>
            <ac:spMk id="38" creationId="{AF53DDEB-B4DD-4618-820E-AC1B2A2B3F56}"/>
          </ac:spMkLst>
        </pc:spChg>
        <pc:grpChg chg="mod">
          <ac:chgData name="Robyn Miller (DPC)" userId="f36b4bc7-13c4-44bf-acc1-7766edfc66fe" providerId="ADAL" clId="{D4518FDF-F147-4111-8E0F-1B9F27522021}" dt="2020-11-27T02:30:08.190" v="52" actId="1076"/>
          <ac:grpSpMkLst>
            <pc:docMk/>
            <pc:sldMk cId="417771865" sldId="777"/>
            <ac:grpSpMk id="51" creationId="{C81E85BC-9308-4A11-B244-D93365B84784}"/>
          </ac:grpSpMkLst>
        </pc:grpChg>
      </pc:sldChg>
      <pc:sldChg chg="modSp">
        <pc:chgData name="Robyn Miller (DPC)" userId="f36b4bc7-13c4-44bf-acc1-7766edfc66fe" providerId="ADAL" clId="{D4518FDF-F147-4111-8E0F-1B9F27522021}" dt="2020-11-27T02:32:11.504" v="87" actId="114"/>
        <pc:sldMkLst>
          <pc:docMk/>
          <pc:sldMk cId="3811339338" sldId="778"/>
        </pc:sldMkLst>
        <pc:spChg chg="mod">
          <ac:chgData name="Robyn Miller (DPC)" userId="f36b4bc7-13c4-44bf-acc1-7766edfc66fe" providerId="ADAL" clId="{D4518FDF-F147-4111-8E0F-1B9F27522021}" dt="2020-11-27T02:31:47.001" v="82" actId="255"/>
          <ac:spMkLst>
            <pc:docMk/>
            <pc:sldMk cId="3811339338" sldId="778"/>
            <ac:spMk id="24" creationId="{4F8C9EF7-DE4C-4A31-B21F-4FD21DCD1DE3}"/>
          </ac:spMkLst>
        </pc:spChg>
        <pc:spChg chg="mod">
          <ac:chgData name="Robyn Miller (DPC)" userId="f36b4bc7-13c4-44bf-acc1-7766edfc66fe" providerId="ADAL" clId="{D4518FDF-F147-4111-8E0F-1B9F27522021}" dt="2020-11-27T02:31:43.830" v="81" actId="255"/>
          <ac:spMkLst>
            <pc:docMk/>
            <pc:sldMk cId="3811339338" sldId="778"/>
            <ac:spMk id="30" creationId="{1ED57F2B-C792-430F-9AED-890940ADB54A}"/>
          </ac:spMkLst>
        </pc:spChg>
        <pc:spChg chg="mod">
          <ac:chgData name="Robyn Miller (DPC)" userId="f36b4bc7-13c4-44bf-acc1-7766edfc66fe" providerId="ADAL" clId="{D4518FDF-F147-4111-8E0F-1B9F27522021}" dt="2020-11-27T02:26:48.255" v="14" actId="108"/>
          <ac:spMkLst>
            <pc:docMk/>
            <pc:sldMk cId="3811339338" sldId="778"/>
            <ac:spMk id="31" creationId="{87A59B1D-9D8C-47AC-BF06-5C06CC5EAE1B}"/>
          </ac:spMkLst>
        </pc:spChg>
        <pc:spChg chg="mod">
          <ac:chgData name="Robyn Miller (DPC)" userId="f36b4bc7-13c4-44bf-acc1-7766edfc66fe" providerId="ADAL" clId="{D4518FDF-F147-4111-8E0F-1B9F27522021}" dt="2020-11-27T02:32:04.069" v="85" actId="114"/>
          <ac:spMkLst>
            <pc:docMk/>
            <pc:sldMk cId="3811339338" sldId="778"/>
            <ac:spMk id="32" creationId="{91053C89-E4B0-4527-95B9-B288EE052065}"/>
          </ac:spMkLst>
        </pc:spChg>
        <pc:spChg chg="mod">
          <ac:chgData name="Robyn Miller (DPC)" userId="f36b4bc7-13c4-44bf-acc1-7766edfc66fe" providerId="ADAL" clId="{D4518FDF-F147-4111-8E0F-1B9F27522021}" dt="2020-11-27T02:32:11.504" v="87" actId="114"/>
          <ac:spMkLst>
            <pc:docMk/>
            <pc:sldMk cId="3811339338" sldId="778"/>
            <ac:spMk id="36" creationId="{1D6BAEB6-BBA1-4E34-AFEB-688D6FC42379}"/>
          </ac:spMkLst>
        </pc:spChg>
        <pc:spChg chg="mod">
          <ac:chgData name="Robyn Miller (DPC)" userId="f36b4bc7-13c4-44bf-acc1-7766edfc66fe" providerId="ADAL" clId="{D4518FDF-F147-4111-8E0F-1B9F27522021}" dt="2020-11-27T02:31:50.601" v="83" actId="255"/>
          <ac:spMkLst>
            <pc:docMk/>
            <pc:sldMk cId="3811339338" sldId="778"/>
            <ac:spMk id="41" creationId="{2E906EE7-3680-46FF-BE36-BB7F443D5514}"/>
          </ac:spMkLst>
        </pc:spChg>
        <pc:grpChg chg="mod">
          <ac:chgData name="Robyn Miller (DPC)" userId="f36b4bc7-13c4-44bf-acc1-7766edfc66fe" providerId="ADAL" clId="{D4518FDF-F147-4111-8E0F-1B9F27522021}" dt="2020-11-27T02:31:37.429" v="80" actId="14100"/>
          <ac:grpSpMkLst>
            <pc:docMk/>
            <pc:sldMk cId="3811339338" sldId="778"/>
            <ac:grpSpMk id="4" creationId="{1FC99F8E-05C3-4844-ABEA-CD18ED112F22}"/>
          </ac:grpSpMkLst>
        </pc:grpChg>
      </pc:sldChg>
      <pc:sldChg chg="modSp">
        <pc:chgData name="Robyn Miller (DPC)" userId="f36b4bc7-13c4-44bf-acc1-7766edfc66fe" providerId="ADAL" clId="{D4518FDF-F147-4111-8E0F-1B9F27522021}" dt="2020-11-27T02:32:46.483" v="88" actId="255"/>
        <pc:sldMkLst>
          <pc:docMk/>
          <pc:sldMk cId="4218176277" sldId="779"/>
        </pc:sldMkLst>
        <pc:spChg chg="mod">
          <ac:chgData name="Robyn Miller (DPC)" userId="f36b4bc7-13c4-44bf-acc1-7766edfc66fe" providerId="ADAL" clId="{D4518FDF-F147-4111-8E0F-1B9F27522021}" dt="2020-11-27T02:26:52.391" v="15" actId="108"/>
          <ac:spMkLst>
            <pc:docMk/>
            <pc:sldMk cId="4218176277" sldId="779"/>
            <ac:spMk id="31" creationId="{87A59B1D-9D8C-47AC-BF06-5C06CC5EAE1B}"/>
          </ac:spMkLst>
        </pc:spChg>
        <pc:spChg chg="mod">
          <ac:chgData name="Robyn Miller (DPC)" userId="f36b4bc7-13c4-44bf-acc1-7766edfc66fe" providerId="ADAL" clId="{D4518FDF-F147-4111-8E0F-1B9F27522021}" dt="2020-11-27T02:32:46.483" v="88" actId="255"/>
          <ac:spMkLst>
            <pc:docMk/>
            <pc:sldMk cId="4218176277" sldId="779"/>
            <ac:spMk id="41" creationId="{912ED266-4C81-40AB-8933-BF306D818C7C}"/>
          </ac:spMkLst>
        </pc:spChg>
      </pc:sldChg>
      <pc:sldChg chg="modSp">
        <pc:chgData name="Robyn Miller (DPC)" userId="f36b4bc7-13c4-44bf-acc1-7766edfc66fe" providerId="ADAL" clId="{D4518FDF-F147-4111-8E0F-1B9F27522021}" dt="2020-11-27T02:27:00.909" v="17" actId="108"/>
        <pc:sldMkLst>
          <pc:docMk/>
          <pc:sldMk cId="2274022322" sldId="781"/>
        </pc:sldMkLst>
        <pc:spChg chg="mod">
          <ac:chgData name="Robyn Miller (DPC)" userId="f36b4bc7-13c4-44bf-acc1-7766edfc66fe" providerId="ADAL" clId="{D4518FDF-F147-4111-8E0F-1B9F27522021}" dt="2020-11-27T02:27:00.909" v="17" actId="108"/>
          <ac:spMkLst>
            <pc:docMk/>
            <pc:sldMk cId="2274022322" sldId="781"/>
            <ac:spMk id="32" creationId="{DDA70800-905D-412B-813B-409267A1608F}"/>
          </ac:spMkLst>
        </pc:spChg>
      </pc:sldChg>
    </pc:docChg>
  </pc:docChgLst>
  <pc:docChgLst>
    <pc:chgData name="Megan Taylor (DHHS)" userId="S::megan.taylor_familysafety.vic.gov.au#ext#@vicgov.onmicrosoft.com::4147922b-d8e0-4ba2-9913-fba5a5fd2308" providerId="AD" clId="Web-{5F6596FE-05CC-3FEF-091E-91D3F68002B9}"/>
    <pc:docChg chg="">
      <pc:chgData name="Megan Taylor (DHHS)" userId="S::megan.taylor_familysafety.vic.gov.au#ext#@vicgov.onmicrosoft.com::4147922b-d8e0-4ba2-9913-fba5a5fd2308" providerId="AD" clId="Web-{5F6596FE-05CC-3FEF-091E-91D3F68002B9}" dt="2020-12-03T00:23:08.935" v="3"/>
      <pc:docMkLst>
        <pc:docMk/>
      </pc:docMkLst>
      <pc:sldChg chg="addCm">
        <pc:chgData name="Megan Taylor (DHHS)" userId="S::megan.taylor_familysafety.vic.gov.au#ext#@vicgov.onmicrosoft.com::4147922b-d8e0-4ba2-9913-fba5a5fd2308" providerId="AD" clId="Web-{5F6596FE-05CC-3FEF-091E-91D3F68002B9}" dt="2020-12-02T23:51:17.887" v="0"/>
        <pc:sldMkLst>
          <pc:docMk/>
          <pc:sldMk cId="1806752431" sldId="758"/>
        </pc:sldMkLst>
      </pc:sldChg>
      <pc:sldChg chg="addCm">
        <pc:chgData name="Megan Taylor (DHHS)" userId="S::megan.taylor_familysafety.vic.gov.au#ext#@vicgov.onmicrosoft.com::4147922b-d8e0-4ba2-9913-fba5a5fd2308" providerId="AD" clId="Web-{5F6596FE-05CC-3FEF-091E-91D3F68002B9}" dt="2020-12-03T00:12:37.447" v="2"/>
        <pc:sldMkLst>
          <pc:docMk/>
          <pc:sldMk cId="3018798695" sldId="773"/>
        </pc:sldMkLst>
      </pc:sldChg>
      <pc:sldChg chg="addCm">
        <pc:chgData name="Megan Taylor (DHHS)" userId="S::megan.taylor_familysafety.vic.gov.au#ext#@vicgov.onmicrosoft.com::4147922b-d8e0-4ba2-9913-fba5a5fd2308" providerId="AD" clId="Web-{5F6596FE-05CC-3FEF-091E-91D3F68002B9}" dt="2020-12-03T00:11:15.603" v="1"/>
        <pc:sldMkLst>
          <pc:docMk/>
          <pc:sldMk cId="184667846" sldId="774"/>
        </pc:sldMkLst>
      </pc:sldChg>
      <pc:sldChg chg="addCm">
        <pc:chgData name="Megan Taylor (DHHS)" userId="S::megan.taylor_familysafety.vic.gov.au#ext#@vicgov.onmicrosoft.com::4147922b-d8e0-4ba2-9913-fba5a5fd2308" providerId="AD" clId="Web-{5F6596FE-05CC-3FEF-091E-91D3F68002B9}" dt="2020-12-03T00:23:08.935" v="3"/>
        <pc:sldMkLst>
          <pc:docMk/>
          <pc:sldMk cId="4218176277" sldId="779"/>
        </pc:sldMkLst>
      </pc:sldChg>
    </pc:docChg>
  </pc:docChgLst>
  <pc:docChgLst>
    <pc:chgData name="Gwen Cruise (DPC)" userId="S::gwen.cruise@dpc.vic.gov.au::39c75b4d-4b7a-476f-91d0-4c2b1cb5b705" providerId="AD" clId="Web-{7BF87E1D-31CC-1E5B-3AE6-D55D3815908A}"/>
    <pc:docChg chg="modSld">
      <pc:chgData name="Gwen Cruise (DPC)" userId="S::gwen.cruise@dpc.vic.gov.au::39c75b4d-4b7a-476f-91d0-4c2b1cb5b705" providerId="AD" clId="Web-{7BF87E1D-31CC-1E5B-3AE6-D55D3815908A}" dt="2021-01-14T04:51:51.546" v="2" actId="20577"/>
      <pc:docMkLst>
        <pc:docMk/>
      </pc:docMkLst>
      <pc:sldChg chg="modSp delCm">
        <pc:chgData name="Gwen Cruise (DPC)" userId="S::gwen.cruise@dpc.vic.gov.au::39c75b4d-4b7a-476f-91d0-4c2b1cb5b705" providerId="AD" clId="Web-{7BF87E1D-31CC-1E5B-3AE6-D55D3815908A}" dt="2021-01-14T04:51:51.546" v="2" actId="20577"/>
        <pc:sldMkLst>
          <pc:docMk/>
          <pc:sldMk cId="3018798695" sldId="773"/>
        </pc:sldMkLst>
        <pc:spChg chg="mod">
          <ac:chgData name="Gwen Cruise (DPC)" userId="S::gwen.cruise@dpc.vic.gov.au::39c75b4d-4b7a-476f-91d0-4c2b1cb5b705" providerId="AD" clId="Web-{7BF87E1D-31CC-1E5B-3AE6-D55D3815908A}" dt="2021-01-14T04:51:51.546" v="2" actId="20577"/>
          <ac:spMkLst>
            <pc:docMk/>
            <pc:sldMk cId="3018798695" sldId="773"/>
            <ac:spMk id="3" creationId="{CE8B628C-FECC-4CFB-B7B2-53A99B568A97}"/>
          </ac:spMkLst>
        </pc:spChg>
      </pc:sldChg>
    </pc:docChg>
  </pc:docChgLst>
  <pc:docChgLst>
    <pc:chgData name="Gwen Cruise (DPC)" userId="39c75b4d-4b7a-476f-91d0-4c2b1cb5b705" providerId="ADAL" clId="{8412AE72-4518-463D-900C-5063633396A9}"/>
    <pc:docChg chg="undo custSel addSld delSld modSld">
      <pc:chgData name="Gwen Cruise (DPC)" userId="39c75b4d-4b7a-476f-91d0-4c2b1cb5b705" providerId="ADAL" clId="{8412AE72-4518-463D-900C-5063633396A9}" dt="2020-12-21T03:17:27.950" v="5619" actId="13926"/>
      <pc:docMkLst>
        <pc:docMk/>
      </pc:docMkLst>
      <pc:sldChg chg="modSp">
        <pc:chgData name="Gwen Cruise (DPC)" userId="39c75b4d-4b7a-476f-91d0-4c2b1cb5b705" providerId="ADAL" clId="{8412AE72-4518-463D-900C-5063633396A9}" dt="2020-11-30T04:13:29.259" v="4574" actId="20577"/>
        <pc:sldMkLst>
          <pc:docMk/>
          <pc:sldMk cId="2101504651" sldId="257"/>
        </pc:sldMkLst>
        <pc:spChg chg="mod">
          <ac:chgData name="Gwen Cruise (DPC)" userId="39c75b4d-4b7a-476f-91d0-4c2b1cb5b705" providerId="ADAL" clId="{8412AE72-4518-463D-900C-5063633396A9}" dt="2020-11-30T04:13:29.259" v="4574" actId="20577"/>
          <ac:spMkLst>
            <pc:docMk/>
            <pc:sldMk cId="2101504651" sldId="257"/>
            <ac:spMk id="7" creationId="{C1D43EB7-FD53-4327-841A-C5A3F019F5E9}"/>
          </ac:spMkLst>
        </pc:spChg>
      </pc:sldChg>
      <pc:sldChg chg="addSp delSp modSp del">
        <pc:chgData name="Gwen Cruise (DPC)" userId="39c75b4d-4b7a-476f-91d0-4c2b1cb5b705" providerId="ADAL" clId="{8412AE72-4518-463D-900C-5063633396A9}" dt="2020-11-30T08:14:06.620" v="5445" actId="2696"/>
        <pc:sldMkLst>
          <pc:docMk/>
          <pc:sldMk cId="2335778511" sldId="260"/>
        </pc:sldMkLst>
        <pc:spChg chg="mod">
          <ac:chgData name="Gwen Cruise (DPC)" userId="39c75b4d-4b7a-476f-91d0-4c2b1cb5b705" providerId="ADAL" clId="{8412AE72-4518-463D-900C-5063633396A9}" dt="2020-11-30T04:35:52.287" v="5244" actId="20577"/>
          <ac:spMkLst>
            <pc:docMk/>
            <pc:sldMk cId="2335778511" sldId="260"/>
            <ac:spMk id="16" creationId="{F9AC4A73-1616-4AF7-9381-BD8E9BA3B82D}"/>
          </ac:spMkLst>
        </pc:spChg>
        <pc:spChg chg="del">
          <ac:chgData name="Gwen Cruise (DPC)" userId="39c75b4d-4b7a-476f-91d0-4c2b1cb5b705" providerId="ADAL" clId="{8412AE72-4518-463D-900C-5063633396A9}" dt="2020-11-13T04:29:04.995" v="104" actId="478"/>
          <ac:spMkLst>
            <pc:docMk/>
            <pc:sldMk cId="2335778511" sldId="260"/>
            <ac:spMk id="18" creationId="{BC5EBD96-ED11-4200-BF56-2C14E36BE207}"/>
          </ac:spMkLst>
        </pc:spChg>
        <pc:spChg chg="add">
          <ac:chgData name="Gwen Cruise (DPC)" userId="39c75b4d-4b7a-476f-91d0-4c2b1cb5b705" providerId="ADAL" clId="{8412AE72-4518-463D-900C-5063633396A9}" dt="2020-11-13T04:29:05.349" v="105"/>
          <ac:spMkLst>
            <pc:docMk/>
            <pc:sldMk cId="2335778511" sldId="260"/>
            <ac:spMk id="22" creationId="{18735F34-AF2D-4EBF-879A-2335BEE9BC1E}"/>
          </ac:spMkLst>
        </pc:spChg>
      </pc:sldChg>
      <pc:sldChg chg="modSp">
        <pc:chgData name="Gwen Cruise (DPC)" userId="39c75b4d-4b7a-476f-91d0-4c2b1cb5b705" providerId="ADAL" clId="{8412AE72-4518-463D-900C-5063633396A9}" dt="2020-11-13T04:33:34.410" v="252" actId="20577"/>
        <pc:sldMkLst>
          <pc:docMk/>
          <pc:sldMk cId="1102988947" sldId="699"/>
        </pc:sldMkLst>
        <pc:spChg chg="mod">
          <ac:chgData name="Gwen Cruise (DPC)" userId="39c75b4d-4b7a-476f-91d0-4c2b1cb5b705" providerId="ADAL" clId="{8412AE72-4518-463D-900C-5063633396A9}" dt="2020-11-13T04:33:34.410" v="252" actId="20577"/>
          <ac:spMkLst>
            <pc:docMk/>
            <pc:sldMk cId="1102988947" sldId="699"/>
            <ac:spMk id="6" creationId="{D101966C-0CB4-4A75-959A-167F54540CEC}"/>
          </ac:spMkLst>
        </pc:spChg>
      </pc:sldChg>
      <pc:sldChg chg="modSp">
        <pc:chgData name="Gwen Cruise (DPC)" userId="39c75b4d-4b7a-476f-91d0-4c2b1cb5b705" providerId="ADAL" clId="{8412AE72-4518-463D-900C-5063633396A9}" dt="2020-11-30T04:14:29.092" v="4591" actId="20577"/>
        <pc:sldMkLst>
          <pc:docMk/>
          <pc:sldMk cId="4259584286" sldId="704"/>
        </pc:sldMkLst>
        <pc:spChg chg="mod">
          <ac:chgData name="Gwen Cruise (DPC)" userId="39c75b4d-4b7a-476f-91d0-4c2b1cb5b705" providerId="ADAL" clId="{8412AE72-4518-463D-900C-5063633396A9}" dt="2020-11-13T04:23:55.256" v="79" actId="14100"/>
          <ac:spMkLst>
            <pc:docMk/>
            <pc:sldMk cId="4259584286" sldId="704"/>
            <ac:spMk id="27" creationId="{C17FACC9-0465-4D7E-AF99-B19EFF7C824A}"/>
          </ac:spMkLst>
        </pc:spChg>
        <pc:graphicFrameChg chg="modGraphic">
          <ac:chgData name="Gwen Cruise (DPC)" userId="39c75b4d-4b7a-476f-91d0-4c2b1cb5b705" providerId="ADAL" clId="{8412AE72-4518-463D-900C-5063633396A9}" dt="2020-11-30T04:14:29.092" v="4591" actId="20577"/>
          <ac:graphicFrameMkLst>
            <pc:docMk/>
            <pc:sldMk cId="4259584286" sldId="704"/>
            <ac:graphicFrameMk id="30" creationId="{78698A6E-810C-4A6E-B373-5F781D314B5A}"/>
          </ac:graphicFrameMkLst>
        </pc:graphicFrameChg>
      </pc:sldChg>
      <pc:sldChg chg="modSp">
        <pc:chgData name="Gwen Cruise (DPC)" userId="39c75b4d-4b7a-476f-91d0-4c2b1cb5b705" providerId="ADAL" clId="{8412AE72-4518-463D-900C-5063633396A9}" dt="2020-11-30T04:22:48.806" v="4713" actId="20577"/>
        <pc:sldMkLst>
          <pc:docMk/>
          <pc:sldMk cId="1437801764" sldId="750"/>
        </pc:sldMkLst>
        <pc:spChg chg="mod">
          <ac:chgData name="Gwen Cruise (DPC)" userId="39c75b4d-4b7a-476f-91d0-4c2b1cb5b705" providerId="ADAL" clId="{8412AE72-4518-463D-900C-5063633396A9}" dt="2020-11-30T04:22:48.806" v="4713" actId="20577"/>
          <ac:spMkLst>
            <pc:docMk/>
            <pc:sldMk cId="1437801764" sldId="750"/>
            <ac:spMk id="6" creationId="{D101966C-0CB4-4A75-959A-167F54540CEC}"/>
          </ac:spMkLst>
        </pc:spChg>
      </pc:sldChg>
      <pc:sldChg chg="addSp modSp">
        <pc:chgData name="Gwen Cruise (DPC)" userId="39c75b4d-4b7a-476f-91d0-4c2b1cb5b705" providerId="ADAL" clId="{8412AE72-4518-463D-900C-5063633396A9}" dt="2020-11-13T06:44:37.603" v="4146" actId="1076"/>
        <pc:sldMkLst>
          <pc:docMk/>
          <pc:sldMk cId="214642052" sldId="751"/>
        </pc:sldMkLst>
        <pc:spChg chg="add mod">
          <ac:chgData name="Gwen Cruise (DPC)" userId="39c75b4d-4b7a-476f-91d0-4c2b1cb5b705" providerId="ADAL" clId="{8412AE72-4518-463D-900C-5063633396A9}" dt="2020-11-13T06:44:37.603" v="4146" actId="1076"/>
          <ac:spMkLst>
            <pc:docMk/>
            <pc:sldMk cId="214642052" sldId="751"/>
            <ac:spMk id="2" creationId="{B58BA307-4533-43B2-8430-4D39285A86C5}"/>
          </ac:spMkLst>
        </pc:spChg>
      </pc:sldChg>
      <pc:sldChg chg="addSp delSp modSp addCm delCm modCm">
        <pc:chgData name="Gwen Cruise (DPC)" userId="39c75b4d-4b7a-476f-91d0-4c2b1cb5b705" providerId="ADAL" clId="{8412AE72-4518-463D-900C-5063633396A9}" dt="2020-12-21T03:17:27.950" v="5619" actId="13926"/>
        <pc:sldMkLst>
          <pc:docMk/>
          <pc:sldMk cId="1808610196" sldId="755"/>
        </pc:sldMkLst>
        <pc:spChg chg="add">
          <ac:chgData name="Gwen Cruise (DPC)" userId="39c75b4d-4b7a-476f-91d0-4c2b1cb5b705" providerId="ADAL" clId="{8412AE72-4518-463D-900C-5063633396A9}" dt="2020-11-13T04:28:29.120" v="87"/>
          <ac:spMkLst>
            <pc:docMk/>
            <pc:sldMk cId="1808610196" sldId="755"/>
            <ac:spMk id="8" creationId="{63C579C9-2FBA-4D55-9266-8E3ED9F4F5F8}"/>
          </ac:spMkLst>
        </pc:spChg>
        <pc:spChg chg="del">
          <ac:chgData name="Gwen Cruise (DPC)" userId="39c75b4d-4b7a-476f-91d0-4c2b1cb5b705" providerId="ADAL" clId="{8412AE72-4518-463D-900C-5063633396A9}" dt="2020-11-13T04:28:28.820" v="86" actId="478"/>
          <ac:spMkLst>
            <pc:docMk/>
            <pc:sldMk cId="1808610196" sldId="755"/>
            <ac:spMk id="11" creationId="{9570FF6F-C81D-4402-AF97-F70B8A78CBC4}"/>
          </ac:spMkLst>
        </pc:spChg>
        <pc:spChg chg="mod">
          <ac:chgData name="Gwen Cruise (DPC)" userId="39c75b4d-4b7a-476f-91d0-4c2b1cb5b705" providerId="ADAL" clId="{8412AE72-4518-463D-900C-5063633396A9}" dt="2020-12-21T03:17:27.950" v="5619" actId="13926"/>
          <ac:spMkLst>
            <pc:docMk/>
            <pc:sldMk cId="1808610196" sldId="755"/>
            <ac:spMk id="13" creationId="{D2589B32-AA7B-4A64-9619-6D8EA256B5DF}"/>
          </ac:spMkLst>
        </pc:spChg>
      </pc:sldChg>
      <pc:sldChg chg="addSp delSp modSp delCm">
        <pc:chgData name="Gwen Cruise (DPC)" userId="39c75b4d-4b7a-476f-91d0-4c2b1cb5b705" providerId="ADAL" clId="{8412AE72-4518-463D-900C-5063633396A9}" dt="2020-11-30T08:23:41.972" v="5562" actId="1592"/>
        <pc:sldMkLst>
          <pc:docMk/>
          <pc:sldMk cId="4171537061" sldId="756"/>
        </pc:sldMkLst>
        <pc:spChg chg="mod">
          <ac:chgData name="Gwen Cruise (DPC)" userId="39c75b4d-4b7a-476f-91d0-4c2b1cb5b705" providerId="ADAL" clId="{8412AE72-4518-463D-900C-5063633396A9}" dt="2020-11-30T04:14:38.899" v="4609" actId="20577"/>
          <ac:spMkLst>
            <pc:docMk/>
            <pc:sldMk cId="4171537061" sldId="756"/>
            <ac:spMk id="7" creationId="{A8D5415D-9BED-48CF-9A36-2004C90F871C}"/>
          </ac:spMkLst>
        </pc:spChg>
        <pc:spChg chg="mod">
          <ac:chgData name="Gwen Cruise (DPC)" userId="39c75b4d-4b7a-476f-91d0-4c2b1cb5b705" providerId="ADAL" clId="{8412AE72-4518-463D-900C-5063633396A9}" dt="2020-11-13T04:33:50.851" v="254" actId="20577"/>
          <ac:spMkLst>
            <pc:docMk/>
            <pc:sldMk cId="4171537061" sldId="756"/>
            <ac:spMk id="10" creationId="{E293FAC1-0BBF-43FE-B056-34FF83FBDC76}"/>
          </ac:spMkLst>
        </pc:spChg>
        <pc:spChg chg="del mod">
          <ac:chgData name="Gwen Cruise (DPC)" userId="39c75b4d-4b7a-476f-91d0-4c2b1cb5b705" providerId="ADAL" clId="{8412AE72-4518-463D-900C-5063633396A9}" dt="2020-11-13T04:28:16.303" v="82" actId="478"/>
          <ac:spMkLst>
            <pc:docMk/>
            <pc:sldMk cId="4171537061" sldId="756"/>
            <ac:spMk id="11" creationId="{F8BF9EC1-4A17-437E-B975-330F9151550C}"/>
          </ac:spMkLst>
        </pc:spChg>
        <pc:spChg chg="add">
          <ac:chgData name="Gwen Cruise (DPC)" userId="39c75b4d-4b7a-476f-91d0-4c2b1cb5b705" providerId="ADAL" clId="{8412AE72-4518-463D-900C-5063633396A9}" dt="2020-11-13T04:28:21.831" v="83"/>
          <ac:spMkLst>
            <pc:docMk/>
            <pc:sldMk cId="4171537061" sldId="756"/>
            <ac:spMk id="17" creationId="{1CE8C5BD-4D2F-4D50-B08D-0D197B5B4D2D}"/>
          </ac:spMkLst>
        </pc:spChg>
        <pc:spChg chg="mod">
          <ac:chgData name="Gwen Cruise (DPC)" userId="39c75b4d-4b7a-476f-91d0-4c2b1cb5b705" providerId="ADAL" clId="{8412AE72-4518-463D-900C-5063633396A9}" dt="2020-11-13T04:42:19.765" v="259"/>
          <ac:spMkLst>
            <pc:docMk/>
            <pc:sldMk cId="4171537061" sldId="756"/>
            <ac:spMk id="22" creationId="{8CB2028E-1735-4A53-9D02-6BA3F4681F39}"/>
          </ac:spMkLst>
        </pc:spChg>
        <pc:spChg chg="mod">
          <ac:chgData name="Gwen Cruise (DPC)" userId="39c75b4d-4b7a-476f-91d0-4c2b1cb5b705" providerId="ADAL" clId="{8412AE72-4518-463D-900C-5063633396A9}" dt="2020-11-13T04:42:23.760" v="261"/>
          <ac:spMkLst>
            <pc:docMk/>
            <pc:sldMk cId="4171537061" sldId="756"/>
            <ac:spMk id="26" creationId="{2130DF61-6DD5-4D91-95FF-AB600219201F}"/>
          </ac:spMkLst>
        </pc:spChg>
        <pc:spChg chg="mod">
          <ac:chgData name="Gwen Cruise (DPC)" userId="39c75b4d-4b7a-476f-91d0-4c2b1cb5b705" providerId="ADAL" clId="{8412AE72-4518-463D-900C-5063633396A9}" dt="2020-11-13T04:42:21.780" v="260"/>
          <ac:spMkLst>
            <pc:docMk/>
            <pc:sldMk cId="4171537061" sldId="756"/>
            <ac:spMk id="28" creationId="{1E0FC51F-2DA9-43B9-9880-159936CB91C6}"/>
          </ac:spMkLst>
        </pc:spChg>
      </pc:sldChg>
      <pc:sldChg chg="addSp delSp modSp delCm">
        <pc:chgData name="Gwen Cruise (DPC)" userId="39c75b4d-4b7a-476f-91d0-4c2b1cb5b705" providerId="ADAL" clId="{8412AE72-4518-463D-900C-5063633396A9}" dt="2020-11-30T08:19:21.529" v="5449" actId="1592"/>
        <pc:sldMkLst>
          <pc:docMk/>
          <pc:sldMk cId="201666054" sldId="757"/>
        </pc:sldMkLst>
        <pc:spChg chg="del">
          <ac:chgData name="Gwen Cruise (DPC)" userId="39c75b4d-4b7a-476f-91d0-4c2b1cb5b705" providerId="ADAL" clId="{8412AE72-4518-463D-900C-5063633396A9}" dt="2020-11-13T04:28:25.978" v="84" actId="478"/>
          <ac:spMkLst>
            <pc:docMk/>
            <pc:sldMk cId="201666054" sldId="757"/>
            <ac:spMk id="11" creationId="{9570FF6F-C81D-4402-AF97-F70B8A78CBC4}"/>
          </ac:spMkLst>
        </pc:spChg>
        <pc:spChg chg="add">
          <ac:chgData name="Gwen Cruise (DPC)" userId="39c75b4d-4b7a-476f-91d0-4c2b1cb5b705" providerId="ADAL" clId="{8412AE72-4518-463D-900C-5063633396A9}" dt="2020-11-13T04:28:26.358" v="85"/>
          <ac:spMkLst>
            <pc:docMk/>
            <pc:sldMk cId="201666054" sldId="757"/>
            <ac:spMk id="22" creationId="{68FBC897-5CAF-4EEA-B0E7-18A21CEFDD5F}"/>
          </ac:spMkLst>
        </pc:spChg>
        <pc:spChg chg="mod">
          <ac:chgData name="Gwen Cruise (DPC)" userId="39c75b4d-4b7a-476f-91d0-4c2b1cb5b705" providerId="ADAL" clId="{8412AE72-4518-463D-900C-5063633396A9}" dt="2020-11-30T04:14:57.091" v="4643" actId="20577"/>
          <ac:spMkLst>
            <pc:docMk/>
            <pc:sldMk cId="201666054" sldId="757"/>
            <ac:spMk id="27" creationId="{BFE0190E-BF58-41B9-9BC1-6A1E5C7FBE64}"/>
          </ac:spMkLst>
        </pc:spChg>
      </pc:sldChg>
      <pc:sldChg chg="addSp delSp modSp">
        <pc:chgData name="Gwen Cruise (DPC)" userId="39c75b4d-4b7a-476f-91d0-4c2b1cb5b705" providerId="ADAL" clId="{8412AE72-4518-463D-900C-5063633396A9}" dt="2020-11-30T04:23:50.926" v="4816" actId="20577"/>
        <pc:sldMkLst>
          <pc:docMk/>
          <pc:sldMk cId="1806752431" sldId="758"/>
        </pc:sldMkLst>
        <pc:spChg chg="mod">
          <ac:chgData name="Gwen Cruise (DPC)" userId="39c75b4d-4b7a-476f-91d0-4c2b1cb5b705" providerId="ADAL" clId="{8412AE72-4518-463D-900C-5063633396A9}" dt="2020-11-30T04:23:32.582" v="4781" actId="207"/>
          <ac:spMkLst>
            <pc:docMk/>
            <pc:sldMk cId="1806752431" sldId="758"/>
            <ac:spMk id="3" creationId="{CE8B628C-FECC-4CFB-B7B2-53A99B568A97}"/>
          </ac:spMkLst>
        </pc:spChg>
        <pc:spChg chg="mod">
          <ac:chgData name="Gwen Cruise (DPC)" userId="39c75b4d-4b7a-476f-91d0-4c2b1cb5b705" providerId="ADAL" clId="{8412AE72-4518-463D-900C-5063633396A9}" dt="2020-11-30T04:23:06.101" v="4746" actId="20577"/>
          <ac:spMkLst>
            <pc:docMk/>
            <pc:sldMk cId="1806752431" sldId="758"/>
            <ac:spMk id="13" creationId="{2424EAC4-45A6-40A3-9A2D-B1E7C6C379C2}"/>
          </ac:spMkLst>
        </pc:spChg>
        <pc:spChg chg="mod">
          <ac:chgData name="Gwen Cruise (DPC)" userId="39c75b4d-4b7a-476f-91d0-4c2b1cb5b705" providerId="ADAL" clId="{8412AE72-4518-463D-900C-5063633396A9}" dt="2020-11-30T04:22:55.353" v="4730" actId="20577"/>
          <ac:spMkLst>
            <pc:docMk/>
            <pc:sldMk cId="1806752431" sldId="758"/>
            <ac:spMk id="14" creationId="{BDD06CBC-C482-42E6-A397-BB1B24B98FD4}"/>
          </ac:spMkLst>
        </pc:spChg>
        <pc:spChg chg="add">
          <ac:chgData name="Gwen Cruise (DPC)" userId="39c75b4d-4b7a-476f-91d0-4c2b1cb5b705" providerId="ADAL" clId="{8412AE72-4518-463D-900C-5063633396A9}" dt="2020-11-13T04:28:34.680" v="89"/>
          <ac:spMkLst>
            <pc:docMk/>
            <pc:sldMk cId="1806752431" sldId="758"/>
            <ac:spMk id="15" creationId="{86652EB0-9ABF-4ED8-BCFC-6ABE7D235839}"/>
          </ac:spMkLst>
        </pc:spChg>
        <pc:spChg chg="del">
          <ac:chgData name="Gwen Cruise (DPC)" userId="39c75b4d-4b7a-476f-91d0-4c2b1cb5b705" providerId="ADAL" clId="{8412AE72-4518-463D-900C-5063633396A9}" dt="2020-11-13T04:28:34.282" v="88" actId="478"/>
          <ac:spMkLst>
            <pc:docMk/>
            <pc:sldMk cId="1806752431" sldId="758"/>
            <ac:spMk id="16" creationId="{2691C233-28B9-41CF-AF1E-B6F81074DBFA}"/>
          </ac:spMkLst>
        </pc:spChg>
        <pc:spChg chg="add mod">
          <ac:chgData name="Gwen Cruise (DPC)" userId="39c75b4d-4b7a-476f-91d0-4c2b1cb5b705" providerId="ADAL" clId="{8412AE72-4518-463D-900C-5063633396A9}" dt="2020-11-13T05:36:44.069" v="1417" actId="207"/>
          <ac:spMkLst>
            <pc:docMk/>
            <pc:sldMk cId="1806752431" sldId="758"/>
            <ac:spMk id="18" creationId="{DEF8567A-A1AD-4E69-83EF-257DF0517361}"/>
          </ac:spMkLst>
        </pc:spChg>
        <pc:spChg chg="mod">
          <ac:chgData name="Gwen Cruise (DPC)" userId="39c75b4d-4b7a-476f-91d0-4c2b1cb5b705" providerId="ADAL" clId="{8412AE72-4518-463D-900C-5063633396A9}" dt="2020-11-30T04:23:50.926" v="4816" actId="20577"/>
          <ac:spMkLst>
            <pc:docMk/>
            <pc:sldMk cId="1806752431" sldId="758"/>
            <ac:spMk id="20" creationId="{A8563C22-B104-4037-8CAC-1EE303D67C4C}"/>
          </ac:spMkLst>
        </pc:spChg>
        <pc:grpChg chg="mod">
          <ac:chgData name="Gwen Cruise (DPC)" userId="39c75b4d-4b7a-476f-91d0-4c2b1cb5b705" providerId="ADAL" clId="{8412AE72-4518-463D-900C-5063633396A9}" dt="2020-11-13T05:44:06.471" v="1477" actId="14100"/>
          <ac:grpSpMkLst>
            <pc:docMk/>
            <pc:sldMk cId="1806752431" sldId="758"/>
            <ac:grpSpMk id="5" creationId="{B6438CFE-12B2-4100-8F48-22E251EFAA59}"/>
          </ac:grpSpMkLst>
        </pc:grpChg>
      </pc:sldChg>
      <pc:sldChg chg="addSp delSp modSp delCm modCm">
        <pc:chgData name="Gwen Cruise (DPC)" userId="39c75b4d-4b7a-476f-91d0-4c2b1cb5b705" providerId="ADAL" clId="{8412AE72-4518-463D-900C-5063633396A9}" dt="2020-11-30T08:19:46.167" v="5451" actId="1592"/>
        <pc:sldMkLst>
          <pc:docMk/>
          <pc:sldMk cId="2441531898" sldId="759"/>
        </pc:sldMkLst>
        <pc:spChg chg="mod">
          <ac:chgData name="Gwen Cruise (DPC)" userId="39c75b4d-4b7a-476f-91d0-4c2b1cb5b705" providerId="ADAL" clId="{8412AE72-4518-463D-900C-5063633396A9}" dt="2020-11-16T06:45:37.187" v="4277" actId="1036"/>
          <ac:spMkLst>
            <pc:docMk/>
            <pc:sldMk cId="2441531898" sldId="759"/>
            <ac:spMk id="3" creationId="{CE8B628C-FECC-4CFB-B7B2-53A99B568A97}"/>
          </ac:spMkLst>
        </pc:spChg>
        <pc:spChg chg="mod">
          <ac:chgData name="Gwen Cruise (DPC)" userId="39c75b4d-4b7a-476f-91d0-4c2b1cb5b705" providerId="ADAL" clId="{8412AE72-4518-463D-900C-5063633396A9}" dt="2020-11-30T04:24:00.533" v="4833" actId="20577"/>
          <ac:spMkLst>
            <pc:docMk/>
            <pc:sldMk cId="2441531898" sldId="759"/>
            <ac:spMk id="14" creationId="{BDD06CBC-C482-42E6-A397-BB1B24B98FD4}"/>
          </ac:spMkLst>
        </pc:spChg>
        <pc:spChg chg="add">
          <ac:chgData name="Gwen Cruise (DPC)" userId="39c75b4d-4b7a-476f-91d0-4c2b1cb5b705" providerId="ADAL" clId="{8412AE72-4518-463D-900C-5063633396A9}" dt="2020-11-13T04:28:38.869" v="91"/>
          <ac:spMkLst>
            <pc:docMk/>
            <pc:sldMk cId="2441531898" sldId="759"/>
            <ac:spMk id="15" creationId="{727BE3AA-AF33-42D2-8F62-F8AB1D1F1C43}"/>
          </ac:spMkLst>
        </pc:spChg>
        <pc:spChg chg="del">
          <ac:chgData name="Gwen Cruise (DPC)" userId="39c75b4d-4b7a-476f-91d0-4c2b1cb5b705" providerId="ADAL" clId="{8412AE72-4518-463D-900C-5063633396A9}" dt="2020-11-13T04:28:38.554" v="90" actId="478"/>
          <ac:spMkLst>
            <pc:docMk/>
            <pc:sldMk cId="2441531898" sldId="759"/>
            <ac:spMk id="16" creationId="{2691C233-28B9-41CF-AF1E-B6F81074DBFA}"/>
          </ac:spMkLst>
        </pc:spChg>
        <pc:spChg chg="add del mod">
          <ac:chgData name="Gwen Cruise (DPC)" userId="39c75b4d-4b7a-476f-91d0-4c2b1cb5b705" providerId="ADAL" clId="{8412AE72-4518-463D-900C-5063633396A9}" dt="2020-11-13T06:43:33.045" v="4028"/>
          <ac:spMkLst>
            <pc:docMk/>
            <pc:sldMk cId="2441531898" sldId="759"/>
            <ac:spMk id="18" creationId="{CDF20788-9CFA-48DC-916C-2280C31625D0}"/>
          </ac:spMkLst>
        </pc:spChg>
        <pc:spChg chg="add mod">
          <ac:chgData name="Gwen Cruise (DPC)" userId="39c75b4d-4b7a-476f-91d0-4c2b1cb5b705" providerId="ADAL" clId="{8412AE72-4518-463D-900C-5063633396A9}" dt="2020-11-30T05:02:04.023" v="5396" actId="20577"/>
          <ac:spMkLst>
            <pc:docMk/>
            <pc:sldMk cId="2441531898" sldId="759"/>
            <ac:spMk id="19" creationId="{9BAA3C70-62E8-4A47-A698-1A31A41DB5BA}"/>
          </ac:spMkLst>
        </pc:spChg>
        <pc:spChg chg="mod">
          <ac:chgData name="Gwen Cruise (DPC)" userId="39c75b4d-4b7a-476f-91d0-4c2b1cb5b705" providerId="ADAL" clId="{8412AE72-4518-463D-900C-5063633396A9}" dt="2020-11-30T04:24:22.239" v="4865" actId="20577"/>
          <ac:spMkLst>
            <pc:docMk/>
            <pc:sldMk cId="2441531898" sldId="759"/>
            <ac:spMk id="20" creationId="{A8563C22-B104-4037-8CAC-1EE303D67C4C}"/>
          </ac:spMkLst>
        </pc:spChg>
        <pc:spChg chg="del mod">
          <ac:chgData name="Gwen Cruise (DPC)" userId="39c75b4d-4b7a-476f-91d0-4c2b1cb5b705" providerId="ADAL" clId="{8412AE72-4518-463D-900C-5063633396A9}" dt="2020-11-13T05:50:28.423" v="1754" actId="478"/>
          <ac:spMkLst>
            <pc:docMk/>
            <pc:sldMk cId="2441531898" sldId="759"/>
            <ac:spMk id="25" creationId="{F90994F4-65E1-4ADE-82B5-4F798AA27B81}"/>
          </ac:spMkLst>
        </pc:spChg>
        <pc:spChg chg="del mod">
          <ac:chgData name="Gwen Cruise (DPC)" userId="39c75b4d-4b7a-476f-91d0-4c2b1cb5b705" providerId="ADAL" clId="{8412AE72-4518-463D-900C-5063633396A9}" dt="2020-11-13T05:50:27.313" v="1753" actId="478"/>
          <ac:spMkLst>
            <pc:docMk/>
            <pc:sldMk cId="2441531898" sldId="759"/>
            <ac:spMk id="27" creationId="{65E9FD7A-A7FC-4DA3-A844-292E27BF69C7}"/>
          </ac:spMkLst>
        </pc:spChg>
      </pc:sldChg>
      <pc:sldChg chg="addSp delSp modSp del">
        <pc:chgData name="Gwen Cruise (DPC)" userId="39c75b4d-4b7a-476f-91d0-4c2b1cb5b705" providerId="ADAL" clId="{8412AE72-4518-463D-900C-5063633396A9}" dt="2020-11-13T06:40:08.419" v="3766" actId="2696"/>
        <pc:sldMkLst>
          <pc:docMk/>
          <pc:sldMk cId="96438823" sldId="761"/>
        </pc:sldMkLst>
        <pc:spChg chg="add">
          <ac:chgData name="Gwen Cruise (DPC)" userId="39c75b4d-4b7a-476f-91d0-4c2b1cb5b705" providerId="ADAL" clId="{8412AE72-4518-463D-900C-5063633396A9}" dt="2020-11-13T04:28:42.701" v="93"/>
          <ac:spMkLst>
            <pc:docMk/>
            <pc:sldMk cId="96438823" sldId="761"/>
            <ac:spMk id="13" creationId="{76BB45F3-1DC9-444B-A745-E21A5E4A1418}"/>
          </ac:spMkLst>
        </pc:spChg>
        <pc:spChg chg="mod">
          <ac:chgData name="Gwen Cruise (DPC)" userId="39c75b4d-4b7a-476f-91d0-4c2b1cb5b705" providerId="ADAL" clId="{8412AE72-4518-463D-900C-5063633396A9}" dt="2020-11-13T04:58:08.949" v="640"/>
          <ac:spMkLst>
            <pc:docMk/>
            <pc:sldMk cId="96438823" sldId="761"/>
            <ac:spMk id="14" creationId="{BDD06CBC-C482-42E6-A397-BB1B24B98FD4}"/>
          </ac:spMkLst>
        </pc:spChg>
        <pc:spChg chg="del">
          <ac:chgData name="Gwen Cruise (DPC)" userId="39c75b4d-4b7a-476f-91d0-4c2b1cb5b705" providerId="ADAL" clId="{8412AE72-4518-463D-900C-5063633396A9}" dt="2020-11-13T04:28:41.954" v="92" actId="478"/>
          <ac:spMkLst>
            <pc:docMk/>
            <pc:sldMk cId="96438823" sldId="761"/>
            <ac:spMk id="16" creationId="{2691C233-28B9-41CF-AF1E-B6F81074DBFA}"/>
          </ac:spMkLst>
        </pc:spChg>
      </pc:sldChg>
      <pc:sldChg chg="addSp delSp modSp">
        <pc:chgData name="Gwen Cruise (DPC)" userId="39c75b4d-4b7a-476f-91d0-4c2b1cb5b705" providerId="ADAL" clId="{8412AE72-4518-463D-900C-5063633396A9}" dt="2020-11-30T05:03:17.629" v="5408" actId="20577"/>
        <pc:sldMkLst>
          <pc:docMk/>
          <pc:sldMk cId="3756388161" sldId="762"/>
        </pc:sldMkLst>
        <pc:spChg chg="mod">
          <ac:chgData name="Gwen Cruise (DPC)" userId="39c75b4d-4b7a-476f-91d0-4c2b1cb5b705" providerId="ADAL" clId="{8412AE72-4518-463D-900C-5063633396A9}" dt="2020-11-30T04:33:31.792" v="5019" actId="20577"/>
          <ac:spMkLst>
            <pc:docMk/>
            <pc:sldMk cId="3756388161" sldId="762"/>
            <ac:spMk id="14" creationId="{BDD06CBC-C482-42E6-A397-BB1B24B98FD4}"/>
          </ac:spMkLst>
        </pc:spChg>
        <pc:spChg chg="del">
          <ac:chgData name="Gwen Cruise (DPC)" userId="39c75b4d-4b7a-476f-91d0-4c2b1cb5b705" providerId="ADAL" clId="{8412AE72-4518-463D-900C-5063633396A9}" dt="2020-11-13T04:28:46.036" v="94" actId="478"/>
          <ac:spMkLst>
            <pc:docMk/>
            <pc:sldMk cId="3756388161" sldId="762"/>
            <ac:spMk id="16" creationId="{2691C233-28B9-41CF-AF1E-B6F81074DBFA}"/>
          </ac:spMkLst>
        </pc:spChg>
        <pc:spChg chg="mod">
          <ac:chgData name="Gwen Cruise (DPC)" userId="39c75b4d-4b7a-476f-91d0-4c2b1cb5b705" providerId="ADAL" clId="{8412AE72-4518-463D-900C-5063633396A9}" dt="2020-11-30T05:03:17.629" v="5408" actId="20577"/>
          <ac:spMkLst>
            <pc:docMk/>
            <pc:sldMk cId="3756388161" sldId="762"/>
            <ac:spMk id="18" creationId="{DA2A11F0-FDC1-41EA-9BD3-F5688841C069}"/>
          </ac:spMkLst>
        </pc:spChg>
        <pc:spChg chg="add">
          <ac:chgData name="Gwen Cruise (DPC)" userId="39c75b4d-4b7a-476f-91d0-4c2b1cb5b705" providerId="ADAL" clId="{8412AE72-4518-463D-900C-5063633396A9}" dt="2020-11-13T04:28:46.348" v="95"/>
          <ac:spMkLst>
            <pc:docMk/>
            <pc:sldMk cId="3756388161" sldId="762"/>
            <ac:spMk id="19" creationId="{BCD772FC-2898-4E13-8BEA-EE8BAB065838}"/>
          </ac:spMkLst>
        </pc:spChg>
      </pc:sldChg>
      <pc:sldChg chg="addSp delSp modSp">
        <pc:chgData name="Gwen Cruise (DPC)" userId="39c75b4d-4b7a-476f-91d0-4c2b1cb5b705" providerId="ADAL" clId="{8412AE72-4518-463D-900C-5063633396A9}" dt="2020-11-30T08:21:59.300" v="5530" actId="1038"/>
        <pc:sldMkLst>
          <pc:docMk/>
          <pc:sldMk cId="3000878147" sldId="763"/>
        </pc:sldMkLst>
        <pc:spChg chg="del mod">
          <ac:chgData name="Gwen Cruise (DPC)" userId="39c75b4d-4b7a-476f-91d0-4c2b1cb5b705" providerId="ADAL" clId="{8412AE72-4518-463D-900C-5063633396A9}" dt="2020-11-30T08:21:44.012" v="5490" actId="478"/>
          <ac:spMkLst>
            <pc:docMk/>
            <pc:sldMk cId="3000878147" sldId="763"/>
            <ac:spMk id="3" creationId="{DEF92875-9ABA-49B8-B37B-ABD92EC41109}"/>
          </ac:spMkLst>
        </pc:spChg>
        <pc:spChg chg="mod">
          <ac:chgData name="Gwen Cruise (DPC)" userId="39c75b4d-4b7a-476f-91d0-4c2b1cb5b705" providerId="ADAL" clId="{8412AE72-4518-463D-900C-5063633396A9}" dt="2020-11-30T08:21:59.300" v="5530" actId="1038"/>
          <ac:spMkLst>
            <pc:docMk/>
            <pc:sldMk cId="3000878147" sldId="763"/>
            <ac:spMk id="5" creationId="{C358A75F-1773-42E9-BFC2-084B0336A7B6}"/>
          </ac:spMkLst>
        </pc:spChg>
        <pc:spChg chg="add mod">
          <ac:chgData name="Gwen Cruise (DPC)" userId="39c75b4d-4b7a-476f-91d0-4c2b1cb5b705" providerId="ADAL" clId="{8412AE72-4518-463D-900C-5063633396A9}" dt="2020-11-30T08:21:50.550" v="5511" actId="1035"/>
          <ac:spMkLst>
            <pc:docMk/>
            <pc:sldMk cId="3000878147" sldId="763"/>
            <ac:spMk id="16" creationId="{B8E74E37-7826-480F-B61B-8A1A48873A3E}"/>
          </ac:spMkLst>
        </pc:spChg>
        <pc:spChg chg="add mod">
          <ac:chgData name="Gwen Cruise (DPC)" userId="39c75b4d-4b7a-476f-91d0-4c2b1cb5b705" providerId="ADAL" clId="{8412AE72-4518-463D-900C-5063633396A9}" dt="2020-11-30T08:21:59.300" v="5530" actId="1038"/>
          <ac:spMkLst>
            <pc:docMk/>
            <pc:sldMk cId="3000878147" sldId="763"/>
            <ac:spMk id="17" creationId="{E418975B-F252-4C9E-84C3-767FCEFD1B5B}"/>
          </ac:spMkLst>
        </pc:spChg>
        <pc:spChg chg="mod">
          <ac:chgData name="Gwen Cruise (DPC)" userId="39c75b4d-4b7a-476f-91d0-4c2b1cb5b705" providerId="ADAL" clId="{8412AE72-4518-463D-900C-5063633396A9}" dt="2020-11-30T08:21:50.550" v="5511" actId="1035"/>
          <ac:spMkLst>
            <pc:docMk/>
            <pc:sldMk cId="3000878147" sldId="763"/>
            <ac:spMk id="23" creationId="{102D4315-FDCD-45FB-81C6-4F3F5E09AD71}"/>
          </ac:spMkLst>
        </pc:spChg>
        <pc:spChg chg="mod">
          <ac:chgData name="Gwen Cruise (DPC)" userId="39c75b4d-4b7a-476f-91d0-4c2b1cb5b705" providerId="ADAL" clId="{8412AE72-4518-463D-900C-5063633396A9}" dt="2020-11-30T08:21:50.550" v="5511" actId="1035"/>
          <ac:spMkLst>
            <pc:docMk/>
            <pc:sldMk cId="3000878147" sldId="763"/>
            <ac:spMk id="24" creationId="{4F8C9EF7-DE4C-4A31-B21F-4FD21DCD1DE3}"/>
          </ac:spMkLst>
        </pc:spChg>
        <pc:spChg chg="add">
          <ac:chgData name="Gwen Cruise (DPC)" userId="39c75b4d-4b7a-476f-91d0-4c2b1cb5b705" providerId="ADAL" clId="{8412AE72-4518-463D-900C-5063633396A9}" dt="2020-11-13T04:28:51.438" v="97"/>
          <ac:spMkLst>
            <pc:docMk/>
            <pc:sldMk cId="3000878147" sldId="763"/>
            <ac:spMk id="29" creationId="{3F89D774-8A78-4F4B-B5EB-A1C088957B5F}"/>
          </ac:spMkLst>
        </pc:spChg>
        <pc:spChg chg="mod">
          <ac:chgData name="Gwen Cruise (DPC)" userId="39c75b4d-4b7a-476f-91d0-4c2b1cb5b705" providerId="ADAL" clId="{8412AE72-4518-463D-900C-5063633396A9}" dt="2020-11-30T08:21:50.550" v="5511" actId="1035"/>
          <ac:spMkLst>
            <pc:docMk/>
            <pc:sldMk cId="3000878147" sldId="763"/>
            <ac:spMk id="30" creationId="{1ED57F2B-C792-430F-9AED-890940ADB54A}"/>
          </ac:spMkLst>
        </pc:spChg>
        <pc:spChg chg="mod">
          <ac:chgData name="Gwen Cruise (DPC)" userId="39c75b4d-4b7a-476f-91d0-4c2b1cb5b705" providerId="ADAL" clId="{8412AE72-4518-463D-900C-5063633396A9}" dt="2020-11-30T04:34:07.950" v="5090" actId="20577"/>
          <ac:spMkLst>
            <pc:docMk/>
            <pc:sldMk cId="3000878147" sldId="763"/>
            <ac:spMk id="31" creationId="{87A59B1D-9D8C-47AC-BF06-5C06CC5EAE1B}"/>
          </ac:spMkLst>
        </pc:spChg>
        <pc:spChg chg="del">
          <ac:chgData name="Gwen Cruise (DPC)" userId="39c75b4d-4b7a-476f-91d0-4c2b1cb5b705" providerId="ADAL" clId="{8412AE72-4518-463D-900C-5063633396A9}" dt="2020-11-13T04:28:50.794" v="96" actId="478"/>
          <ac:spMkLst>
            <pc:docMk/>
            <pc:sldMk cId="3000878147" sldId="763"/>
            <ac:spMk id="40" creationId="{8A17ED93-D943-4AED-BCEE-D8DA673F138A}"/>
          </ac:spMkLst>
        </pc:spChg>
        <pc:grpChg chg="add mod">
          <ac:chgData name="Gwen Cruise (DPC)" userId="39c75b4d-4b7a-476f-91d0-4c2b1cb5b705" providerId="ADAL" clId="{8412AE72-4518-463D-900C-5063633396A9}" dt="2020-11-30T08:21:59.300" v="5530" actId="1038"/>
          <ac:grpSpMkLst>
            <pc:docMk/>
            <pc:sldMk cId="3000878147" sldId="763"/>
            <ac:grpSpMk id="18" creationId="{039965C6-8814-44FA-AB93-ED18138CEF7A}"/>
          </ac:grpSpMkLst>
        </pc:grpChg>
      </pc:sldChg>
      <pc:sldChg chg="addSp delSp">
        <pc:chgData name="Gwen Cruise (DPC)" userId="39c75b4d-4b7a-476f-91d0-4c2b1cb5b705" providerId="ADAL" clId="{8412AE72-4518-463D-900C-5063633396A9}" dt="2020-11-13T04:28:58.502" v="101"/>
        <pc:sldMkLst>
          <pc:docMk/>
          <pc:sldMk cId="1346535419" sldId="765"/>
        </pc:sldMkLst>
        <pc:spChg chg="del">
          <ac:chgData name="Gwen Cruise (DPC)" userId="39c75b4d-4b7a-476f-91d0-4c2b1cb5b705" providerId="ADAL" clId="{8412AE72-4518-463D-900C-5063633396A9}" dt="2020-11-13T04:28:58.186" v="100" actId="478"/>
          <ac:spMkLst>
            <pc:docMk/>
            <pc:sldMk cId="1346535419" sldId="765"/>
            <ac:spMk id="19" creationId="{F9C5E04E-9334-432E-B2D3-EF2BF73CEE92}"/>
          </ac:spMkLst>
        </pc:spChg>
        <pc:spChg chg="add">
          <ac:chgData name="Gwen Cruise (DPC)" userId="39c75b4d-4b7a-476f-91d0-4c2b1cb5b705" providerId="ADAL" clId="{8412AE72-4518-463D-900C-5063633396A9}" dt="2020-11-13T04:28:58.502" v="101"/>
          <ac:spMkLst>
            <pc:docMk/>
            <pc:sldMk cId="1346535419" sldId="765"/>
            <ac:spMk id="21" creationId="{FBE91B8C-163C-48CF-9F5D-E0EE7737FE3E}"/>
          </ac:spMkLst>
        </pc:spChg>
      </pc:sldChg>
      <pc:sldChg chg="addSp delSp">
        <pc:chgData name="Gwen Cruise (DPC)" userId="39c75b4d-4b7a-476f-91d0-4c2b1cb5b705" providerId="ADAL" clId="{8412AE72-4518-463D-900C-5063633396A9}" dt="2020-11-13T04:29:01.869" v="103"/>
        <pc:sldMkLst>
          <pc:docMk/>
          <pc:sldMk cId="3043512686" sldId="767"/>
        </pc:sldMkLst>
        <pc:spChg chg="add">
          <ac:chgData name="Gwen Cruise (DPC)" userId="39c75b4d-4b7a-476f-91d0-4c2b1cb5b705" providerId="ADAL" clId="{8412AE72-4518-463D-900C-5063633396A9}" dt="2020-11-13T04:29:01.869" v="103"/>
          <ac:spMkLst>
            <pc:docMk/>
            <pc:sldMk cId="3043512686" sldId="767"/>
            <ac:spMk id="14" creationId="{683A9998-C259-47FD-84CB-58692D9FB244}"/>
          </ac:spMkLst>
        </pc:spChg>
        <pc:spChg chg="del">
          <ac:chgData name="Gwen Cruise (DPC)" userId="39c75b4d-4b7a-476f-91d0-4c2b1cb5b705" providerId="ADAL" clId="{8412AE72-4518-463D-900C-5063633396A9}" dt="2020-11-13T04:29:01.579" v="102" actId="478"/>
          <ac:spMkLst>
            <pc:docMk/>
            <pc:sldMk cId="3043512686" sldId="767"/>
            <ac:spMk id="19" creationId="{F9C5E04E-9334-432E-B2D3-EF2BF73CEE92}"/>
          </ac:spMkLst>
        </pc:spChg>
      </pc:sldChg>
      <pc:sldChg chg="addSp delSp modSp del">
        <pc:chgData name="Gwen Cruise (DPC)" userId="39c75b4d-4b7a-476f-91d0-4c2b1cb5b705" providerId="ADAL" clId="{8412AE72-4518-463D-900C-5063633396A9}" dt="2020-11-25T05:23:25.247" v="4519" actId="2696"/>
        <pc:sldMkLst>
          <pc:docMk/>
          <pc:sldMk cId="3787556956" sldId="768"/>
        </pc:sldMkLst>
        <pc:spChg chg="add">
          <ac:chgData name="Gwen Cruise (DPC)" userId="39c75b4d-4b7a-476f-91d0-4c2b1cb5b705" providerId="ADAL" clId="{8412AE72-4518-463D-900C-5063633396A9}" dt="2020-11-13T04:29:08.656" v="107"/>
          <ac:spMkLst>
            <pc:docMk/>
            <pc:sldMk cId="3787556956" sldId="768"/>
            <ac:spMk id="15" creationId="{F1E07D90-7F4E-439A-A512-0DA9E208BF6C}"/>
          </ac:spMkLst>
        </pc:spChg>
        <pc:spChg chg="del">
          <ac:chgData name="Gwen Cruise (DPC)" userId="39c75b4d-4b7a-476f-91d0-4c2b1cb5b705" providerId="ADAL" clId="{8412AE72-4518-463D-900C-5063633396A9}" dt="2020-11-13T04:29:08.361" v="106" actId="478"/>
          <ac:spMkLst>
            <pc:docMk/>
            <pc:sldMk cId="3787556956" sldId="768"/>
            <ac:spMk id="18" creationId="{BC5EBD96-ED11-4200-BF56-2C14E36BE207}"/>
          </ac:spMkLst>
        </pc:spChg>
        <pc:spChg chg="mod">
          <ac:chgData name="Gwen Cruise (DPC)" userId="39c75b4d-4b7a-476f-91d0-4c2b1cb5b705" providerId="ADAL" clId="{8412AE72-4518-463D-900C-5063633396A9}" dt="2020-11-25T05:19:40.862" v="4385" actId="20577"/>
          <ac:spMkLst>
            <pc:docMk/>
            <pc:sldMk cId="3787556956" sldId="768"/>
            <ac:spMk id="22" creationId="{304F9F65-63C2-4933-988D-E6D529E7497D}"/>
          </ac:spMkLst>
        </pc:spChg>
        <pc:spChg chg="mod">
          <ac:chgData name="Gwen Cruise (DPC)" userId="39c75b4d-4b7a-476f-91d0-4c2b1cb5b705" providerId="ADAL" clId="{8412AE72-4518-463D-900C-5063633396A9}" dt="2020-11-25T05:22:41.010" v="4517" actId="20577"/>
          <ac:spMkLst>
            <pc:docMk/>
            <pc:sldMk cId="3787556956" sldId="768"/>
            <ac:spMk id="25" creationId="{FF51B434-931A-46DF-83EA-16076DCB61E5}"/>
          </ac:spMkLst>
        </pc:spChg>
        <pc:picChg chg="del">
          <ac:chgData name="Gwen Cruise (DPC)" userId="39c75b4d-4b7a-476f-91d0-4c2b1cb5b705" providerId="ADAL" clId="{8412AE72-4518-463D-900C-5063633396A9}" dt="2020-11-25T05:17:36.297" v="4285" actId="478"/>
          <ac:picMkLst>
            <pc:docMk/>
            <pc:sldMk cId="3787556956" sldId="768"/>
            <ac:picMk id="18" creationId="{1B053625-2453-476A-B18B-1CDAE4DD6A42}"/>
          </ac:picMkLst>
        </pc:picChg>
        <pc:picChg chg="add del">
          <ac:chgData name="Gwen Cruise (DPC)" userId="39c75b4d-4b7a-476f-91d0-4c2b1cb5b705" providerId="ADAL" clId="{8412AE72-4518-463D-900C-5063633396A9}" dt="2020-11-25T05:22:35.311" v="4507" actId="478"/>
          <ac:picMkLst>
            <pc:docMk/>
            <pc:sldMk cId="3787556956" sldId="768"/>
            <ac:picMk id="19" creationId="{77748001-D11D-4A09-B05C-62562234CFD9}"/>
          </ac:picMkLst>
        </pc:picChg>
        <pc:picChg chg="add mod">
          <ac:chgData name="Gwen Cruise (DPC)" userId="39c75b4d-4b7a-476f-91d0-4c2b1cb5b705" providerId="ADAL" clId="{8412AE72-4518-463D-900C-5063633396A9}" dt="2020-11-25T05:18:11.812" v="4294" actId="1076"/>
          <ac:picMkLst>
            <pc:docMk/>
            <pc:sldMk cId="3787556956" sldId="768"/>
            <ac:picMk id="20" creationId="{83267218-5700-41E2-99DC-99034E3F3651}"/>
          </ac:picMkLst>
        </pc:picChg>
        <pc:picChg chg="add mod">
          <ac:chgData name="Gwen Cruise (DPC)" userId="39c75b4d-4b7a-476f-91d0-4c2b1cb5b705" providerId="ADAL" clId="{8412AE72-4518-463D-900C-5063633396A9}" dt="2020-11-25T05:22:33.278" v="4506" actId="1076"/>
          <ac:picMkLst>
            <pc:docMk/>
            <pc:sldMk cId="3787556956" sldId="768"/>
            <ac:picMk id="26" creationId="{3A4590C2-2BAC-4FC8-9C15-F6C5CE35F684}"/>
          </ac:picMkLst>
        </pc:picChg>
      </pc:sldChg>
      <pc:sldChg chg="addSp delSp add del">
        <pc:chgData name="Gwen Cruise (DPC)" userId="39c75b4d-4b7a-476f-91d0-4c2b1cb5b705" providerId="ADAL" clId="{8412AE72-4518-463D-900C-5063633396A9}" dt="2020-11-25T05:23:25.267" v="4520" actId="2696"/>
        <pc:sldMkLst>
          <pc:docMk/>
          <pc:sldMk cId="3587522170" sldId="769"/>
        </pc:sldMkLst>
        <pc:spChg chg="add">
          <ac:chgData name="Gwen Cruise (DPC)" userId="39c75b4d-4b7a-476f-91d0-4c2b1cb5b705" providerId="ADAL" clId="{8412AE72-4518-463D-900C-5063633396A9}" dt="2020-11-13T04:29:12.253" v="109"/>
          <ac:spMkLst>
            <pc:docMk/>
            <pc:sldMk cId="3587522170" sldId="769"/>
            <ac:spMk id="15" creationId="{E93DF319-EE8C-463D-AB52-D11D28B059C3}"/>
          </ac:spMkLst>
        </pc:spChg>
        <pc:spChg chg="del">
          <ac:chgData name="Gwen Cruise (DPC)" userId="39c75b4d-4b7a-476f-91d0-4c2b1cb5b705" providerId="ADAL" clId="{8412AE72-4518-463D-900C-5063633396A9}" dt="2020-11-13T04:29:12.010" v="108" actId="478"/>
          <ac:spMkLst>
            <pc:docMk/>
            <pc:sldMk cId="3587522170" sldId="769"/>
            <ac:spMk id="18" creationId="{BC5EBD96-ED11-4200-BF56-2C14E36BE207}"/>
          </ac:spMkLst>
        </pc:spChg>
      </pc:sldChg>
      <pc:sldChg chg="addSp delSp">
        <pc:chgData name="Gwen Cruise (DPC)" userId="39c75b4d-4b7a-476f-91d0-4c2b1cb5b705" providerId="ADAL" clId="{8412AE72-4518-463D-900C-5063633396A9}" dt="2020-11-13T04:28:54.837" v="99"/>
        <pc:sldMkLst>
          <pc:docMk/>
          <pc:sldMk cId="283617745" sldId="772"/>
        </pc:sldMkLst>
        <pc:spChg chg="del">
          <ac:chgData name="Gwen Cruise (DPC)" userId="39c75b4d-4b7a-476f-91d0-4c2b1cb5b705" providerId="ADAL" clId="{8412AE72-4518-463D-900C-5063633396A9}" dt="2020-11-13T04:28:54.507" v="98" actId="478"/>
          <ac:spMkLst>
            <pc:docMk/>
            <pc:sldMk cId="283617745" sldId="772"/>
            <ac:spMk id="16" creationId="{2691C233-28B9-41CF-AF1E-B6F81074DBFA}"/>
          </ac:spMkLst>
        </pc:spChg>
        <pc:spChg chg="add">
          <ac:chgData name="Gwen Cruise (DPC)" userId="39c75b4d-4b7a-476f-91d0-4c2b1cb5b705" providerId="ADAL" clId="{8412AE72-4518-463D-900C-5063633396A9}" dt="2020-11-13T04:28:54.837" v="99"/>
          <ac:spMkLst>
            <pc:docMk/>
            <pc:sldMk cId="283617745" sldId="772"/>
            <ac:spMk id="19" creationId="{44A7A0B7-C3FC-4619-98E3-9096EBD4FFB6}"/>
          </ac:spMkLst>
        </pc:spChg>
      </pc:sldChg>
      <pc:sldChg chg="addSp delSp modSp add addCm delCm modCm">
        <pc:chgData name="Gwen Cruise (DPC)" userId="39c75b4d-4b7a-476f-91d0-4c2b1cb5b705" providerId="ADAL" clId="{8412AE72-4518-463D-900C-5063633396A9}" dt="2020-12-21T01:11:37.296" v="5606" actId="14100"/>
        <pc:sldMkLst>
          <pc:docMk/>
          <pc:sldMk cId="3018798695" sldId="773"/>
        </pc:sldMkLst>
        <pc:spChg chg="mod">
          <ac:chgData name="Gwen Cruise (DPC)" userId="39c75b4d-4b7a-476f-91d0-4c2b1cb5b705" providerId="ADAL" clId="{8412AE72-4518-463D-900C-5063633396A9}" dt="2020-12-21T01:11:37.296" v="5606" actId="14100"/>
          <ac:spMkLst>
            <pc:docMk/>
            <pc:sldMk cId="3018798695" sldId="773"/>
            <ac:spMk id="3" creationId="{CE8B628C-FECC-4CFB-B7B2-53A99B568A97}"/>
          </ac:spMkLst>
        </pc:spChg>
        <pc:spChg chg="mod">
          <ac:chgData name="Gwen Cruise (DPC)" userId="39c75b4d-4b7a-476f-91d0-4c2b1cb5b705" providerId="ADAL" clId="{8412AE72-4518-463D-900C-5063633396A9}" dt="2020-11-30T04:33:00.104" v="4981" actId="6549"/>
          <ac:spMkLst>
            <pc:docMk/>
            <pc:sldMk cId="3018798695" sldId="773"/>
            <ac:spMk id="14" creationId="{BDD06CBC-C482-42E6-A397-BB1B24B98FD4}"/>
          </ac:spMkLst>
        </pc:spChg>
        <pc:spChg chg="add mod">
          <ac:chgData name="Gwen Cruise (DPC)" userId="39c75b4d-4b7a-476f-91d0-4c2b1cb5b705" providerId="ADAL" clId="{8412AE72-4518-463D-900C-5063633396A9}" dt="2020-11-13T06:43:20.748" v="3989" actId="1036"/>
          <ac:spMkLst>
            <pc:docMk/>
            <pc:sldMk cId="3018798695" sldId="773"/>
            <ac:spMk id="16" creationId="{13BA1537-7620-4158-A356-2AD4F96458A2}"/>
          </ac:spMkLst>
        </pc:spChg>
        <pc:spChg chg="del mod">
          <ac:chgData name="Gwen Cruise (DPC)" userId="39c75b4d-4b7a-476f-91d0-4c2b1cb5b705" providerId="ADAL" clId="{8412AE72-4518-463D-900C-5063633396A9}" dt="2020-11-13T06:38:24.585" v="3748" actId="478"/>
          <ac:spMkLst>
            <pc:docMk/>
            <pc:sldMk cId="3018798695" sldId="773"/>
            <ac:spMk id="20" creationId="{A8563C22-B104-4037-8CAC-1EE303D67C4C}"/>
          </ac:spMkLst>
        </pc:spChg>
        <pc:spChg chg="del mod">
          <ac:chgData name="Gwen Cruise (DPC)" userId="39c75b4d-4b7a-476f-91d0-4c2b1cb5b705" providerId="ADAL" clId="{8412AE72-4518-463D-900C-5063633396A9}" dt="2020-11-13T06:42:29.828" v="3767"/>
          <ac:spMkLst>
            <pc:docMk/>
            <pc:sldMk cId="3018798695" sldId="773"/>
            <ac:spMk id="25" creationId="{F90994F4-65E1-4ADE-82B5-4F798AA27B81}"/>
          </ac:spMkLst>
        </pc:spChg>
        <pc:spChg chg="del mod">
          <ac:chgData name="Gwen Cruise (DPC)" userId="39c75b4d-4b7a-476f-91d0-4c2b1cb5b705" providerId="ADAL" clId="{8412AE72-4518-463D-900C-5063633396A9}" dt="2020-11-13T06:39:16.161" v="3765" actId="478"/>
          <ac:spMkLst>
            <pc:docMk/>
            <pc:sldMk cId="3018798695" sldId="773"/>
            <ac:spMk id="27" creationId="{65E9FD7A-A7FC-4DA3-A844-292E27BF69C7}"/>
          </ac:spMkLst>
        </pc:spChg>
      </pc:sldChg>
      <pc:sldChg chg="addSp delSp modSp add delCm">
        <pc:chgData name="Gwen Cruise (DPC)" userId="39c75b4d-4b7a-476f-91d0-4c2b1cb5b705" providerId="ADAL" clId="{8412AE72-4518-463D-900C-5063633396A9}" dt="2020-11-30T05:03:01.017" v="5405" actId="1592"/>
        <pc:sldMkLst>
          <pc:docMk/>
          <pc:sldMk cId="184667846" sldId="774"/>
        </pc:sldMkLst>
        <pc:spChg chg="del">
          <ac:chgData name="Gwen Cruise (DPC)" userId="39c75b4d-4b7a-476f-91d0-4c2b1cb5b705" providerId="ADAL" clId="{8412AE72-4518-463D-900C-5063633396A9}" dt="2020-11-13T06:25:36.126" v="2635" actId="478"/>
          <ac:spMkLst>
            <pc:docMk/>
            <pc:sldMk cId="184667846" sldId="774"/>
            <ac:spMk id="3" creationId="{CE8B628C-FECC-4CFB-B7B2-53A99B568A97}"/>
          </ac:spMkLst>
        </pc:spChg>
        <pc:spChg chg="add del mod">
          <ac:chgData name="Gwen Cruise (DPC)" userId="39c75b4d-4b7a-476f-91d0-4c2b1cb5b705" providerId="ADAL" clId="{8412AE72-4518-463D-900C-5063633396A9}" dt="2020-11-13T06:43:11.892" v="3913"/>
          <ac:spMkLst>
            <pc:docMk/>
            <pc:sldMk cId="184667846" sldId="774"/>
            <ac:spMk id="13" creationId="{8DB9E716-37D5-415C-84F7-88BAB3A0E676}"/>
          </ac:spMkLst>
        </pc:spChg>
        <pc:spChg chg="mod">
          <ac:chgData name="Gwen Cruise (DPC)" userId="39c75b4d-4b7a-476f-91d0-4c2b1cb5b705" providerId="ADAL" clId="{8412AE72-4518-463D-900C-5063633396A9}" dt="2020-11-30T04:32:34.590" v="4930" actId="6549"/>
          <ac:spMkLst>
            <pc:docMk/>
            <pc:sldMk cId="184667846" sldId="774"/>
            <ac:spMk id="14" creationId="{BDD06CBC-C482-42E6-A397-BB1B24B98FD4}"/>
          </ac:spMkLst>
        </pc:spChg>
        <pc:spChg chg="add mod">
          <ac:chgData name="Gwen Cruise (DPC)" userId="39c75b4d-4b7a-476f-91d0-4c2b1cb5b705" providerId="ADAL" clId="{8412AE72-4518-463D-900C-5063633396A9}" dt="2020-11-30T05:02:58.878" v="5404" actId="20577"/>
          <ac:spMkLst>
            <pc:docMk/>
            <pc:sldMk cId="184667846" sldId="774"/>
            <ac:spMk id="16" creationId="{9F208FD2-2602-4BA8-A961-6E53B1B636D9}"/>
          </ac:spMkLst>
        </pc:spChg>
        <pc:spChg chg="del">
          <ac:chgData name="Gwen Cruise (DPC)" userId="39c75b4d-4b7a-476f-91d0-4c2b1cb5b705" providerId="ADAL" clId="{8412AE72-4518-463D-900C-5063633396A9}" dt="2020-11-13T06:25:34.959" v="2634" actId="478"/>
          <ac:spMkLst>
            <pc:docMk/>
            <pc:sldMk cId="184667846" sldId="774"/>
            <ac:spMk id="18" creationId="{CDF20788-9CFA-48DC-916C-2280C31625D0}"/>
          </ac:spMkLst>
        </pc:spChg>
        <pc:spChg chg="mod">
          <ac:chgData name="Gwen Cruise (DPC)" userId="39c75b4d-4b7a-476f-91d0-4c2b1cb5b705" providerId="ADAL" clId="{8412AE72-4518-463D-900C-5063633396A9}" dt="2020-11-30T04:32:52.150" v="4962" actId="20577"/>
          <ac:spMkLst>
            <pc:docMk/>
            <pc:sldMk cId="184667846" sldId="774"/>
            <ac:spMk id="20" creationId="{A8563C22-B104-4037-8CAC-1EE303D67C4C}"/>
          </ac:spMkLst>
        </pc:spChg>
      </pc:sldChg>
      <pc:sldChg chg="add del">
        <pc:chgData name="Gwen Cruise (DPC)" userId="39c75b4d-4b7a-476f-91d0-4c2b1cb5b705" providerId="ADAL" clId="{8412AE72-4518-463D-900C-5063633396A9}" dt="2020-11-13T06:43:05.457" v="3911"/>
        <pc:sldMkLst>
          <pc:docMk/>
          <pc:sldMk cId="3617325503" sldId="775"/>
        </pc:sldMkLst>
      </pc:sldChg>
      <pc:sldChg chg="delSp modSp delCm">
        <pc:chgData name="Gwen Cruise (DPC)" userId="39c75b4d-4b7a-476f-91d0-4c2b1cb5b705" providerId="ADAL" clId="{8412AE72-4518-463D-900C-5063633396A9}" dt="2020-12-21T01:13:56.518" v="5618" actId="20577"/>
        <pc:sldMkLst>
          <pc:docMk/>
          <pc:sldMk cId="2947942300" sldId="776"/>
        </pc:sldMkLst>
        <pc:spChg chg="mod">
          <ac:chgData name="Gwen Cruise (DPC)" userId="39c75b4d-4b7a-476f-91d0-4c2b1cb5b705" providerId="ADAL" clId="{8412AE72-4518-463D-900C-5063633396A9}" dt="2020-12-17T01:28:41.503" v="5573" actId="20577"/>
          <ac:spMkLst>
            <pc:docMk/>
            <pc:sldMk cId="2947942300" sldId="776"/>
            <ac:spMk id="15" creationId="{55078A0A-C6A9-44DC-860A-C7C15DC11364}"/>
          </ac:spMkLst>
        </pc:spChg>
        <pc:spChg chg="mod">
          <ac:chgData name="Gwen Cruise (DPC)" userId="39c75b4d-4b7a-476f-91d0-4c2b1cb5b705" providerId="ADAL" clId="{8412AE72-4518-463D-900C-5063633396A9}" dt="2020-11-30T04:34:15.158" v="5106" actId="20577"/>
          <ac:spMkLst>
            <pc:docMk/>
            <pc:sldMk cId="2947942300" sldId="776"/>
            <ac:spMk id="31" creationId="{87A59B1D-9D8C-47AC-BF06-5C06CC5EAE1B}"/>
          </ac:spMkLst>
        </pc:spChg>
        <pc:spChg chg="mod">
          <ac:chgData name="Gwen Cruise (DPC)" userId="39c75b4d-4b7a-476f-91d0-4c2b1cb5b705" providerId="ADAL" clId="{8412AE72-4518-463D-900C-5063633396A9}" dt="2020-12-21T01:13:56.518" v="5618" actId="20577"/>
          <ac:spMkLst>
            <pc:docMk/>
            <pc:sldMk cId="2947942300" sldId="776"/>
            <ac:spMk id="32" creationId="{9AF1D340-85A8-4CDF-ACE3-AD818544DF34}"/>
          </ac:spMkLst>
        </pc:spChg>
        <pc:spChg chg="del">
          <ac:chgData name="Gwen Cruise (DPC)" userId="39c75b4d-4b7a-476f-91d0-4c2b1cb5b705" providerId="ADAL" clId="{8412AE72-4518-463D-900C-5063633396A9}" dt="2020-11-30T05:03:49.918" v="5409" actId="478"/>
          <ac:spMkLst>
            <pc:docMk/>
            <pc:sldMk cId="2947942300" sldId="776"/>
            <ac:spMk id="33" creationId="{8AD2CA6B-7A9A-4909-8154-ADC03DBD8ACB}"/>
          </ac:spMkLst>
        </pc:spChg>
        <pc:grpChg chg="mod">
          <ac:chgData name="Gwen Cruise (DPC)" userId="39c75b4d-4b7a-476f-91d0-4c2b1cb5b705" providerId="ADAL" clId="{8412AE72-4518-463D-900C-5063633396A9}" dt="2020-11-30T08:22:41.043" v="5559" actId="1036"/>
          <ac:grpSpMkLst>
            <pc:docMk/>
            <pc:sldMk cId="2947942300" sldId="776"/>
            <ac:grpSpMk id="4" creationId="{C95B12C6-EE7A-45A8-A0C2-36473D97D67F}"/>
          </ac:grpSpMkLst>
        </pc:grpChg>
      </pc:sldChg>
      <pc:sldChg chg="delSp modSp del">
        <pc:chgData name="Gwen Cruise (DPC)" userId="39c75b4d-4b7a-476f-91d0-4c2b1cb5b705" providerId="ADAL" clId="{8412AE72-4518-463D-900C-5063633396A9}" dt="2020-11-30T08:22:17.463" v="5531" actId="2696"/>
        <pc:sldMkLst>
          <pc:docMk/>
          <pc:sldMk cId="417771865" sldId="777"/>
        </pc:sldMkLst>
        <pc:spChg chg="mod">
          <ac:chgData name="Gwen Cruise (DPC)" userId="39c75b4d-4b7a-476f-91d0-4c2b1cb5b705" providerId="ADAL" clId="{8412AE72-4518-463D-900C-5063633396A9}" dt="2020-11-30T04:34:29.022" v="5130" actId="20577"/>
          <ac:spMkLst>
            <pc:docMk/>
            <pc:sldMk cId="417771865" sldId="777"/>
            <ac:spMk id="23" creationId="{102D4315-FDCD-45FB-81C6-4F3F5E09AD71}"/>
          </ac:spMkLst>
        </pc:spChg>
        <pc:spChg chg="mod">
          <ac:chgData name="Gwen Cruise (DPC)" userId="39c75b4d-4b7a-476f-91d0-4c2b1cb5b705" providerId="ADAL" clId="{8412AE72-4518-463D-900C-5063633396A9}" dt="2020-11-30T04:34:50.262" v="5146" actId="20577"/>
          <ac:spMkLst>
            <pc:docMk/>
            <pc:sldMk cId="417771865" sldId="777"/>
            <ac:spMk id="31" creationId="{87A59B1D-9D8C-47AC-BF06-5C06CC5EAE1B}"/>
          </ac:spMkLst>
        </pc:spChg>
        <pc:spChg chg="del">
          <ac:chgData name="Gwen Cruise (DPC)" userId="39c75b4d-4b7a-476f-91d0-4c2b1cb5b705" providerId="ADAL" clId="{8412AE72-4518-463D-900C-5063633396A9}" dt="2020-11-30T05:04:04.692" v="5410" actId="478"/>
          <ac:spMkLst>
            <pc:docMk/>
            <pc:sldMk cId="417771865" sldId="777"/>
            <ac:spMk id="32" creationId="{7E166737-B563-4B6B-AF9C-C2E8C9551DC3}"/>
          </ac:spMkLst>
        </pc:spChg>
      </pc:sldChg>
      <pc:sldChg chg="modSp">
        <pc:chgData name="Gwen Cruise (DPC)" userId="39c75b4d-4b7a-476f-91d0-4c2b1cb5b705" providerId="ADAL" clId="{8412AE72-4518-463D-900C-5063633396A9}" dt="2020-11-30T08:22:49.772" v="5560" actId="6549"/>
        <pc:sldMkLst>
          <pc:docMk/>
          <pc:sldMk cId="3811339338" sldId="778"/>
        </pc:sldMkLst>
        <pc:spChg chg="mod">
          <ac:chgData name="Gwen Cruise (DPC)" userId="39c75b4d-4b7a-476f-91d0-4c2b1cb5b705" providerId="ADAL" clId="{8412AE72-4518-463D-900C-5063633396A9}" dt="2020-11-30T04:35:09.838" v="5179" actId="20577"/>
          <ac:spMkLst>
            <pc:docMk/>
            <pc:sldMk cId="3811339338" sldId="778"/>
            <ac:spMk id="30" creationId="{1ED57F2B-C792-430F-9AED-890940ADB54A}"/>
          </ac:spMkLst>
        </pc:spChg>
        <pc:spChg chg="mod">
          <ac:chgData name="Gwen Cruise (DPC)" userId="39c75b4d-4b7a-476f-91d0-4c2b1cb5b705" providerId="ADAL" clId="{8412AE72-4518-463D-900C-5063633396A9}" dt="2020-11-30T04:34:57.614" v="5162" actId="20577"/>
          <ac:spMkLst>
            <pc:docMk/>
            <pc:sldMk cId="3811339338" sldId="778"/>
            <ac:spMk id="31" creationId="{87A59B1D-9D8C-47AC-BF06-5C06CC5EAE1B}"/>
          </ac:spMkLst>
        </pc:spChg>
        <pc:spChg chg="mod">
          <ac:chgData name="Gwen Cruise (DPC)" userId="39c75b4d-4b7a-476f-91d0-4c2b1cb5b705" providerId="ADAL" clId="{8412AE72-4518-463D-900C-5063633396A9}" dt="2020-11-30T08:22:49.772" v="5560" actId="6549"/>
          <ac:spMkLst>
            <pc:docMk/>
            <pc:sldMk cId="3811339338" sldId="778"/>
            <ac:spMk id="42" creationId="{13339BDE-561F-46C5-8496-C4EA207B9C6D}"/>
          </ac:spMkLst>
        </pc:spChg>
      </pc:sldChg>
      <pc:sldChg chg="modSp">
        <pc:chgData name="Gwen Cruise (DPC)" userId="39c75b4d-4b7a-476f-91d0-4c2b1cb5b705" providerId="ADAL" clId="{8412AE72-4518-463D-900C-5063633396A9}" dt="2020-11-30T04:35:41.902" v="5228" actId="20577"/>
        <pc:sldMkLst>
          <pc:docMk/>
          <pc:sldMk cId="4218176277" sldId="779"/>
        </pc:sldMkLst>
        <pc:spChg chg="mod">
          <ac:chgData name="Gwen Cruise (DPC)" userId="39c75b4d-4b7a-476f-91d0-4c2b1cb5b705" providerId="ADAL" clId="{8412AE72-4518-463D-900C-5063633396A9}" dt="2020-11-30T04:35:25.958" v="5195" actId="20577"/>
          <ac:spMkLst>
            <pc:docMk/>
            <pc:sldMk cId="4218176277" sldId="779"/>
            <ac:spMk id="31" creationId="{87A59B1D-9D8C-47AC-BF06-5C06CC5EAE1B}"/>
          </ac:spMkLst>
        </pc:spChg>
        <pc:spChg chg="mod">
          <ac:chgData name="Gwen Cruise (DPC)" userId="39c75b4d-4b7a-476f-91d0-4c2b1cb5b705" providerId="ADAL" clId="{8412AE72-4518-463D-900C-5063633396A9}" dt="2020-11-30T04:35:41.902" v="5228" actId="20577"/>
          <ac:spMkLst>
            <pc:docMk/>
            <pc:sldMk cId="4218176277" sldId="779"/>
            <ac:spMk id="41" creationId="{912ED266-4C81-40AB-8933-BF306D818C7C}"/>
          </ac:spMkLst>
        </pc:spChg>
      </pc:sldChg>
      <pc:sldChg chg="modSp add delCm">
        <pc:chgData name="Gwen Cruise (DPC)" userId="39c75b4d-4b7a-476f-91d0-4c2b1cb5b705" providerId="ADAL" clId="{8412AE72-4518-463D-900C-5063633396A9}" dt="2020-11-30T05:05:13.791" v="5415" actId="1592"/>
        <pc:sldMkLst>
          <pc:docMk/>
          <pc:sldMk cId="2507944928" sldId="780"/>
        </pc:sldMkLst>
        <pc:spChg chg="mod">
          <ac:chgData name="Gwen Cruise (DPC)" userId="39c75b4d-4b7a-476f-91d0-4c2b1cb5b705" providerId="ADAL" clId="{8412AE72-4518-463D-900C-5063633396A9}" dt="2020-11-30T04:36:07.310" v="5288" actId="20577"/>
          <ac:spMkLst>
            <pc:docMk/>
            <pc:sldMk cId="2507944928" sldId="780"/>
            <ac:spMk id="16" creationId="{F9AC4A73-1616-4AF7-9381-BD8E9BA3B82D}"/>
          </ac:spMkLst>
        </pc:spChg>
        <pc:spChg chg="mod">
          <ac:chgData name="Gwen Cruise (DPC)" userId="39c75b4d-4b7a-476f-91d0-4c2b1cb5b705" providerId="ADAL" clId="{8412AE72-4518-463D-900C-5063633396A9}" dt="2020-11-30T05:05:04.494" v="5414" actId="20577"/>
          <ac:spMkLst>
            <pc:docMk/>
            <pc:sldMk cId="2507944928" sldId="780"/>
            <ac:spMk id="22" creationId="{304F9F65-63C2-4933-988D-E6D529E7497D}"/>
          </ac:spMkLst>
        </pc:spChg>
        <pc:picChg chg="mod">
          <ac:chgData name="Gwen Cruise (DPC)" userId="39c75b4d-4b7a-476f-91d0-4c2b1cb5b705" providerId="ADAL" clId="{8412AE72-4518-463D-900C-5063633396A9}" dt="2020-11-30T04:36:29.733" v="5302" actId="1036"/>
          <ac:picMkLst>
            <pc:docMk/>
            <pc:sldMk cId="2507944928" sldId="780"/>
            <ac:picMk id="18" creationId="{1B053625-2453-476A-B18B-1CDAE4DD6A42}"/>
          </ac:picMkLst>
        </pc:picChg>
      </pc:sldChg>
      <pc:sldChg chg="modSp add">
        <pc:chgData name="Gwen Cruise (DPC)" userId="39c75b4d-4b7a-476f-91d0-4c2b1cb5b705" providerId="ADAL" clId="{8412AE72-4518-463D-900C-5063633396A9}" dt="2020-11-30T04:38:10.222" v="5320" actId="20577"/>
        <pc:sldMkLst>
          <pc:docMk/>
          <pc:sldMk cId="2274022322" sldId="781"/>
        </pc:sldMkLst>
        <pc:spChg chg="mod">
          <ac:chgData name="Gwen Cruise (DPC)" userId="39c75b4d-4b7a-476f-91d0-4c2b1cb5b705" providerId="ADAL" clId="{8412AE72-4518-463D-900C-5063633396A9}" dt="2020-11-30T04:37:58.431" v="5303"/>
          <ac:spMkLst>
            <pc:docMk/>
            <pc:sldMk cId="2274022322" sldId="781"/>
            <ac:spMk id="16" creationId="{F9AC4A73-1616-4AF7-9381-BD8E9BA3B82D}"/>
          </ac:spMkLst>
        </pc:spChg>
        <pc:spChg chg="mod">
          <ac:chgData name="Gwen Cruise (DPC)" userId="39c75b4d-4b7a-476f-91d0-4c2b1cb5b705" providerId="ADAL" clId="{8412AE72-4518-463D-900C-5063633396A9}" dt="2020-11-30T04:38:10.222" v="5320" actId="20577"/>
          <ac:spMkLst>
            <pc:docMk/>
            <pc:sldMk cId="2274022322" sldId="781"/>
            <ac:spMk id="28" creationId="{07951D0B-1BD9-46F1-8E81-7FBDA2D1BA65}"/>
          </ac:spMkLst>
        </pc:spChg>
      </pc:sldChg>
      <pc:sldChg chg="modSp add">
        <pc:chgData name="Gwen Cruise (DPC)" userId="39c75b4d-4b7a-476f-91d0-4c2b1cb5b705" providerId="ADAL" clId="{8412AE72-4518-463D-900C-5063633396A9}" dt="2020-11-30T08:36:14.797" v="5568" actId="13926"/>
        <pc:sldMkLst>
          <pc:docMk/>
          <pc:sldMk cId="157405459" sldId="782"/>
        </pc:sldMkLst>
        <pc:spChg chg="mod">
          <ac:chgData name="Gwen Cruise (DPC)" userId="39c75b4d-4b7a-476f-91d0-4c2b1cb5b705" providerId="ADAL" clId="{8412AE72-4518-463D-900C-5063633396A9}" dt="2020-11-30T08:36:07.716" v="5565" actId="13926"/>
          <ac:spMkLst>
            <pc:docMk/>
            <pc:sldMk cId="157405459" sldId="782"/>
            <ac:spMk id="2" creationId="{D8A9CF84-E095-4880-B5ED-20C7EE0EFEE0}"/>
          </ac:spMkLst>
        </pc:spChg>
        <pc:spChg chg="mod">
          <ac:chgData name="Gwen Cruise (DPC)" userId="39c75b4d-4b7a-476f-91d0-4c2b1cb5b705" providerId="ADAL" clId="{8412AE72-4518-463D-900C-5063633396A9}" dt="2020-11-30T08:13:16.035" v="5423" actId="1076"/>
          <ac:spMkLst>
            <pc:docMk/>
            <pc:sldMk cId="157405459" sldId="782"/>
            <ac:spMk id="14" creationId="{4F4DA63A-8B74-4E2F-8D2E-9811594E8D65}"/>
          </ac:spMkLst>
        </pc:spChg>
        <pc:spChg chg="mod">
          <ac:chgData name="Gwen Cruise (DPC)" userId="39c75b4d-4b7a-476f-91d0-4c2b1cb5b705" providerId="ADAL" clId="{8412AE72-4518-463D-900C-5063633396A9}" dt="2020-11-30T08:14:58.753" v="5448" actId="14100"/>
          <ac:spMkLst>
            <pc:docMk/>
            <pc:sldMk cId="157405459" sldId="782"/>
            <ac:spMk id="18" creationId="{BC5EBD96-ED11-4200-BF56-2C14E36BE207}"/>
          </ac:spMkLst>
        </pc:spChg>
        <pc:spChg chg="mod">
          <ac:chgData name="Gwen Cruise (DPC)" userId="39c75b4d-4b7a-476f-91d0-4c2b1cb5b705" providerId="ADAL" clId="{8412AE72-4518-463D-900C-5063633396A9}" dt="2020-11-30T08:36:14.797" v="5568" actId="13926"/>
          <ac:spMkLst>
            <pc:docMk/>
            <pc:sldMk cId="157405459" sldId="782"/>
            <ac:spMk id="21" creationId="{80923A89-13AC-4765-B287-487F280D217A}"/>
          </ac:spMkLst>
        </pc:spChg>
      </pc:sldChg>
    </pc:docChg>
  </pc:docChgLst>
  <pc:docChgLst>
    <pc:chgData name="Donna x Thompson (DHHS)" userId="S::donna.x.thompson_familysafety.vic.gov.au#ext#@vicgov.onmicrosoft.com::013ff957-9683-4ef2-a880-6587de4179c2" providerId="AD" clId="Web-{9A170630-67E9-70DE-D538-C85574902FF1}"/>
    <pc:docChg chg="">
      <pc:chgData name="Donna x Thompson (DHHS)" userId="S::donna.x.thompson_familysafety.vic.gov.au#ext#@vicgov.onmicrosoft.com::013ff957-9683-4ef2-a880-6587de4179c2" providerId="AD" clId="Web-{9A170630-67E9-70DE-D538-C85574902FF1}" dt="2020-12-06T05:53:29.528" v="5"/>
      <pc:docMkLst>
        <pc:docMk/>
      </pc:docMkLst>
      <pc:sldChg chg="addCm">
        <pc:chgData name="Donna x Thompson (DHHS)" userId="S::donna.x.thompson_familysafety.vic.gov.au#ext#@vicgov.onmicrosoft.com::013ff957-9683-4ef2-a880-6587de4179c2" providerId="AD" clId="Web-{9A170630-67E9-70DE-D538-C85574902FF1}" dt="2020-12-06T05:47:14.834" v="1"/>
        <pc:sldMkLst>
          <pc:docMk/>
          <pc:sldMk cId="1806752431" sldId="758"/>
        </pc:sldMkLst>
      </pc:sldChg>
      <pc:sldChg chg="addCm">
        <pc:chgData name="Donna x Thompson (DHHS)" userId="S::donna.x.thompson_familysafety.vic.gov.au#ext#@vicgov.onmicrosoft.com::013ff957-9683-4ef2-a880-6587de4179c2" providerId="AD" clId="Web-{9A170630-67E9-70DE-D538-C85574902FF1}" dt="2020-12-06T05:51:08.698" v="4"/>
        <pc:sldMkLst>
          <pc:docMk/>
          <pc:sldMk cId="3018798695" sldId="773"/>
        </pc:sldMkLst>
      </pc:sldChg>
      <pc:sldChg chg="addCm">
        <pc:chgData name="Donna x Thompson (DHHS)" userId="S::donna.x.thompson_familysafety.vic.gov.au#ext#@vicgov.onmicrosoft.com::013ff957-9683-4ef2-a880-6587de4179c2" providerId="AD" clId="Web-{9A170630-67E9-70DE-D538-C85574902FF1}" dt="2020-12-06T05:48:59.539" v="2"/>
        <pc:sldMkLst>
          <pc:docMk/>
          <pc:sldMk cId="184667846" sldId="774"/>
        </pc:sldMkLst>
      </pc:sldChg>
      <pc:sldChg chg="addCm">
        <pc:chgData name="Donna x Thompson (DHHS)" userId="S::donna.x.thompson_familysafety.vic.gov.au#ext#@vicgov.onmicrosoft.com::013ff957-9683-4ef2-a880-6587de4179c2" providerId="AD" clId="Web-{9A170630-67E9-70DE-D538-C85574902FF1}" dt="2020-12-06T05:53:29.528" v="5"/>
        <pc:sldMkLst>
          <pc:docMk/>
          <pc:sldMk cId="3811339338" sldId="778"/>
        </pc:sldMkLst>
      </pc:sldChg>
    </pc:docChg>
  </pc:docChgLst>
  <pc:docChgLst>
    <pc:chgData name="Gwen Cruise (DPC)" userId="S::gwen.cruise@dpc.vic.gov.au::39c75b4d-4b7a-476f-91d0-4c2b1cb5b705" providerId="AD" clId="Web-{901377FB-5632-C968-EFB4-E9F4F8673FAE}"/>
    <pc:docChg chg="modSld">
      <pc:chgData name="Gwen Cruise (DPC)" userId="S::gwen.cruise@dpc.vic.gov.au::39c75b4d-4b7a-476f-91d0-4c2b1cb5b705" providerId="AD" clId="Web-{901377FB-5632-C968-EFB4-E9F4F8673FAE}" dt="2020-12-07T05:26:46.601" v="4" actId="20577"/>
      <pc:docMkLst>
        <pc:docMk/>
      </pc:docMkLst>
      <pc:sldChg chg="modSp">
        <pc:chgData name="Gwen Cruise (DPC)" userId="S::gwen.cruise@dpc.vic.gov.au::39c75b4d-4b7a-476f-91d0-4c2b1cb5b705" providerId="AD" clId="Web-{901377FB-5632-C968-EFB4-E9F4F8673FAE}" dt="2020-12-07T05:26:46.601" v="4" actId="20577"/>
        <pc:sldMkLst>
          <pc:docMk/>
          <pc:sldMk cId="1806752431" sldId="758"/>
        </pc:sldMkLst>
        <pc:spChg chg="mod">
          <ac:chgData name="Gwen Cruise (DPC)" userId="S::gwen.cruise@dpc.vic.gov.au::39c75b4d-4b7a-476f-91d0-4c2b1cb5b705" providerId="AD" clId="Web-{901377FB-5632-C968-EFB4-E9F4F8673FAE}" dt="2020-12-07T05:26:46.601" v="4" actId="20577"/>
          <ac:spMkLst>
            <pc:docMk/>
            <pc:sldMk cId="1806752431" sldId="758"/>
            <ac:spMk id="3" creationId="{CE8B628C-FECC-4CFB-B7B2-53A99B568A97}"/>
          </ac:spMkLst>
        </pc:spChg>
      </pc:sldChg>
    </pc:docChg>
  </pc:docChgLst>
  <pc:docChgLst>
    <pc:chgData name="Tim Hannan (DPC)" userId="5ddcf09c-1eb3-4cbf-8470-a34b8d5cc415" providerId="ADAL" clId="{02188CC8-BD1F-4A29-9F92-436EB5720338}"/>
    <pc:docChg chg="custSel modSld modMainMaster">
      <pc:chgData name="Tim Hannan (DPC)" userId="5ddcf09c-1eb3-4cbf-8470-a34b8d5cc415" providerId="ADAL" clId="{02188CC8-BD1F-4A29-9F92-436EB5720338}" dt="2020-12-21T06:11:22.144" v="5" actId="478"/>
      <pc:docMkLst>
        <pc:docMk/>
      </pc:docMkLst>
      <pc:sldChg chg="delSp">
        <pc:chgData name="Tim Hannan (DPC)" userId="5ddcf09c-1eb3-4cbf-8470-a34b8d5cc415" providerId="ADAL" clId="{02188CC8-BD1F-4A29-9F92-436EB5720338}" dt="2020-12-21T06:10:41.112" v="0" actId="478"/>
        <pc:sldMkLst>
          <pc:docMk/>
          <pc:sldMk cId="2101504651" sldId="257"/>
        </pc:sldMkLst>
        <pc:spChg chg="del">
          <ac:chgData name="Tim Hannan (DPC)" userId="5ddcf09c-1eb3-4cbf-8470-a34b8d5cc415" providerId="ADAL" clId="{02188CC8-BD1F-4A29-9F92-436EB5720338}" dt="2020-12-21T06:10:41.112" v="0" actId="478"/>
          <ac:spMkLst>
            <pc:docMk/>
            <pc:sldMk cId="2101504651" sldId="257"/>
            <ac:spMk id="6" creationId="{99F858D4-AB7D-47EE-AD98-EDC5E5F8FB8D}"/>
          </ac:spMkLst>
        </pc:spChg>
      </pc:sldChg>
      <pc:sldChg chg="delSp">
        <pc:chgData name="Tim Hannan (DPC)" userId="5ddcf09c-1eb3-4cbf-8470-a34b8d5cc415" providerId="ADAL" clId="{02188CC8-BD1F-4A29-9F92-436EB5720338}" dt="2020-12-21T06:10:58.794" v="2" actId="478"/>
        <pc:sldMkLst>
          <pc:docMk/>
          <pc:sldMk cId="1102988947" sldId="699"/>
        </pc:sldMkLst>
        <pc:spChg chg="del">
          <ac:chgData name="Tim Hannan (DPC)" userId="5ddcf09c-1eb3-4cbf-8470-a34b8d5cc415" providerId="ADAL" clId="{02188CC8-BD1F-4A29-9F92-436EB5720338}" dt="2020-12-21T06:10:58.794" v="2" actId="478"/>
          <ac:spMkLst>
            <pc:docMk/>
            <pc:sldMk cId="1102988947" sldId="699"/>
            <ac:spMk id="4" creationId="{1D3D5BC5-8EFF-43CF-A11A-3ABC239E5E44}"/>
          </ac:spMkLst>
        </pc:spChg>
      </pc:sldChg>
      <pc:sldChg chg="delSp">
        <pc:chgData name="Tim Hannan (DPC)" userId="5ddcf09c-1eb3-4cbf-8470-a34b8d5cc415" providerId="ADAL" clId="{02188CC8-BD1F-4A29-9F92-436EB5720338}" dt="2020-12-21T06:11:14.912" v="4" actId="478"/>
        <pc:sldMkLst>
          <pc:docMk/>
          <pc:sldMk cId="1437801764" sldId="750"/>
        </pc:sldMkLst>
        <pc:spChg chg="del">
          <ac:chgData name="Tim Hannan (DPC)" userId="5ddcf09c-1eb3-4cbf-8470-a34b8d5cc415" providerId="ADAL" clId="{02188CC8-BD1F-4A29-9F92-436EB5720338}" dt="2020-12-21T06:11:14.912" v="4" actId="478"/>
          <ac:spMkLst>
            <pc:docMk/>
            <pc:sldMk cId="1437801764" sldId="750"/>
            <ac:spMk id="4" creationId="{1D3D5BC5-8EFF-43CF-A11A-3ABC239E5E44}"/>
          </ac:spMkLst>
        </pc:spChg>
      </pc:sldChg>
      <pc:sldChg chg="delSp">
        <pc:chgData name="Tim Hannan (DPC)" userId="5ddcf09c-1eb3-4cbf-8470-a34b8d5cc415" providerId="ADAL" clId="{02188CC8-BD1F-4A29-9F92-436EB5720338}" dt="2020-12-21T06:11:22.144" v="5" actId="478"/>
        <pc:sldMkLst>
          <pc:docMk/>
          <pc:sldMk cId="214642052" sldId="751"/>
        </pc:sldMkLst>
        <pc:spChg chg="del">
          <ac:chgData name="Tim Hannan (DPC)" userId="5ddcf09c-1eb3-4cbf-8470-a34b8d5cc415" providerId="ADAL" clId="{02188CC8-BD1F-4A29-9F92-436EB5720338}" dt="2020-12-21T06:11:22.144" v="5" actId="478"/>
          <ac:spMkLst>
            <pc:docMk/>
            <pc:sldMk cId="214642052" sldId="751"/>
            <ac:spMk id="4" creationId="{1D3D5BC5-8EFF-43CF-A11A-3ABC239E5E44}"/>
          </ac:spMkLst>
        </pc:spChg>
      </pc:sldChg>
      <pc:sldChg chg="delSp">
        <pc:chgData name="Tim Hannan (DPC)" userId="5ddcf09c-1eb3-4cbf-8470-a34b8d5cc415" providerId="ADAL" clId="{02188CC8-BD1F-4A29-9F92-436EB5720338}" dt="2020-12-21T06:11:06.439" v="3" actId="478"/>
        <pc:sldMkLst>
          <pc:docMk/>
          <pc:sldMk cId="4250813711" sldId="754"/>
        </pc:sldMkLst>
        <pc:spChg chg="del">
          <ac:chgData name="Tim Hannan (DPC)" userId="5ddcf09c-1eb3-4cbf-8470-a34b8d5cc415" providerId="ADAL" clId="{02188CC8-BD1F-4A29-9F92-436EB5720338}" dt="2020-12-21T06:11:06.439" v="3" actId="478"/>
          <ac:spMkLst>
            <pc:docMk/>
            <pc:sldMk cId="4250813711" sldId="754"/>
            <ac:spMk id="4" creationId="{1D3D5BC5-8EFF-43CF-A11A-3ABC239E5E44}"/>
          </ac:spMkLst>
        </pc:spChg>
      </pc:sldChg>
      <pc:sldMasterChg chg="modSldLayout">
        <pc:chgData name="Tim Hannan (DPC)" userId="5ddcf09c-1eb3-4cbf-8470-a34b8d5cc415" providerId="ADAL" clId="{02188CC8-BD1F-4A29-9F92-436EB5720338}" dt="2020-12-21T06:10:50.659" v="1" actId="478"/>
        <pc:sldMasterMkLst>
          <pc:docMk/>
          <pc:sldMasterMk cId="2115992837" sldId="2147483672"/>
        </pc:sldMasterMkLst>
        <pc:sldLayoutChg chg="delSp">
          <pc:chgData name="Tim Hannan (DPC)" userId="5ddcf09c-1eb3-4cbf-8470-a34b8d5cc415" providerId="ADAL" clId="{02188CC8-BD1F-4A29-9F92-436EB5720338}" dt="2020-12-21T06:10:50.659" v="1" actId="478"/>
          <pc:sldLayoutMkLst>
            <pc:docMk/>
            <pc:sldMasterMk cId="2115992837" sldId="2147483672"/>
            <pc:sldLayoutMk cId="2317081438" sldId="2147483675"/>
          </pc:sldLayoutMkLst>
          <pc:spChg chg="del">
            <ac:chgData name="Tim Hannan (DPC)" userId="5ddcf09c-1eb3-4cbf-8470-a34b8d5cc415" providerId="ADAL" clId="{02188CC8-BD1F-4A29-9F92-436EB5720338}" dt="2020-12-21T06:10:50.659" v="1" actId="478"/>
            <ac:spMkLst>
              <pc:docMk/>
              <pc:sldMasterMk cId="2115992837" sldId="2147483672"/>
              <pc:sldLayoutMk cId="2317081438" sldId="2147483675"/>
              <ac:spMk id="8" creationId="{2367BC86-A672-49DB-A3B6-F56E6339821B}"/>
            </ac:spMkLst>
          </pc:spChg>
        </pc:sldLayoutChg>
      </pc:sldMasterChg>
    </pc:docChg>
  </pc:docChgLst>
  <pc:docChgLst>
    <pc:chgData name="Gwen Cruise (DPC)" userId="S::gwen.cruise@dpc.vic.gov.au::39c75b4d-4b7a-476f-91d0-4c2b1cb5b705" providerId="AD" clId="Web-{A86AA778-23FF-2FE8-66F7-39B6EC6B2757}"/>
    <pc:docChg chg="modSld">
      <pc:chgData name="Gwen Cruise (DPC)" userId="S::gwen.cruise@dpc.vic.gov.au::39c75b4d-4b7a-476f-91d0-4c2b1cb5b705" providerId="AD" clId="Web-{A86AA778-23FF-2FE8-66F7-39B6EC6B2757}" dt="2020-12-08T11:09:08.487" v="42"/>
      <pc:docMkLst>
        <pc:docMk/>
      </pc:docMkLst>
      <pc:sldChg chg="modSp delCm">
        <pc:chgData name="Gwen Cruise (DPC)" userId="S::gwen.cruise@dpc.vic.gov.au::39c75b4d-4b7a-476f-91d0-4c2b1cb5b705" providerId="AD" clId="Web-{A86AA778-23FF-2FE8-66F7-39B6EC6B2757}" dt="2020-12-08T11:08:37.284" v="39"/>
        <pc:sldMkLst>
          <pc:docMk/>
          <pc:sldMk cId="1806752431" sldId="758"/>
        </pc:sldMkLst>
        <pc:spChg chg="mod">
          <ac:chgData name="Gwen Cruise (DPC)" userId="S::gwen.cruise@dpc.vic.gov.au::39c75b4d-4b7a-476f-91d0-4c2b1cb5b705" providerId="AD" clId="Web-{A86AA778-23FF-2FE8-66F7-39B6EC6B2757}" dt="2020-12-08T11:08:32.612" v="38" actId="20577"/>
          <ac:spMkLst>
            <pc:docMk/>
            <pc:sldMk cId="1806752431" sldId="758"/>
            <ac:spMk id="18" creationId="{DEF8567A-A1AD-4E69-83EF-257DF0517361}"/>
          </ac:spMkLst>
        </pc:spChg>
      </pc:sldChg>
      <pc:sldChg chg="delCm">
        <pc:chgData name="Gwen Cruise (DPC)" userId="S::gwen.cruise@dpc.vic.gov.au::39c75b4d-4b7a-476f-91d0-4c2b1cb5b705" providerId="AD" clId="Web-{A86AA778-23FF-2FE8-66F7-39B6EC6B2757}" dt="2020-12-08T11:08:57.003" v="41"/>
        <pc:sldMkLst>
          <pc:docMk/>
          <pc:sldMk cId="3018798695" sldId="773"/>
        </pc:sldMkLst>
      </pc:sldChg>
      <pc:sldChg chg="delCm">
        <pc:chgData name="Gwen Cruise (DPC)" userId="S::gwen.cruise@dpc.vic.gov.au::39c75b4d-4b7a-476f-91d0-4c2b1cb5b705" providerId="AD" clId="Web-{A86AA778-23FF-2FE8-66F7-39B6EC6B2757}" dt="2020-12-08T11:08:49.862" v="40"/>
        <pc:sldMkLst>
          <pc:docMk/>
          <pc:sldMk cId="184667846" sldId="774"/>
        </pc:sldMkLst>
      </pc:sldChg>
      <pc:sldChg chg="delCm">
        <pc:chgData name="Gwen Cruise (DPC)" userId="S::gwen.cruise@dpc.vic.gov.au::39c75b4d-4b7a-476f-91d0-4c2b1cb5b705" providerId="AD" clId="Web-{A86AA778-23FF-2FE8-66F7-39B6EC6B2757}" dt="2020-12-08T11:09:08.487" v="42"/>
        <pc:sldMkLst>
          <pc:docMk/>
          <pc:sldMk cId="3811339338" sldId="778"/>
        </pc:sldMkLst>
      </pc:sldChg>
    </pc:docChg>
  </pc:docChgLst>
  <pc:docChgLst>
    <pc:chgData name="Gwen Cruise (DPC)" userId="S::gwen.cruise@dpc.vic.gov.au::39c75b4d-4b7a-476f-91d0-4c2b1cb5b705" providerId="AD" clId="Web-{6DC82408-08C8-4469-4019-EEEAD9EE3216}"/>
    <pc:docChg chg="modSld">
      <pc:chgData name="Gwen Cruise (DPC)" userId="S::gwen.cruise@dpc.vic.gov.au::39c75b4d-4b7a-476f-91d0-4c2b1cb5b705" providerId="AD" clId="Web-{6DC82408-08C8-4469-4019-EEEAD9EE3216}" dt="2020-12-04T05:47:50.976" v="19" actId="20577"/>
      <pc:docMkLst>
        <pc:docMk/>
      </pc:docMkLst>
      <pc:sldChg chg="addCm">
        <pc:chgData name="Gwen Cruise (DPC)" userId="S::gwen.cruise@dpc.vic.gov.au::39c75b4d-4b7a-476f-91d0-4c2b1cb5b705" providerId="AD" clId="Web-{6DC82408-08C8-4469-4019-EEEAD9EE3216}" dt="2020-12-04T05:46:08.818" v="15"/>
        <pc:sldMkLst>
          <pc:docMk/>
          <pc:sldMk cId="3018798695" sldId="773"/>
        </pc:sldMkLst>
      </pc:sldChg>
      <pc:sldChg chg="modSp addCm">
        <pc:chgData name="Gwen Cruise (DPC)" userId="S::gwen.cruise@dpc.vic.gov.au::39c75b4d-4b7a-476f-91d0-4c2b1cb5b705" providerId="AD" clId="Web-{6DC82408-08C8-4469-4019-EEEAD9EE3216}" dt="2020-12-04T05:45:02.347" v="14" actId="20577"/>
        <pc:sldMkLst>
          <pc:docMk/>
          <pc:sldMk cId="184667846" sldId="774"/>
        </pc:sldMkLst>
        <pc:spChg chg="mod">
          <ac:chgData name="Gwen Cruise (DPC)" userId="S::gwen.cruise@dpc.vic.gov.au::39c75b4d-4b7a-476f-91d0-4c2b1cb5b705" providerId="AD" clId="Web-{6DC82408-08C8-4469-4019-EEEAD9EE3216}" dt="2020-12-04T05:45:02.347" v="14" actId="20577"/>
          <ac:spMkLst>
            <pc:docMk/>
            <pc:sldMk cId="184667846" sldId="774"/>
            <ac:spMk id="20" creationId="{A8563C22-B104-4037-8CAC-1EE303D67C4C}"/>
          </ac:spMkLst>
        </pc:spChg>
      </pc:sldChg>
      <pc:sldChg chg="modSp addCm">
        <pc:chgData name="Gwen Cruise (DPC)" userId="S::gwen.cruise@dpc.vic.gov.au::39c75b4d-4b7a-476f-91d0-4c2b1cb5b705" providerId="AD" clId="Web-{6DC82408-08C8-4469-4019-EEEAD9EE3216}" dt="2020-12-04T05:47:50.976" v="19" actId="20577"/>
        <pc:sldMkLst>
          <pc:docMk/>
          <pc:sldMk cId="4218176277" sldId="779"/>
        </pc:sldMkLst>
        <pc:spChg chg="mod">
          <ac:chgData name="Gwen Cruise (DPC)" userId="S::gwen.cruise@dpc.vic.gov.au::39c75b4d-4b7a-476f-91d0-4c2b1cb5b705" providerId="AD" clId="Web-{6DC82408-08C8-4469-4019-EEEAD9EE3216}" dt="2020-12-04T05:47:50.976" v="19" actId="20577"/>
          <ac:spMkLst>
            <pc:docMk/>
            <pc:sldMk cId="4218176277" sldId="779"/>
            <ac:spMk id="41" creationId="{912ED266-4C81-40AB-8933-BF306D818C7C}"/>
          </ac:spMkLst>
        </pc:spChg>
      </pc:sldChg>
    </pc:docChg>
  </pc:docChgLst>
  <pc:docChgLst>
    <pc:chgData name="Gwen Cruise (DPC)" userId="S::gwen.cruise@dpc.vic.gov.au::39c75b4d-4b7a-476f-91d0-4c2b1cb5b705" providerId="AD" clId="Web-{217E74E7-628D-E607-1893-344160D1039E}"/>
    <pc:docChg chg="modSld">
      <pc:chgData name="Gwen Cruise (DPC)" userId="S::gwen.cruise@dpc.vic.gov.au::39c75b4d-4b7a-476f-91d0-4c2b1cb5b705" providerId="AD" clId="Web-{217E74E7-628D-E607-1893-344160D1039E}" dt="2020-12-07T05:22:50.833" v="131"/>
      <pc:docMkLst>
        <pc:docMk/>
      </pc:docMkLst>
      <pc:sldChg chg="modSp addCm">
        <pc:chgData name="Gwen Cruise (DPC)" userId="S::gwen.cruise@dpc.vic.gov.au::39c75b4d-4b7a-476f-91d0-4c2b1cb5b705" providerId="AD" clId="Web-{217E74E7-628D-E607-1893-344160D1039E}" dt="2020-12-07T05:01:30.233" v="29" actId="20577"/>
        <pc:sldMkLst>
          <pc:docMk/>
          <pc:sldMk cId="1806752431" sldId="758"/>
        </pc:sldMkLst>
        <pc:spChg chg="mod">
          <ac:chgData name="Gwen Cruise (DPC)" userId="S::gwen.cruise@dpc.vic.gov.au::39c75b4d-4b7a-476f-91d0-4c2b1cb5b705" providerId="AD" clId="Web-{217E74E7-628D-E607-1893-344160D1039E}" dt="2020-12-07T05:01:30.233" v="29" actId="20577"/>
          <ac:spMkLst>
            <pc:docMk/>
            <pc:sldMk cId="1806752431" sldId="758"/>
            <ac:spMk id="20" creationId="{A8563C22-B104-4037-8CAC-1EE303D67C4C}"/>
          </ac:spMkLst>
        </pc:spChg>
      </pc:sldChg>
      <pc:sldChg chg="modSp addCm">
        <pc:chgData name="Gwen Cruise (DPC)" userId="S::gwen.cruise@dpc.vic.gov.au::39c75b4d-4b7a-476f-91d0-4c2b1cb5b705" providerId="AD" clId="Web-{217E74E7-628D-E607-1893-344160D1039E}" dt="2020-12-07T05:22:50.833" v="131"/>
        <pc:sldMkLst>
          <pc:docMk/>
          <pc:sldMk cId="3018798695" sldId="773"/>
        </pc:sldMkLst>
        <pc:spChg chg="mod">
          <ac:chgData name="Gwen Cruise (DPC)" userId="S::gwen.cruise@dpc.vic.gov.au::39c75b4d-4b7a-476f-91d0-4c2b1cb5b705" providerId="AD" clId="Web-{217E74E7-628D-E607-1893-344160D1039E}" dt="2020-12-07T05:22:31.802" v="129" actId="1076"/>
          <ac:spMkLst>
            <pc:docMk/>
            <pc:sldMk cId="3018798695" sldId="773"/>
            <ac:spMk id="3" creationId="{CE8B628C-FECC-4CFB-B7B2-53A99B568A97}"/>
          </ac:spMkLst>
        </pc:spChg>
        <pc:spChg chg="mod">
          <ac:chgData name="Gwen Cruise (DPC)" userId="S::gwen.cruise@dpc.vic.gov.au::39c75b4d-4b7a-476f-91d0-4c2b1cb5b705" providerId="AD" clId="Web-{217E74E7-628D-E607-1893-344160D1039E}" dt="2020-12-07T05:22:34.427" v="130" actId="14100"/>
          <ac:spMkLst>
            <pc:docMk/>
            <pc:sldMk cId="3018798695" sldId="773"/>
            <ac:spMk id="16" creationId="{13BA1537-7620-4158-A356-2AD4F96458A2}"/>
          </ac:spMkLst>
        </pc:spChg>
      </pc:sldChg>
    </pc:docChg>
  </pc:docChgLst>
  <pc:docChgLst>
    <pc:chgData name="Gwen Cruise (DPC)" userId="S::gwen.cruise@dpc.vic.gov.au::39c75b4d-4b7a-476f-91d0-4c2b1cb5b705" providerId="AD" clId="Web-{499E2747-1DA7-B8EA-91CA-E146B3B51630}"/>
    <pc:docChg chg="modSld">
      <pc:chgData name="Gwen Cruise (DPC)" userId="S::gwen.cruise@dpc.vic.gov.au::39c75b4d-4b7a-476f-91d0-4c2b1cb5b705" providerId="AD" clId="Web-{499E2747-1DA7-B8EA-91CA-E146B3B51630}" dt="2020-11-13T04:23:08.998" v="1" actId="20577"/>
      <pc:docMkLst>
        <pc:docMk/>
      </pc:docMkLst>
      <pc:sldChg chg="modSp">
        <pc:chgData name="Gwen Cruise (DPC)" userId="S::gwen.cruise@dpc.vic.gov.au::39c75b4d-4b7a-476f-91d0-4c2b1cb5b705" providerId="AD" clId="Web-{499E2747-1DA7-B8EA-91CA-E146B3B51630}" dt="2020-11-13T04:23:08.998" v="1" actId="20577"/>
        <pc:sldMkLst>
          <pc:docMk/>
          <pc:sldMk cId="2101504651" sldId="257"/>
        </pc:sldMkLst>
        <pc:spChg chg="mod">
          <ac:chgData name="Gwen Cruise (DPC)" userId="S::gwen.cruise@dpc.vic.gov.au::39c75b4d-4b7a-476f-91d0-4c2b1cb5b705" providerId="AD" clId="Web-{499E2747-1DA7-B8EA-91CA-E146B3B51630}" dt="2020-11-13T04:23:08.998" v="1" actId="20577"/>
          <ac:spMkLst>
            <pc:docMk/>
            <pc:sldMk cId="2101504651" sldId="257"/>
            <ac:spMk id="7" creationId="{C1D43EB7-FD53-4327-841A-C5A3F019F5E9}"/>
          </ac:spMkLst>
        </pc:spChg>
      </pc:sldChg>
    </pc:docChg>
  </pc:docChgLst>
  <pc:docChgLst>
    <pc:chgData name="Gwen Cruise (DPC)" userId="S::gwen.cruise@dpc.vic.gov.au::39c75b4d-4b7a-476f-91d0-4c2b1cb5b705" providerId="AD" clId="Web-{BEFA8FBC-AB0D-76BC-1551-4DCF37D2B1B9}"/>
    <pc:docChg chg="modSld">
      <pc:chgData name="Gwen Cruise (DPC)" userId="S::gwen.cruise@dpc.vic.gov.au::39c75b4d-4b7a-476f-91d0-4c2b1cb5b705" providerId="AD" clId="Web-{BEFA8FBC-AB0D-76BC-1551-4DCF37D2B1B9}" dt="2020-12-21T01:07:09.900" v="16" actId="20577"/>
      <pc:docMkLst>
        <pc:docMk/>
      </pc:docMkLst>
      <pc:sldChg chg="modSp">
        <pc:chgData name="Gwen Cruise (DPC)" userId="S::gwen.cruise@dpc.vic.gov.au::39c75b4d-4b7a-476f-91d0-4c2b1cb5b705" providerId="AD" clId="Web-{BEFA8FBC-AB0D-76BC-1551-4DCF37D2B1B9}" dt="2020-12-21T01:07:09.900" v="16" actId="20577"/>
        <pc:sldMkLst>
          <pc:docMk/>
          <pc:sldMk cId="1808610196" sldId="755"/>
        </pc:sldMkLst>
        <pc:spChg chg="mod">
          <ac:chgData name="Gwen Cruise (DPC)" userId="S::gwen.cruise@dpc.vic.gov.au::39c75b4d-4b7a-476f-91d0-4c2b1cb5b705" providerId="AD" clId="Web-{BEFA8FBC-AB0D-76BC-1551-4DCF37D2B1B9}" dt="2020-12-21T01:07:09.900" v="16" actId="20577"/>
          <ac:spMkLst>
            <pc:docMk/>
            <pc:sldMk cId="1808610196" sldId="755"/>
            <ac:spMk id="13" creationId="{D2589B32-AA7B-4A64-9619-6D8EA256B5DF}"/>
          </ac:spMkLst>
        </pc:spChg>
      </pc:sldChg>
    </pc:docChg>
  </pc:docChgLst>
  <pc:docChgLst>
    <pc:chgData name="Emily Dunstan" userId="S::emily.dunstan_sustainability.vic.gov.au#ext#@vicgov.onmicrosoft.com::8191d235-c0c9-421a-82bc-159d5b1c6abf" providerId="AD" clId="Web-{EF3292B0-9728-51A5-0AEF-1D5C7D536121}"/>
    <pc:docChg chg="modSld">
      <pc:chgData name="Emily Dunstan" userId="S::emily.dunstan_sustainability.vic.gov.au#ext#@vicgov.onmicrosoft.com::8191d235-c0c9-421a-82bc-159d5b1c6abf" providerId="AD" clId="Web-{EF3292B0-9728-51A5-0AEF-1D5C7D536121}" dt="2020-11-27T02:10:29.033" v="252" actId="1076"/>
      <pc:docMkLst>
        <pc:docMk/>
      </pc:docMkLst>
      <pc:sldChg chg="modSp">
        <pc:chgData name="Emily Dunstan" userId="S::emily.dunstan_sustainability.vic.gov.au#ext#@vicgov.onmicrosoft.com::8191d235-c0c9-421a-82bc-159d5b1c6abf" providerId="AD" clId="Web-{EF3292B0-9728-51A5-0AEF-1D5C7D536121}" dt="2020-11-27T01:08:46.095" v="13" actId="20577"/>
        <pc:sldMkLst>
          <pc:docMk/>
          <pc:sldMk cId="2101504651" sldId="257"/>
        </pc:sldMkLst>
        <pc:spChg chg="mod">
          <ac:chgData name="Emily Dunstan" userId="S::emily.dunstan_sustainability.vic.gov.au#ext#@vicgov.onmicrosoft.com::8191d235-c0c9-421a-82bc-159d5b1c6abf" providerId="AD" clId="Web-{EF3292B0-9728-51A5-0AEF-1D5C7D536121}" dt="2020-11-27T01:08:46.095" v="13" actId="20577"/>
          <ac:spMkLst>
            <pc:docMk/>
            <pc:sldMk cId="2101504651" sldId="257"/>
            <ac:spMk id="7" creationId="{C1D43EB7-FD53-4327-841A-C5A3F019F5E9}"/>
          </ac:spMkLst>
        </pc:spChg>
      </pc:sldChg>
      <pc:sldChg chg="addSp delSp modSp">
        <pc:chgData name="Emily Dunstan" userId="S::emily.dunstan_sustainability.vic.gov.au#ext#@vicgov.onmicrosoft.com::8191d235-c0c9-421a-82bc-159d5b1c6abf" providerId="AD" clId="Web-{EF3292B0-9728-51A5-0AEF-1D5C7D536121}" dt="2020-11-27T02:07:15.388" v="198" actId="20577"/>
        <pc:sldMkLst>
          <pc:docMk/>
          <pc:sldMk cId="2335778511" sldId="260"/>
        </pc:sldMkLst>
        <pc:spChg chg="mod">
          <ac:chgData name="Emily Dunstan" userId="S::emily.dunstan_sustainability.vic.gov.au#ext#@vicgov.onmicrosoft.com::8191d235-c0c9-421a-82bc-159d5b1c6abf" providerId="AD" clId="Web-{EF3292B0-9728-51A5-0AEF-1D5C7D536121}" dt="2020-11-27T02:07:15.388" v="198" actId="20577"/>
          <ac:spMkLst>
            <pc:docMk/>
            <pc:sldMk cId="2335778511" sldId="260"/>
            <ac:spMk id="2" creationId="{D8A9CF84-E095-4880-B5ED-20C7EE0EFEE0}"/>
          </ac:spMkLst>
        </pc:spChg>
        <pc:spChg chg="mod">
          <ac:chgData name="Emily Dunstan" userId="S::emily.dunstan_sustainability.vic.gov.au#ext#@vicgov.onmicrosoft.com::8191d235-c0c9-421a-82bc-159d5b1c6abf" providerId="AD" clId="Web-{EF3292B0-9728-51A5-0AEF-1D5C7D536121}" dt="2020-11-27T02:07:10.685" v="196" actId="20577"/>
          <ac:spMkLst>
            <pc:docMk/>
            <pc:sldMk cId="2335778511" sldId="260"/>
            <ac:spMk id="13" creationId="{512ED43A-8847-4C1C-803A-5670BE427D21}"/>
          </ac:spMkLst>
        </pc:spChg>
        <pc:spChg chg="add mod ord">
          <ac:chgData name="Emily Dunstan" userId="S::emily.dunstan_sustainability.vic.gov.au#ext#@vicgov.onmicrosoft.com::8191d235-c0c9-421a-82bc-159d5b1c6abf" providerId="AD" clId="Web-{EF3292B0-9728-51A5-0AEF-1D5C7D536121}" dt="2020-11-27T02:06:38.637" v="188" actId="14100"/>
          <ac:spMkLst>
            <pc:docMk/>
            <pc:sldMk cId="2335778511" sldId="260"/>
            <ac:spMk id="14" creationId="{E2B6F495-3594-4EB7-B03A-1E5A9A74D27D}"/>
          </ac:spMkLst>
        </pc:spChg>
        <pc:spChg chg="add mod ord">
          <ac:chgData name="Emily Dunstan" userId="S::emily.dunstan_sustainability.vic.gov.au#ext#@vicgov.onmicrosoft.com::8191d235-c0c9-421a-82bc-159d5b1c6abf" providerId="AD" clId="Web-{EF3292B0-9728-51A5-0AEF-1D5C7D536121}" dt="2020-11-27T02:07:06.075" v="194" actId="14100"/>
          <ac:spMkLst>
            <pc:docMk/>
            <pc:sldMk cId="2335778511" sldId="260"/>
            <ac:spMk id="15" creationId="{E2B6F495-3594-4EB7-B03A-1E5A9A74D27D}"/>
          </ac:spMkLst>
        </pc:spChg>
        <pc:cxnChg chg="del">
          <ac:chgData name="Emily Dunstan" userId="S::emily.dunstan_sustainability.vic.gov.au#ext#@vicgov.onmicrosoft.com::8191d235-c0c9-421a-82bc-159d5b1c6abf" providerId="AD" clId="Web-{EF3292B0-9728-51A5-0AEF-1D5C7D536121}" dt="2020-11-27T02:06:30.871" v="185"/>
          <ac:cxnSpMkLst>
            <pc:docMk/>
            <pc:sldMk cId="2335778511" sldId="260"/>
            <ac:cxnSpMk id="7" creationId="{B92B8F50-FB20-4273-A9F4-AD18C40C3AF4}"/>
          </ac:cxnSpMkLst>
        </pc:cxnChg>
      </pc:sldChg>
      <pc:sldChg chg="modSp">
        <pc:chgData name="Emily Dunstan" userId="S::emily.dunstan_sustainability.vic.gov.au#ext#@vicgov.onmicrosoft.com::8191d235-c0c9-421a-82bc-159d5b1c6abf" providerId="AD" clId="Web-{EF3292B0-9728-51A5-0AEF-1D5C7D536121}" dt="2020-11-27T01:05:55.436" v="11"/>
        <pc:sldMkLst>
          <pc:docMk/>
          <pc:sldMk cId="4259584286" sldId="704"/>
        </pc:sldMkLst>
        <pc:graphicFrameChg chg="mod modGraphic">
          <ac:chgData name="Emily Dunstan" userId="S::emily.dunstan_sustainability.vic.gov.au#ext#@vicgov.onmicrosoft.com::8191d235-c0c9-421a-82bc-159d5b1c6abf" providerId="AD" clId="Web-{EF3292B0-9728-51A5-0AEF-1D5C7D536121}" dt="2020-11-27T01:05:55.436" v="11"/>
          <ac:graphicFrameMkLst>
            <pc:docMk/>
            <pc:sldMk cId="4259584286" sldId="704"/>
            <ac:graphicFrameMk id="30" creationId="{78698A6E-810C-4A6E-B373-5F781D314B5A}"/>
          </ac:graphicFrameMkLst>
        </pc:graphicFrameChg>
      </pc:sldChg>
      <pc:sldChg chg="addCm">
        <pc:chgData name="Emily Dunstan" userId="S::emily.dunstan_sustainability.vic.gov.au#ext#@vicgov.onmicrosoft.com::8191d235-c0c9-421a-82bc-159d5b1c6abf" providerId="AD" clId="Web-{EF3292B0-9728-51A5-0AEF-1D5C7D536121}" dt="2020-11-27T01:10:54.129" v="28"/>
        <pc:sldMkLst>
          <pc:docMk/>
          <pc:sldMk cId="1437801764" sldId="750"/>
        </pc:sldMkLst>
      </pc:sldChg>
      <pc:sldChg chg="modSp">
        <pc:chgData name="Emily Dunstan" userId="S::emily.dunstan_sustainability.vic.gov.au#ext#@vicgov.onmicrosoft.com::8191d235-c0c9-421a-82bc-159d5b1c6abf" providerId="AD" clId="Web-{EF3292B0-9728-51A5-0AEF-1D5C7D536121}" dt="2020-11-27T01:09:08.564" v="14" actId="20577"/>
        <pc:sldMkLst>
          <pc:docMk/>
          <pc:sldMk cId="4250813711" sldId="754"/>
        </pc:sldMkLst>
        <pc:spChg chg="mod">
          <ac:chgData name="Emily Dunstan" userId="S::emily.dunstan_sustainability.vic.gov.au#ext#@vicgov.onmicrosoft.com::8191d235-c0c9-421a-82bc-159d5b1c6abf" providerId="AD" clId="Web-{EF3292B0-9728-51A5-0AEF-1D5C7D536121}" dt="2020-11-27T01:09:08.564" v="14" actId="20577"/>
          <ac:spMkLst>
            <pc:docMk/>
            <pc:sldMk cId="4250813711" sldId="754"/>
            <ac:spMk id="6" creationId="{D101966C-0CB4-4A75-959A-167F54540CEC}"/>
          </ac:spMkLst>
        </pc:spChg>
      </pc:sldChg>
      <pc:sldChg chg="modSp addCm">
        <pc:chgData name="Emily Dunstan" userId="S::emily.dunstan_sustainability.vic.gov.au#ext#@vicgov.onmicrosoft.com::8191d235-c0c9-421a-82bc-159d5b1c6abf" providerId="AD" clId="Web-{EF3292B0-9728-51A5-0AEF-1D5C7D536121}" dt="2020-11-27T01:10:17.472" v="27" actId="20577"/>
        <pc:sldMkLst>
          <pc:docMk/>
          <pc:sldMk cId="1808610196" sldId="755"/>
        </pc:sldMkLst>
        <pc:spChg chg="mod">
          <ac:chgData name="Emily Dunstan" userId="S::emily.dunstan_sustainability.vic.gov.au#ext#@vicgov.onmicrosoft.com::8191d235-c0c9-421a-82bc-159d5b1c6abf" providerId="AD" clId="Web-{EF3292B0-9728-51A5-0AEF-1D5C7D536121}" dt="2020-11-27T01:10:17.472" v="27" actId="20577"/>
          <ac:spMkLst>
            <pc:docMk/>
            <pc:sldMk cId="1808610196" sldId="755"/>
            <ac:spMk id="13" creationId="{D2589B32-AA7B-4A64-9619-6D8EA256B5DF}"/>
          </ac:spMkLst>
        </pc:spChg>
        <pc:graphicFrameChg chg="mod modGraphic">
          <ac:chgData name="Emily Dunstan" userId="S::emily.dunstan_sustainability.vic.gov.au#ext#@vicgov.onmicrosoft.com::8191d235-c0c9-421a-82bc-159d5b1c6abf" providerId="AD" clId="Web-{EF3292B0-9728-51A5-0AEF-1D5C7D536121}" dt="2020-11-27T01:09:28.455" v="19"/>
          <ac:graphicFrameMkLst>
            <pc:docMk/>
            <pc:sldMk cId="1808610196" sldId="755"/>
            <ac:graphicFrameMk id="4" creationId="{BE53563F-2FB9-45C5-A75C-16C80CF4C6A3}"/>
          </ac:graphicFrameMkLst>
        </pc:graphicFrameChg>
      </pc:sldChg>
      <pc:sldChg chg="modSp">
        <pc:chgData name="Emily Dunstan" userId="S::emily.dunstan_sustainability.vic.gov.au#ext#@vicgov.onmicrosoft.com::8191d235-c0c9-421a-82bc-159d5b1c6abf" providerId="AD" clId="Web-{EF3292B0-9728-51A5-0AEF-1D5C7D536121}" dt="2020-11-27T01:09:10.705" v="16" actId="20577"/>
        <pc:sldMkLst>
          <pc:docMk/>
          <pc:sldMk cId="201666054" sldId="757"/>
        </pc:sldMkLst>
        <pc:spChg chg="mod">
          <ac:chgData name="Emily Dunstan" userId="S::emily.dunstan_sustainability.vic.gov.au#ext#@vicgov.onmicrosoft.com::8191d235-c0c9-421a-82bc-159d5b1c6abf" providerId="AD" clId="Web-{EF3292B0-9728-51A5-0AEF-1D5C7D536121}" dt="2020-11-27T01:09:10.705" v="16" actId="20577"/>
          <ac:spMkLst>
            <pc:docMk/>
            <pc:sldMk cId="201666054" sldId="757"/>
            <ac:spMk id="6" creationId="{D101966C-0CB4-4A75-959A-167F54540CEC}"/>
          </ac:spMkLst>
        </pc:spChg>
      </pc:sldChg>
      <pc:sldChg chg="modSp addCm">
        <pc:chgData name="Emily Dunstan" userId="S::emily.dunstan_sustainability.vic.gov.au#ext#@vicgov.onmicrosoft.com::8191d235-c0c9-421a-82bc-159d5b1c6abf" providerId="AD" clId="Web-{EF3292B0-9728-51A5-0AEF-1D5C7D536121}" dt="2020-11-27T01:13:34.459" v="55"/>
        <pc:sldMkLst>
          <pc:docMk/>
          <pc:sldMk cId="1806752431" sldId="758"/>
        </pc:sldMkLst>
        <pc:spChg chg="mod">
          <ac:chgData name="Emily Dunstan" userId="S::emily.dunstan_sustainability.vic.gov.au#ext#@vicgov.onmicrosoft.com::8191d235-c0c9-421a-82bc-159d5b1c6abf" providerId="AD" clId="Web-{EF3292B0-9728-51A5-0AEF-1D5C7D536121}" dt="2020-11-27T01:12:23.099" v="42" actId="20577"/>
          <ac:spMkLst>
            <pc:docMk/>
            <pc:sldMk cId="1806752431" sldId="758"/>
            <ac:spMk id="3" creationId="{CE8B628C-FECC-4CFB-B7B2-53A99B568A97}"/>
          </ac:spMkLst>
        </pc:spChg>
        <pc:spChg chg="mod">
          <ac:chgData name="Emily Dunstan" userId="S::emily.dunstan_sustainability.vic.gov.au#ext#@vicgov.onmicrosoft.com::8191d235-c0c9-421a-82bc-159d5b1c6abf" providerId="AD" clId="Web-{EF3292B0-9728-51A5-0AEF-1D5C7D536121}" dt="2020-11-27T01:12:21.943" v="40" actId="20577"/>
          <ac:spMkLst>
            <pc:docMk/>
            <pc:sldMk cId="1806752431" sldId="758"/>
            <ac:spMk id="13" creationId="{2424EAC4-45A6-40A3-9A2D-B1E7C6C379C2}"/>
          </ac:spMkLst>
        </pc:spChg>
        <pc:spChg chg="mod">
          <ac:chgData name="Emily Dunstan" userId="S::emily.dunstan_sustainability.vic.gov.au#ext#@vicgov.onmicrosoft.com::8191d235-c0c9-421a-82bc-159d5b1c6abf" providerId="AD" clId="Web-{EF3292B0-9728-51A5-0AEF-1D5C7D536121}" dt="2020-11-27T01:13:30.006" v="54" actId="20577"/>
          <ac:spMkLst>
            <pc:docMk/>
            <pc:sldMk cId="1806752431" sldId="758"/>
            <ac:spMk id="20" creationId="{A8563C22-B104-4037-8CAC-1EE303D67C4C}"/>
          </ac:spMkLst>
        </pc:spChg>
      </pc:sldChg>
      <pc:sldChg chg="modSp addCm modCm">
        <pc:chgData name="Emily Dunstan" userId="S::emily.dunstan_sustainability.vic.gov.au#ext#@vicgov.onmicrosoft.com::8191d235-c0c9-421a-82bc-159d5b1c6abf" providerId="AD" clId="Web-{EF3292B0-9728-51A5-0AEF-1D5C7D536121}" dt="2020-11-27T01:45:26.999" v="77" actId="20577"/>
        <pc:sldMkLst>
          <pc:docMk/>
          <pc:sldMk cId="2441531898" sldId="759"/>
        </pc:sldMkLst>
        <pc:spChg chg="mod">
          <ac:chgData name="Emily Dunstan" userId="S::emily.dunstan_sustainability.vic.gov.au#ext#@vicgov.onmicrosoft.com::8191d235-c0c9-421a-82bc-159d5b1c6abf" providerId="AD" clId="Web-{EF3292B0-9728-51A5-0AEF-1D5C7D536121}" dt="2020-11-27T01:16:42.978" v="68" actId="1076"/>
          <ac:spMkLst>
            <pc:docMk/>
            <pc:sldMk cId="2441531898" sldId="759"/>
            <ac:spMk id="3" creationId="{CE8B628C-FECC-4CFB-B7B2-53A99B568A97}"/>
          </ac:spMkLst>
        </pc:spChg>
        <pc:spChg chg="mod">
          <ac:chgData name="Emily Dunstan" userId="S::emily.dunstan_sustainability.vic.gov.au#ext#@vicgov.onmicrosoft.com::8191d235-c0c9-421a-82bc-159d5b1c6abf" providerId="AD" clId="Web-{EF3292B0-9728-51A5-0AEF-1D5C7D536121}" dt="2020-11-27T01:45:26.999" v="77" actId="20577"/>
          <ac:spMkLst>
            <pc:docMk/>
            <pc:sldMk cId="2441531898" sldId="759"/>
            <ac:spMk id="20" creationId="{A8563C22-B104-4037-8CAC-1EE303D67C4C}"/>
          </ac:spMkLst>
        </pc:spChg>
      </pc:sldChg>
      <pc:sldChg chg="modSp">
        <pc:chgData name="Emily Dunstan" userId="S::emily.dunstan_sustainability.vic.gov.au#ext#@vicgov.onmicrosoft.com::8191d235-c0c9-421a-82bc-159d5b1c6abf" providerId="AD" clId="Web-{EF3292B0-9728-51A5-0AEF-1D5C7D536121}" dt="2020-11-27T01:51:43.289" v="123" actId="20577"/>
        <pc:sldMkLst>
          <pc:docMk/>
          <pc:sldMk cId="3000878147" sldId="763"/>
        </pc:sldMkLst>
        <pc:spChg chg="mod">
          <ac:chgData name="Emily Dunstan" userId="S::emily.dunstan_sustainability.vic.gov.au#ext#@vicgov.onmicrosoft.com::8191d235-c0c9-421a-82bc-159d5b1c6abf" providerId="AD" clId="Web-{EF3292B0-9728-51A5-0AEF-1D5C7D536121}" dt="2020-11-27T01:51:35.445" v="121"/>
          <ac:spMkLst>
            <pc:docMk/>
            <pc:sldMk cId="3000878147" sldId="763"/>
            <ac:spMk id="3" creationId="{DEF92875-9ABA-49B8-B37B-ABD92EC41109}"/>
          </ac:spMkLst>
        </pc:spChg>
        <pc:spChg chg="mod">
          <ac:chgData name="Emily Dunstan" userId="S::emily.dunstan_sustainability.vic.gov.au#ext#@vicgov.onmicrosoft.com::8191d235-c0c9-421a-82bc-159d5b1c6abf" providerId="AD" clId="Web-{EF3292B0-9728-51A5-0AEF-1D5C7D536121}" dt="2020-11-27T01:51:43.289" v="123" actId="20577"/>
          <ac:spMkLst>
            <pc:docMk/>
            <pc:sldMk cId="3000878147" sldId="763"/>
            <ac:spMk id="23" creationId="{102D4315-FDCD-45FB-81C6-4F3F5E09AD71}"/>
          </ac:spMkLst>
        </pc:spChg>
        <pc:spChg chg="mod">
          <ac:chgData name="Emily Dunstan" userId="S::emily.dunstan_sustainability.vic.gov.au#ext#@vicgov.onmicrosoft.com::8191d235-c0c9-421a-82bc-159d5b1c6abf" providerId="AD" clId="Web-{EF3292B0-9728-51A5-0AEF-1D5C7D536121}" dt="2020-11-27T01:51:31.179" v="119" actId="1076"/>
          <ac:spMkLst>
            <pc:docMk/>
            <pc:sldMk cId="3000878147" sldId="763"/>
            <ac:spMk id="24" creationId="{4F8C9EF7-DE4C-4A31-B21F-4FD21DCD1DE3}"/>
          </ac:spMkLst>
        </pc:spChg>
        <pc:spChg chg="mod">
          <ac:chgData name="Emily Dunstan" userId="S::emily.dunstan_sustainability.vic.gov.au#ext#@vicgov.onmicrosoft.com::8191d235-c0c9-421a-82bc-159d5b1c6abf" providerId="AD" clId="Web-{EF3292B0-9728-51A5-0AEF-1D5C7D536121}" dt="2020-11-27T01:51:31.164" v="118" actId="1076"/>
          <ac:spMkLst>
            <pc:docMk/>
            <pc:sldMk cId="3000878147" sldId="763"/>
            <ac:spMk id="30" creationId="{1ED57F2B-C792-430F-9AED-890940ADB54A}"/>
          </ac:spMkLst>
        </pc:spChg>
      </pc:sldChg>
      <pc:sldChg chg="modSp addCm">
        <pc:chgData name="Emily Dunstan" userId="S::emily.dunstan_sustainability.vic.gov.au#ext#@vicgov.onmicrosoft.com::8191d235-c0c9-421a-82bc-159d5b1c6abf" providerId="AD" clId="Web-{EF3292B0-9728-51A5-0AEF-1D5C7D536121}" dt="2020-11-27T01:48:40.707" v="98" actId="20577"/>
        <pc:sldMkLst>
          <pc:docMk/>
          <pc:sldMk cId="3018798695" sldId="773"/>
        </pc:sldMkLst>
        <pc:spChg chg="mod">
          <ac:chgData name="Emily Dunstan" userId="S::emily.dunstan_sustainability.vic.gov.au#ext#@vicgov.onmicrosoft.com::8191d235-c0c9-421a-82bc-159d5b1c6abf" providerId="AD" clId="Web-{EF3292B0-9728-51A5-0AEF-1D5C7D536121}" dt="2020-11-27T01:48:40.707" v="98" actId="20577"/>
          <ac:spMkLst>
            <pc:docMk/>
            <pc:sldMk cId="3018798695" sldId="773"/>
            <ac:spMk id="3" creationId="{CE8B628C-FECC-4CFB-B7B2-53A99B568A97}"/>
          </ac:spMkLst>
        </pc:spChg>
      </pc:sldChg>
      <pc:sldChg chg="modSp addCm">
        <pc:chgData name="Emily Dunstan" userId="S::emily.dunstan_sustainability.vic.gov.au#ext#@vicgov.onmicrosoft.com::8191d235-c0c9-421a-82bc-159d5b1c6abf" providerId="AD" clId="Web-{EF3292B0-9728-51A5-0AEF-1D5C7D536121}" dt="2020-11-27T01:47:56.690" v="96" actId="20577"/>
        <pc:sldMkLst>
          <pc:docMk/>
          <pc:sldMk cId="184667846" sldId="774"/>
        </pc:sldMkLst>
        <pc:spChg chg="mod">
          <ac:chgData name="Emily Dunstan" userId="S::emily.dunstan_sustainability.vic.gov.au#ext#@vicgov.onmicrosoft.com::8191d235-c0c9-421a-82bc-159d5b1c6abf" providerId="AD" clId="Web-{EF3292B0-9728-51A5-0AEF-1D5C7D536121}" dt="2020-11-27T01:46:32.610" v="81" actId="20577"/>
          <ac:spMkLst>
            <pc:docMk/>
            <pc:sldMk cId="184667846" sldId="774"/>
            <ac:spMk id="16" creationId="{9F208FD2-2602-4BA8-A961-6E53B1B636D9}"/>
          </ac:spMkLst>
        </pc:spChg>
        <pc:spChg chg="mod">
          <ac:chgData name="Emily Dunstan" userId="S::emily.dunstan_sustainability.vic.gov.au#ext#@vicgov.onmicrosoft.com::8191d235-c0c9-421a-82bc-159d5b1c6abf" providerId="AD" clId="Web-{EF3292B0-9728-51A5-0AEF-1D5C7D536121}" dt="2020-11-27T01:47:56.690" v="96" actId="20577"/>
          <ac:spMkLst>
            <pc:docMk/>
            <pc:sldMk cId="184667846" sldId="774"/>
            <ac:spMk id="20" creationId="{A8563C22-B104-4037-8CAC-1EE303D67C4C}"/>
          </ac:spMkLst>
        </pc:spChg>
      </pc:sldChg>
      <pc:sldChg chg="modSp addCm">
        <pc:chgData name="Emily Dunstan" userId="S::emily.dunstan_sustainability.vic.gov.au#ext#@vicgov.onmicrosoft.com::8191d235-c0c9-421a-82bc-159d5b1c6abf" providerId="AD" clId="Web-{EF3292B0-9728-51A5-0AEF-1D5C7D536121}" dt="2020-11-27T01:59:56.253" v="137"/>
        <pc:sldMkLst>
          <pc:docMk/>
          <pc:sldMk cId="2947942300" sldId="776"/>
        </pc:sldMkLst>
        <pc:spChg chg="mod">
          <ac:chgData name="Emily Dunstan" userId="S::emily.dunstan_sustainability.vic.gov.au#ext#@vicgov.onmicrosoft.com::8191d235-c0c9-421a-82bc-159d5b1c6abf" providerId="AD" clId="Web-{EF3292B0-9728-51A5-0AEF-1D5C7D536121}" dt="2020-11-27T01:57:45.875" v="131" actId="20577"/>
          <ac:spMkLst>
            <pc:docMk/>
            <pc:sldMk cId="2947942300" sldId="776"/>
            <ac:spMk id="23" creationId="{102D4315-FDCD-45FB-81C6-4F3F5E09AD71}"/>
          </ac:spMkLst>
        </pc:spChg>
        <pc:spChg chg="mod">
          <ac:chgData name="Emily Dunstan" userId="S::emily.dunstan_sustainability.vic.gov.au#ext#@vicgov.onmicrosoft.com::8191d235-c0c9-421a-82bc-159d5b1c6abf" providerId="AD" clId="Web-{EF3292B0-9728-51A5-0AEF-1D5C7D536121}" dt="2020-11-27T01:58:15.001" v="133" actId="20577"/>
          <ac:spMkLst>
            <pc:docMk/>
            <pc:sldMk cId="2947942300" sldId="776"/>
            <ac:spMk id="32" creationId="{9AF1D340-85A8-4CDF-ACE3-AD818544DF34}"/>
          </ac:spMkLst>
        </pc:spChg>
        <pc:spChg chg="mod">
          <ac:chgData name="Emily Dunstan" userId="S::emily.dunstan_sustainability.vic.gov.au#ext#@vicgov.onmicrosoft.com::8191d235-c0c9-421a-82bc-159d5b1c6abf" providerId="AD" clId="Web-{EF3292B0-9728-51A5-0AEF-1D5C7D536121}" dt="2020-11-27T01:52:03.930" v="127" actId="1076"/>
          <ac:spMkLst>
            <pc:docMk/>
            <pc:sldMk cId="2947942300" sldId="776"/>
            <ac:spMk id="33" creationId="{8AD2CA6B-7A9A-4909-8154-ADC03DBD8ACB}"/>
          </ac:spMkLst>
        </pc:spChg>
        <pc:grpChg chg="mod">
          <ac:chgData name="Emily Dunstan" userId="S::emily.dunstan_sustainability.vic.gov.au#ext#@vicgov.onmicrosoft.com::8191d235-c0c9-421a-82bc-159d5b1c6abf" providerId="AD" clId="Web-{EF3292B0-9728-51A5-0AEF-1D5C7D536121}" dt="2020-11-27T01:51:58.852" v="126" actId="14100"/>
          <ac:grpSpMkLst>
            <pc:docMk/>
            <pc:sldMk cId="2947942300" sldId="776"/>
            <ac:grpSpMk id="4" creationId="{C95B12C6-EE7A-45A8-A0C2-36473D97D67F}"/>
          </ac:grpSpMkLst>
        </pc:grpChg>
      </pc:sldChg>
      <pc:sldChg chg="modSp">
        <pc:chgData name="Emily Dunstan" userId="S::emily.dunstan_sustainability.vic.gov.au#ext#@vicgov.onmicrosoft.com::8191d235-c0c9-421a-82bc-159d5b1c6abf" providerId="AD" clId="Web-{EF3292B0-9728-51A5-0AEF-1D5C7D536121}" dt="2020-11-27T02:00:57.692" v="146" actId="20577"/>
        <pc:sldMkLst>
          <pc:docMk/>
          <pc:sldMk cId="417771865" sldId="777"/>
        </pc:sldMkLst>
        <pc:spChg chg="mod">
          <ac:chgData name="Emily Dunstan" userId="S::emily.dunstan_sustainability.vic.gov.au#ext#@vicgov.onmicrosoft.com::8191d235-c0c9-421a-82bc-159d5b1c6abf" providerId="AD" clId="Web-{EF3292B0-9728-51A5-0AEF-1D5C7D536121}" dt="2020-11-27T02:00:57.692" v="146" actId="20577"/>
          <ac:spMkLst>
            <pc:docMk/>
            <pc:sldMk cId="417771865" sldId="777"/>
            <ac:spMk id="23" creationId="{102D4315-FDCD-45FB-81C6-4F3F5E09AD71}"/>
          </ac:spMkLst>
        </pc:spChg>
        <pc:spChg chg="mod">
          <ac:chgData name="Emily Dunstan" userId="S::emily.dunstan_sustainability.vic.gov.au#ext#@vicgov.onmicrosoft.com::8191d235-c0c9-421a-82bc-159d5b1c6abf" providerId="AD" clId="Web-{EF3292B0-9728-51A5-0AEF-1D5C7D536121}" dt="2020-11-27T01:58:23.751" v="136" actId="1076"/>
          <ac:spMkLst>
            <pc:docMk/>
            <pc:sldMk cId="417771865" sldId="777"/>
            <ac:spMk id="32" creationId="{7E166737-B563-4B6B-AF9C-C2E8C9551DC3}"/>
          </ac:spMkLst>
        </pc:spChg>
      </pc:sldChg>
      <pc:sldChg chg="modSp">
        <pc:chgData name="Emily Dunstan" userId="S::emily.dunstan_sustainability.vic.gov.au#ext#@vicgov.onmicrosoft.com::8191d235-c0c9-421a-82bc-159d5b1c6abf" providerId="AD" clId="Web-{EF3292B0-9728-51A5-0AEF-1D5C7D536121}" dt="2020-11-27T02:05:47.433" v="182" actId="1076"/>
        <pc:sldMkLst>
          <pc:docMk/>
          <pc:sldMk cId="3811339338" sldId="778"/>
        </pc:sldMkLst>
        <pc:spChg chg="mod">
          <ac:chgData name="Emily Dunstan" userId="S::emily.dunstan_sustainability.vic.gov.au#ext#@vicgov.onmicrosoft.com::8191d235-c0c9-421a-82bc-159d5b1c6abf" providerId="AD" clId="Web-{EF3292B0-9728-51A5-0AEF-1D5C7D536121}" dt="2020-11-27T02:05:41.886" v="178" actId="14100"/>
          <ac:spMkLst>
            <pc:docMk/>
            <pc:sldMk cId="3811339338" sldId="778"/>
            <ac:spMk id="24" creationId="{4F8C9EF7-DE4C-4A31-B21F-4FD21DCD1DE3}"/>
          </ac:spMkLst>
        </pc:spChg>
        <pc:spChg chg="mod">
          <ac:chgData name="Emily Dunstan" userId="S::emily.dunstan_sustainability.vic.gov.au#ext#@vicgov.onmicrosoft.com::8191d235-c0c9-421a-82bc-159d5b1c6abf" providerId="AD" clId="Web-{EF3292B0-9728-51A5-0AEF-1D5C7D536121}" dt="2020-11-27T02:05:36.355" v="177" actId="14100"/>
          <ac:spMkLst>
            <pc:docMk/>
            <pc:sldMk cId="3811339338" sldId="778"/>
            <ac:spMk id="30" creationId="{1ED57F2B-C792-430F-9AED-890940ADB54A}"/>
          </ac:spMkLst>
        </pc:spChg>
        <pc:spChg chg="mod">
          <ac:chgData name="Emily Dunstan" userId="S::emily.dunstan_sustainability.vic.gov.au#ext#@vicgov.onmicrosoft.com::8191d235-c0c9-421a-82bc-159d5b1c6abf" providerId="AD" clId="Web-{EF3292B0-9728-51A5-0AEF-1D5C7D536121}" dt="2020-11-27T02:05:47.402" v="181" actId="1076"/>
          <ac:spMkLst>
            <pc:docMk/>
            <pc:sldMk cId="3811339338" sldId="778"/>
            <ac:spMk id="32" creationId="{91053C89-E4B0-4527-95B9-B288EE052065}"/>
          </ac:spMkLst>
        </pc:spChg>
        <pc:spChg chg="mod">
          <ac:chgData name="Emily Dunstan" userId="S::emily.dunstan_sustainability.vic.gov.au#ext#@vicgov.onmicrosoft.com::8191d235-c0c9-421a-82bc-159d5b1c6abf" providerId="AD" clId="Web-{EF3292B0-9728-51A5-0AEF-1D5C7D536121}" dt="2020-11-27T02:05:47.433" v="182" actId="1076"/>
          <ac:spMkLst>
            <pc:docMk/>
            <pc:sldMk cId="3811339338" sldId="778"/>
            <ac:spMk id="36" creationId="{1D6BAEB6-BBA1-4E34-AFEB-688D6FC42379}"/>
          </ac:spMkLst>
        </pc:spChg>
        <pc:spChg chg="mod">
          <ac:chgData name="Emily Dunstan" userId="S::emily.dunstan_sustainability.vic.gov.au#ext#@vicgov.onmicrosoft.com::8191d235-c0c9-421a-82bc-159d5b1c6abf" providerId="AD" clId="Web-{EF3292B0-9728-51A5-0AEF-1D5C7D536121}" dt="2020-11-27T02:05:24.651" v="171" actId="20577"/>
          <ac:spMkLst>
            <pc:docMk/>
            <pc:sldMk cId="3811339338" sldId="778"/>
            <ac:spMk id="41" creationId="{2E906EE7-3680-46FF-BE36-BB7F443D5514}"/>
          </ac:spMkLst>
        </pc:spChg>
        <pc:spChg chg="mod">
          <ac:chgData name="Emily Dunstan" userId="S::emily.dunstan_sustainability.vic.gov.au#ext#@vicgov.onmicrosoft.com::8191d235-c0c9-421a-82bc-159d5b1c6abf" providerId="AD" clId="Web-{EF3292B0-9728-51A5-0AEF-1D5C7D536121}" dt="2020-11-27T02:00:03.847" v="138"/>
          <ac:spMkLst>
            <pc:docMk/>
            <pc:sldMk cId="3811339338" sldId="778"/>
            <ac:spMk id="42" creationId="{13339BDE-561F-46C5-8496-C4EA207B9C6D}"/>
          </ac:spMkLst>
        </pc:spChg>
        <pc:grpChg chg="mod">
          <ac:chgData name="Emily Dunstan" userId="S::emily.dunstan_sustainability.vic.gov.au#ext#@vicgov.onmicrosoft.com::8191d235-c0c9-421a-82bc-159d5b1c6abf" providerId="AD" clId="Web-{EF3292B0-9728-51A5-0AEF-1D5C7D536121}" dt="2020-11-27T02:05:47.339" v="179" actId="1076"/>
          <ac:grpSpMkLst>
            <pc:docMk/>
            <pc:sldMk cId="3811339338" sldId="778"/>
            <ac:grpSpMk id="33" creationId="{CEBA6512-AFC9-42E6-83BF-C6500A5DDB00}"/>
          </ac:grpSpMkLst>
        </pc:grpChg>
        <pc:grpChg chg="mod">
          <ac:chgData name="Emily Dunstan" userId="S::emily.dunstan_sustainability.vic.gov.au#ext#@vicgov.onmicrosoft.com::8191d235-c0c9-421a-82bc-159d5b1c6abf" providerId="AD" clId="Web-{EF3292B0-9728-51A5-0AEF-1D5C7D536121}" dt="2020-11-27T02:05:47.370" v="180" actId="1076"/>
          <ac:grpSpMkLst>
            <pc:docMk/>
            <pc:sldMk cId="3811339338" sldId="778"/>
            <ac:grpSpMk id="37" creationId="{8E514B6A-4358-4A44-AECF-E08E477FA3F2}"/>
          </ac:grpSpMkLst>
        </pc:grpChg>
      </pc:sldChg>
      <pc:sldChg chg="modSp">
        <pc:chgData name="Emily Dunstan" userId="S::emily.dunstan_sustainability.vic.gov.au#ext#@vicgov.onmicrosoft.com::8191d235-c0c9-421a-82bc-159d5b1c6abf" providerId="AD" clId="Web-{EF3292B0-9728-51A5-0AEF-1D5C7D536121}" dt="2020-11-27T02:06:01.246" v="184" actId="20577"/>
        <pc:sldMkLst>
          <pc:docMk/>
          <pc:sldMk cId="4218176277" sldId="779"/>
        </pc:sldMkLst>
        <pc:spChg chg="mod">
          <ac:chgData name="Emily Dunstan" userId="S::emily.dunstan_sustainability.vic.gov.au#ext#@vicgov.onmicrosoft.com::8191d235-c0c9-421a-82bc-159d5b1c6abf" providerId="AD" clId="Web-{EF3292B0-9728-51A5-0AEF-1D5C7D536121}" dt="2020-11-27T02:06:01.246" v="184" actId="20577"/>
          <ac:spMkLst>
            <pc:docMk/>
            <pc:sldMk cId="4218176277" sldId="779"/>
            <ac:spMk id="41" creationId="{912ED266-4C81-40AB-8933-BF306D818C7C}"/>
          </ac:spMkLst>
        </pc:spChg>
      </pc:sldChg>
      <pc:sldChg chg="addSp delSp modSp addCm">
        <pc:chgData name="Emily Dunstan" userId="S::emily.dunstan_sustainability.vic.gov.au#ext#@vicgov.onmicrosoft.com::8191d235-c0c9-421a-82bc-159d5b1c6abf" providerId="AD" clId="Web-{EF3292B0-9728-51A5-0AEF-1D5C7D536121}" dt="2020-11-27T02:09:30.875" v="229" actId="20577"/>
        <pc:sldMkLst>
          <pc:docMk/>
          <pc:sldMk cId="2507944928" sldId="780"/>
        </pc:sldMkLst>
        <pc:spChg chg="add mod ord">
          <ac:chgData name="Emily Dunstan" userId="S::emily.dunstan_sustainability.vic.gov.au#ext#@vicgov.onmicrosoft.com::8191d235-c0c9-421a-82bc-159d5b1c6abf" providerId="AD" clId="Web-{EF3292B0-9728-51A5-0AEF-1D5C7D536121}" dt="2020-11-27T02:08:37.187" v="221" actId="1076"/>
          <ac:spMkLst>
            <pc:docMk/>
            <pc:sldMk cId="2507944928" sldId="780"/>
            <ac:spMk id="2" creationId="{07FFA18B-7B00-4B2B-A0CE-F41014C92FBD}"/>
          </ac:spMkLst>
        </pc:spChg>
        <pc:spChg chg="mod">
          <ac:chgData name="Emily Dunstan" userId="S::emily.dunstan_sustainability.vic.gov.au#ext#@vicgov.onmicrosoft.com::8191d235-c0c9-421a-82bc-159d5b1c6abf" providerId="AD" clId="Web-{EF3292B0-9728-51A5-0AEF-1D5C7D536121}" dt="2020-11-27T02:08:37.202" v="222" actId="1076"/>
          <ac:spMkLst>
            <pc:docMk/>
            <pc:sldMk cId="2507944928" sldId="780"/>
            <ac:spMk id="6" creationId="{0AA53094-F130-499E-ACC8-E9A3CC040E65}"/>
          </ac:spMkLst>
        </pc:spChg>
        <pc:spChg chg="mod">
          <ac:chgData name="Emily Dunstan" userId="S::emily.dunstan_sustainability.vic.gov.au#ext#@vicgov.onmicrosoft.com::8191d235-c0c9-421a-82bc-159d5b1c6abf" providerId="AD" clId="Web-{EF3292B0-9728-51A5-0AEF-1D5C7D536121}" dt="2020-11-27T02:09:30.875" v="229" actId="20577"/>
          <ac:spMkLst>
            <pc:docMk/>
            <pc:sldMk cId="2507944928" sldId="780"/>
            <ac:spMk id="22" creationId="{304F9F65-63C2-4933-988D-E6D529E7497D}"/>
          </ac:spMkLst>
        </pc:spChg>
        <pc:spChg chg="mod">
          <ac:chgData name="Emily Dunstan" userId="S::emily.dunstan_sustainability.vic.gov.au#ext#@vicgov.onmicrosoft.com::8191d235-c0c9-421a-82bc-159d5b1c6abf" providerId="AD" clId="Web-{EF3292B0-9728-51A5-0AEF-1D5C7D536121}" dt="2020-11-27T02:08:37.234" v="224" actId="1076"/>
          <ac:spMkLst>
            <pc:docMk/>
            <pc:sldMk cId="2507944928" sldId="780"/>
            <ac:spMk id="25" creationId="{FF51B434-931A-46DF-83EA-16076DCB61E5}"/>
          </ac:spMkLst>
        </pc:spChg>
        <pc:spChg chg="add mod ord">
          <ac:chgData name="Emily Dunstan" userId="S::emily.dunstan_sustainability.vic.gov.au#ext#@vicgov.onmicrosoft.com::8191d235-c0c9-421a-82bc-159d5b1c6abf" providerId="AD" clId="Web-{EF3292B0-9728-51A5-0AEF-1D5C7D536121}" dt="2020-11-27T02:08:37.171" v="220" actId="1076"/>
          <ac:spMkLst>
            <pc:docMk/>
            <pc:sldMk cId="2507944928" sldId="780"/>
            <ac:spMk id="26" creationId="{15D2C8DB-A879-4362-B3E0-FF3CA77BEA4D}"/>
          </ac:spMkLst>
        </pc:spChg>
        <pc:picChg chg="mod">
          <ac:chgData name="Emily Dunstan" userId="S::emily.dunstan_sustainability.vic.gov.au#ext#@vicgov.onmicrosoft.com::8191d235-c0c9-421a-82bc-159d5b1c6abf" providerId="AD" clId="Web-{EF3292B0-9728-51A5-0AEF-1D5C7D536121}" dt="2020-11-27T02:08:37.280" v="226" actId="1076"/>
          <ac:picMkLst>
            <pc:docMk/>
            <pc:sldMk cId="2507944928" sldId="780"/>
            <ac:picMk id="18" creationId="{1B053625-2453-476A-B18B-1CDAE4DD6A42}"/>
          </ac:picMkLst>
        </pc:picChg>
        <pc:picChg chg="mod">
          <ac:chgData name="Emily Dunstan" userId="S::emily.dunstan_sustainability.vic.gov.au#ext#@vicgov.onmicrosoft.com::8191d235-c0c9-421a-82bc-159d5b1c6abf" providerId="AD" clId="Web-{EF3292B0-9728-51A5-0AEF-1D5C7D536121}" dt="2020-11-27T02:08:37.249" v="225" actId="1076"/>
          <ac:picMkLst>
            <pc:docMk/>
            <pc:sldMk cId="2507944928" sldId="780"/>
            <ac:picMk id="19" creationId="{77748001-D11D-4A09-B05C-62562234CFD9}"/>
          </ac:picMkLst>
        </pc:picChg>
        <pc:cxnChg chg="del">
          <ac:chgData name="Emily Dunstan" userId="S::emily.dunstan_sustainability.vic.gov.au#ext#@vicgov.onmicrosoft.com::8191d235-c0c9-421a-82bc-159d5b1c6abf" providerId="AD" clId="Web-{EF3292B0-9728-51A5-0AEF-1D5C7D536121}" dt="2020-11-27T02:07:56.780" v="203"/>
          <ac:cxnSpMkLst>
            <pc:docMk/>
            <pc:sldMk cId="2507944928" sldId="780"/>
            <ac:cxnSpMk id="7" creationId="{B92B8F50-FB20-4273-A9F4-AD18C40C3AF4}"/>
          </ac:cxnSpMkLst>
        </pc:cxnChg>
      </pc:sldChg>
      <pc:sldChg chg="addSp delSp modSp">
        <pc:chgData name="Emily Dunstan" userId="S::emily.dunstan_sustainability.vic.gov.au#ext#@vicgov.onmicrosoft.com::8191d235-c0c9-421a-82bc-159d5b1c6abf" providerId="AD" clId="Web-{EF3292B0-9728-51A5-0AEF-1D5C7D536121}" dt="2020-11-27T02:10:29.033" v="252" actId="1076"/>
        <pc:sldMkLst>
          <pc:docMk/>
          <pc:sldMk cId="2274022322" sldId="781"/>
        </pc:sldMkLst>
        <pc:spChg chg="add ord">
          <ac:chgData name="Emily Dunstan" userId="S::emily.dunstan_sustainability.vic.gov.au#ext#@vicgov.onmicrosoft.com::8191d235-c0c9-421a-82bc-159d5b1c6abf" providerId="AD" clId="Web-{EF3292B0-9728-51A5-0AEF-1D5C7D536121}" dt="2020-11-27T02:09:46.110" v="232"/>
          <ac:spMkLst>
            <pc:docMk/>
            <pc:sldMk cId="2274022322" sldId="781"/>
            <ac:spMk id="2" creationId="{46950D4A-C71F-4B03-BEB9-E783EDD2EBA2}"/>
          </ac:spMkLst>
        </pc:spChg>
        <pc:spChg chg="add mod ord">
          <ac:chgData name="Emily Dunstan" userId="S::emily.dunstan_sustainability.vic.gov.au#ext#@vicgov.onmicrosoft.com::8191d235-c0c9-421a-82bc-159d5b1c6abf" providerId="AD" clId="Web-{EF3292B0-9728-51A5-0AEF-1D5C7D536121}" dt="2020-11-27T02:09:51.766" v="235"/>
          <ac:spMkLst>
            <pc:docMk/>
            <pc:sldMk cId="2274022322" sldId="781"/>
            <ac:spMk id="3" creationId="{410ACFEE-E4A4-4CE9-9726-532701A23102}"/>
          </ac:spMkLst>
        </pc:spChg>
        <pc:spChg chg="mod">
          <ac:chgData name="Emily Dunstan" userId="S::emily.dunstan_sustainability.vic.gov.au#ext#@vicgov.onmicrosoft.com::8191d235-c0c9-421a-82bc-159d5b1c6abf" providerId="AD" clId="Web-{EF3292B0-9728-51A5-0AEF-1D5C7D536121}" dt="2020-11-27T02:10:12.673" v="245" actId="1076"/>
          <ac:spMkLst>
            <pc:docMk/>
            <pc:sldMk cId="2274022322" sldId="781"/>
            <ac:spMk id="28" creationId="{07951D0B-1BD9-46F1-8E81-7FBDA2D1BA65}"/>
          </ac:spMkLst>
        </pc:spChg>
        <pc:spChg chg="mod">
          <ac:chgData name="Emily Dunstan" userId="S::emily.dunstan_sustainability.vic.gov.au#ext#@vicgov.onmicrosoft.com::8191d235-c0c9-421a-82bc-159d5b1c6abf" providerId="AD" clId="Web-{EF3292B0-9728-51A5-0AEF-1D5C7D536121}" dt="2020-11-27T02:10:17.830" v="247" actId="1076"/>
          <ac:spMkLst>
            <pc:docMk/>
            <pc:sldMk cId="2274022322" sldId="781"/>
            <ac:spMk id="29" creationId="{67A39911-DF40-4F88-9E1A-1C8F11C34104}"/>
          </ac:spMkLst>
        </pc:spChg>
        <pc:picChg chg="mod">
          <ac:chgData name="Emily Dunstan" userId="S::emily.dunstan_sustainability.vic.gov.au#ext#@vicgov.onmicrosoft.com::8191d235-c0c9-421a-82bc-159d5b1c6abf" providerId="AD" clId="Web-{EF3292B0-9728-51A5-0AEF-1D5C7D536121}" dt="2020-11-27T02:10:15.111" v="246" actId="1076"/>
          <ac:picMkLst>
            <pc:docMk/>
            <pc:sldMk cId="2274022322" sldId="781"/>
            <ac:picMk id="18" creationId="{E66D9B75-EC6B-472A-A43E-C51694703F31}"/>
          </ac:picMkLst>
        </pc:picChg>
        <pc:picChg chg="mod">
          <ac:chgData name="Emily Dunstan" userId="S::emily.dunstan_sustainability.vic.gov.au#ext#@vicgov.onmicrosoft.com::8191d235-c0c9-421a-82bc-159d5b1c6abf" providerId="AD" clId="Web-{EF3292B0-9728-51A5-0AEF-1D5C7D536121}" dt="2020-11-27T02:10:29.033" v="252" actId="1076"/>
          <ac:picMkLst>
            <pc:docMk/>
            <pc:sldMk cId="2274022322" sldId="781"/>
            <ac:picMk id="20" creationId="{B3BC8A07-4D99-4671-BD2B-3F0AA1C93B0F}"/>
          </ac:picMkLst>
        </pc:picChg>
        <pc:cxnChg chg="del">
          <ac:chgData name="Emily Dunstan" userId="S::emily.dunstan_sustainability.vic.gov.au#ext#@vicgov.onmicrosoft.com::8191d235-c0c9-421a-82bc-159d5b1c6abf" providerId="AD" clId="Web-{EF3292B0-9728-51A5-0AEF-1D5C7D536121}" dt="2020-11-27T02:09:42.673" v="230"/>
          <ac:cxnSpMkLst>
            <pc:docMk/>
            <pc:sldMk cId="2274022322" sldId="781"/>
            <ac:cxnSpMk id="7" creationId="{B92B8F50-FB20-4273-A9F4-AD18C40C3AF4}"/>
          </ac:cxnSpMkLst>
        </pc:cxnChg>
      </pc:sldChg>
    </pc:docChg>
  </pc:docChgLst>
  <pc:docChgLst>
    <pc:chgData name="Donna x Thompson (DHHS)" userId="S::donna.x.thompson_familysafety.vic.gov.au#ext#@vicgov.onmicrosoft.com::013ff957-9683-4ef2-a880-6587de4179c2" providerId="AD" clId="Web-{8CD84DD6-2C4A-E71D-FEBA-C2E978B9E7CB}"/>
    <pc:docChg chg="">
      <pc:chgData name="Donna x Thompson (DHHS)" userId="S::donna.x.thompson_familysafety.vic.gov.au#ext#@vicgov.onmicrosoft.com::013ff957-9683-4ef2-a880-6587de4179c2" providerId="AD" clId="Web-{8CD84DD6-2C4A-E71D-FEBA-C2E978B9E7CB}" dt="2021-01-06T04:01:02.769" v="0"/>
      <pc:docMkLst>
        <pc:docMk/>
      </pc:docMkLst>
      <pc:sldChg chg="addCm">
        <pc:chgData name="Donna x Thompson (DHHS)" userId="S::donna.x.thompson_familysafety.vic.gov.au#ext#@vicgov.onmicrosoft.com::013ff957-9683-4ef2-a880-6587de4179c2" providerId="AD" clId="Web-{8CD84DD6-2C4A-E71D-FEBA-C2E978B9E7CB}" dt="2021-01-06T04:01:02.769" v="0"/>
        <pc:sldMkLst>
          <pc:docMk/>
          <pc:sldMk cId="1808610196" sldId="7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ABDF0-5969-4572-8FF6-1BFD9E1DEF02}" type="datetimeFigureOut">
              <a:rPr lang="en-AU" smtClean="0"/>
              <a:t>26/03/2021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AEFED-1B31-4398-B7C7-2FDECAA326C0}" type="slidenum">
              <a:rPr lang="en-AU" smtClean="0"/>
              <a:t>‹#›</a:t>
            </a:fld>
            <a:endParaRPr lang="en-AU"/>
          </a:p>
        </p:txBody>
      </p:sp>
    </p:spTree>
    <p:extLst>
      <p:ext uri="{BB962C8B-B14F-4D97-AF65-F5344CB8AC3E}">
        <p14:creationId xmlns:p14="http://schemas.microsoft.com/office/powerpoint/2010/main" val="28700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a:t>
            </a:fld>
            <a:endParaRPr lang="en-AU"/>
          </a:p>
        </p:txBody>
      </p:sp>
    </p:spTree>
    <p:extLst>
      <p:ext uri="{BB962C8B-B14F-4D97-AF65-F5344CB8AC3E}">
        <p14:creationId xmlns:p14="http://schemas.microsoft.com/office/powerpoint/2010/main" val="128985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11</a:t>
            </a:fld>
            <a:endParaRPr lang="en-AU"/>
          </a:p>
        </p:txBody>
      </p:sp>
    </p:spTree>
    <p:extLst>
      <p:ext uri="{BB962C8B-B14F-4D97-AF65-F5344CB8AC3E}">
        <p14:creationId xmlns:p14="http://schemas.microsoft.com/office/powerpoint/2010/main" val="364092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12</a:t>
            </a:fld>
            <a:endParaRPr lang="en-AU"/>
          </a:p>
        </p:txBody>
      </p:sp>
    </p:spTree>
    <p:extLst>
      <p:ext uri="{BB962C8B-B14F-4D97-AF65-F5344CB8AC3E}">
        <p14:creationId xmlns:p14="http://schemas.microsoft.com/office/powerpoint/2010/main" val="160293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13</a:t>
            </a:fld>
            <a:endParaRPr lang="en-AU"/>
          </a:p>
        </p:txBody>
      </p:sp>
    </p:spTree>
    <p:extLst>
      <p:ext uri="{BB962C8B-B14F-4D97-AF65-F5344CB8AC3E}">
        <p14:creationId xmlns:p14="http://schemas.microsoft.com/office/powerpoint/2010/main" val="172948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14</a:t>
            </a:fld>
            <a:endParaRPr lang="en-AU"/>
          </a:p>
        </p:txBody>
      </p:sp>
    </p:spTree>
    <p:extLst>
      <p:ext uri="{BB962C8B-B14F-4D97-AF65-F5344CB8AC3E}">
        <p14:creationId xmlns:p14="http://schemas.microsoft.com/office/powerpoint/2010/main" val="152467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15</a:t>
            </a:fld>
            <a:endParaRPr lang="en-AU"/>
          </a:p>
        </p:txBody>
      </p:sp>
    </p:spTree>
    <p:extLst>
      <p:ext uri="{BB962C8B-B14F-4D97-AF65-F5344CB8AC3E}">
        <p14:creationId xmlns:p14="http://schemas.microsoft.com/office/powerpoint/2010/main" val="16504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16</a:t>
            </a:fld>
            <a:endParaRPr lang="en-AU"/>
          </a:p>
        </p:txBody>
      </p:sp>
    </p:spTree>
    <p:extLst>
      <p:ext uri="{BB962C8B-B14F-4D97-AF65-F5344CB8AC3E}">
        <p14:creationId xmlns:p14="http://schemas.microsoft.com/office/powerpoint/2010/main" val="1492365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17</a:t>
            </a:fld>
            <a:endParaRPr lang="en-AU"/>
          </a:p>
        </p:txBody>
      </p:sp>
    </p:spTree>
    <p:extLst>
      <p:ext uri="{BB962C8B-B14F-4D97-AF65-F5344CB8AC3E}">
        <p14:creationId xmlns:p14="http://schemas.microsoft.com/office/powerpoint/2010/main" val="3201174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18</a:t>
            </a:fld>
            <a:endParaRPr lang="en-AU"/>
          </a:p>
        </p:txBody>
      </p:sp>
    </p:spTree>
    <p:extLst>
      <p:ext uri="{BB962C8B-B14F-4D97-AF65-F5344CB8AC3E}">
        <p14:creationId xmlns:p14="http://schemas.microsoft.com/office/powerpoint/2010/main" val="1498103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19</a:t>
            </a:fld>
            <a:endParaRPr lang="en-AU"/>
          </a:p>
        </p:txBody>
      </p:sp>
    </p:spTree>
    <p:extLst>
      <p:ext uri="{BB962C8B-B14F-4D97-AF65-F5344CB8AC3E}">
        <p14:creationId xmlns:p14="http://schemas.microsoft.com/office/powerpoint/2010/main" val="153006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20</a:t>
            </a:fld>
            <a:endParaRPr lang="en-AU"/>
          </a:p>
        </p:txBody>
      </p:sp>
    </p:spTree>
    <p:extLst>
      <p:ext uri="{BB962C8B-B14F-4D97-AF65-F5344CB8AC3E}">
        <p14:creationId xmlns:p14="http://schemas.microsoft.com/office/powerpoint/2010/main" val="34135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3</a:t>
            </a:fld>
            <a:endParaRPr lang="en-AU"/>
          </a:p>
        </p:txBody>
      </p:sp>
    </p:spTree>
    <p:extLst>
      <p:ext uri="{BB962C8B-B14F-4D97-AF65-F5344CB8AC3E}">
        <p14:creationId xmlns:p14="http://schemas.microsoft.com/office/powerpoint/2010/main" val="282011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21</a:t>
            </a:fld>
            <a:endParaRPr lang="en-AU"/>
          </a:p>
        </p:txBody>
      </p:sp>
    </p:spTree>
    <p:extLst>
      <p:ext uri="{BB962C8B-B14F-4D97-AF65-F5344CB8AC3E}">
        <p14:creationId xmlns:p14="http://schemas.microsoft.com/office/powerpoint/2010/main" val="83617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22</a:t>
            </a:fld>
            <a:endParaRPr lang="en-AU"/>
          </a:p>
        </p:txBody>
      </p:sp>
    </p:spTree>
    <p:extLst>
      <p:ext uri="{BB962C8B-B14F-4D97-AF65-F5344CB8AC3E}">
        <p14:creationId xmlns:p14="http://schemas.microsoft.com/office/powerpoint/2010/main" val="199418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4</a:t>
            </a:fld>
            <a:endParaRPr lang="en-AU"/>
          </a:p>
        </p:txBody>
      </p:sp>
    </p:spTree>
    <p:extLst>
      <p:ext uri="{BB962C8B-B14F-4D97-AF65-F5344CB8AC3E}">
        <p14:creationId xmlns:p14="http://schemas.microsoft.com/office/powerpoint/2010/main" val="19236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5</a:t>
            </a:fld>
            <a:endParaRPr lang="en-AU"/>
          </a:p>
        </p:txBody>
      </p:sp>
    </p:spTree>
    <p:extLst>
      <p:ext uri="{BB962C8B-B14F-4D97-AF65-F5344CB8AC3E}">
        <p14:creationId xmlns:p14="http://schemas.microsoft.com/office/powerpoint/2010/main" val="266631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6</a:t>
            </a:fld>
            <a:endParaRPr lang="en-AU"/>
          </a:p>
        </p:txBody>
      </p:sp>
    </p:spTree>
    <p:extLst>
      <p:ext uri="{BB962C8B-B14F-4D97-AF65-F5344CB8AC3E}">
        <p14:creationId xmlns:p14="http://schemas.microsoft.com/office/powerpoint/2010/main" val="189721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7</a:t>
            </a:fld>
            <a:endParaRPr lang="en-AU"/>
          </a:p>
        </p:txBody>
      </p:sp>
    </p:spTree>
    <p:extLst>
      <p:ext uri="{BB962C8B-B14F-4D97-AF65-F5344CB8AC3E}">
        <p14:creationId xmlns:p14="http://schemas.microsoft.com/office/powerpoint/2010/main" val="332472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8</a:t>
            </a:fld>
            <a:endParaRPr lang="en-AU"/>
          </a:p>
        </p:txBody>
      </p:sp>
    </p:spTree>
    <p:extLst>
      <p:ext uri="{BB962C8B-B14F-4D97-AF65-F5344CB8AC3E}">
        <p14:creationId xmlns:p14="http://schemas.microsoft.com/office/powerpoint/2010/main" val="174932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9</a:t>
            </a:fld>
            <a:endParaRPr lang="en-AU"/>
          </a:p>
        </p:txBody>
      </p:sp>
    </p:spTree>
    <p:extLst>
      <p:ext uri="{BB962C8B-B14F-4D97-AF65-F5344CB8AC3E}">
        <p14:creationId xmlns:p14="http://schemas.microsoft.com/office/powerpoint/2010/main" val="211425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10</a:t>
            </a:fld>
            <a:endParaRPr lang="en-AU"/>
          </a:p>
        </p:txBody>
      </p:sp>
    </p:spTree>
    <p:extLst>
      <p:ext uri="{BB962C8B-B14F-4D97-AF65-F5344CB8AC3E}">
        <p14:creationId xmlns:p14="http://schemas.microsoft.com/office/powerpoint/2010/main" val="1765014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3" y="1412898"/>
            <a:ext cx="4608512" cy="1007992"/>
          </a:xfrm>
          <a:prstGeom prst="rect">
            <a:avLst/>
          </a:prstGeom>
        </p:spPr>
        <p:txBody>
          <a:bodyPr anchor="b">
            <a:normAutofit/>
          </a:bodyPr>
          <a:lstStyle>
            <a:lvl1pPr>
              <a:defRPr sz="1154" b="1" i="0">
                <a:solidFill>
                  <a:schemeClr val="tx2"/>
                </a:solidFill>
                <a:latin typeface="+mj-lt"/>
                <a:cs typeface="Arial"/>
              </a:defRPr>
            </a:lvl1pPr>
          </a:lstStyle>
          <a:p>
            <a:r>
              <a:rPr lang="en-US"/>
              <a:t>Click to edit Master title style</a:t>
            </a:r>
            <a:endParaRPr lang="en-AU"/>
          </a:p>
        </p:txBody>
      </p:sp>
      <p:sp>
        <p:nvSpPr>
          <p:cNvPr id="3" name="Subtitle 2"/>
          <p:cNvSpPr>
            <a:spLocks noGrp="1"/>
          </p:cNvSpPr>
          <p:nvPr>
            <p:ph type="subTitle" idx="1"/>
          </p:nvPr>
        </p:nvSpPr>
        <p:spPr>
          <a:xfrm>
            <a:off x="539552" y="2636912"/>
            <a:ext cx="4392488" cy="828000"/>
          </a:xfrm>
          <a:prstGeom prst="rect">
            <a:avLst/>
          </a:prstGeom>
        </p:spPr>
        <p:txBody>
          <a:bodyPr>
            <a:normAutofit/>
          </a:bodyPr>
          <a:lstStyle>
            <a:lvl1pPr marL="0" indent="0" algn="l">
              <a:buNone/>
              <a:defRPr sz="865" b="0">
                <a:solidFill>
                  <a:schemeClr val="tx2"/>
                </a:solidFill>
                <a:latin typeface="+mn-lt"/>
                <a:cs typeface="Arial"/>
              </a:defRPr>
            </a:lvl1pPr>
            <a:lvl2pPr marL="219926" indent="0" algn="ctr">
              <a:buNone/>
              <a:defRPr>
                <a:solidFill>
                  <a:schemeClr val="tx1">
                    <a:tint val="75000"/>
                  </a:schemeClr>
                </a:solidFill>
              </a:defRPr>
            </a:lvl2pPr>
            <a:lvl3pPr marL="439850" indent="0" algn="ctr">
              <a:buNone/>
              <a:defRPr>
                <a:solidFill>
                  <a:schemeClr val="tx1">
                    <a:tint val="75000"/>
                  </a:schemeClr>
                </a:solidFill>
              </a:defRPr>
            </a:lvl3pPr>
            <a:lvl4pPr marL="659776" indent="0" algn="ctr">
              <a:buNone/>
              <a:defRPr>
                <a:solidFill>
                  <a:schemeClr val="tx1">
                    <a:tint val="75000"/>
                  </a:schemeClr>
                </a:solidFill>
              </a:defRPr>
            </a:lvl4pPr>
            <a:lvl5pPr marL="879701" indent="0" algn="ctr">
              <a:buNone/>
              <a:defRPr>
                <a:solidFill>
                  <a:schemeClr val="tx1">
                    <a:tint val="75000"/>
                  </a:schemeClr>
                </a:solidFill>
              </a:defRPr>
            </a:lvl5pPr>
            <a:lvl6pPr marL="1099625" indent="0" algn="ctr">
              <a:buNone/>
              <a:defRPr>
                <a:solidFill>
                  <a:schemeClr val="tx1">
                    <a:tint val="75000"/>
                  </a:schemeClr>
                </a:solidFill>
              </a:defRPr>
            </a:lvl6pPr>
            <a:lvl7pPr marL="1319551" indent="0" algn="ctr">
              <a:buNone/>
              <a:defRPr>
                <a:solidFill>
                  <a:schemeClr val="tx1">
                    <a:tint val="75000"/>
                  </a:schemeClr>
                </a:solidFill>
              </a:defRPr>
            </a:lvl7pPr>
            <a:lvl8pPr marL="1539476" indent="0" algn="ctr">
              <a:buNone/>
              <a:defRPr>
                <a:solidFill>
                  <a:schemeClr val="tx1">
                    <a:tint val="75000"/>
                  </a:schemeClr>
                </a:solidFill>
              </a:defRPr>
            </a:lvl8pPr>
            <a:lvl9pPr marL="1759401" indent="0" algn="ctr">
              <a:buNone/>
              <a:defRPr>
                <a:solidFill>
                  <a:schemeClr val="tx1">
                    <a:tint val="75000"/>
                  </a:schemeClr>
                </a:solidFill>
              </a:defRPr>
            </a:lvl9pPr>
          </a:lstStyle>
          <a:p>
            <a:r>
              <a:rPr lang="en-US"/>
              <a:t>Click to edit Master subtitle style</a:t>
            </a:r>
            <a:endParaRPr lang="en-AU"/>
          </a:p>
        </p:txBody>
      </p:sp>
      <p:sp>
        <p:nvSpPr>
          <p:cNvPr id="12" name="Text Placeholder 11"/>
          <p:cNvSpPr>
            <a:spLocks noGrp="1"/>
          </p:cNvSpPr>
          <p:nvPr>
            <p:ph type="body" sz="quarter" idx="10" hasCustomPrompt="1"/>
          </p:nvPr>
        </p:nvSpPr>
        <p:spPr>
          <a:xfrm>
            <a:off x="539553" y="4941172"/>
            <a:ext cx="3312368" cy="396296"/>
          </a:xfrm>
          <a:prstGeom prst="rect">
            <a:avLst/>
          </a:prstGeom>
        </p:spPr>
        <p:txBody>
          <a:bodyPr anchor="b" anchorCtr="0">
            <a:normAutofit/>
          </a:bodyPr>
          <a:lstStyle>
            <a:lvl1pPr>
              <a:defRPr sz="530" b="1" baseline="0">
                <a:solidFill>
                  <a:schemeClr val="tx2"/>
                </a:solidFill>
                <a:latin typeface="+mj-lt"/>
              </a:defRPr>
            </a:lvl1pPr>
          </a:lstStyle>
          <a:p>
            <a:pPr lvl="0"/>
            <a:r>
              <a:rPr lang="en-AU"/>
              <a:t>Click to add presenter name</a:t>
            </a:r>
          </a:p>
        </p:txBody>
      </p:sp>
      <p:sp>
        <p:nvSpPr>
          <p:cNvPr id="14" name="Text Placeholder 13"/>
          <p:cNvSpPr>
            <a:spLocks noGrp="1"/>
          </p:cNvSpPr>
          <p:nvPr>
            <p:ph type="body" sz="quarter" idx="11" hasCustomPrompt="1"/>
          </p:nvPr>
        </p:nvSpPr>
        <p:spPr>
          <a:xfrm>
            <a:off x="539555" y="5517237"/>
            <a:ext cx="2304256" cy="360040"/>
          </a:xfrm>
          <a:prstGeom prst="rect">
            <a:avLst/>
          </a:prstGeom>
        </p:spPr>
        <p:txBody>
          <a:bodyPr>
            <a:normAutofit/>
          </a:bodyPr>
          <a:lstStyle>
            <a:lvl1pPr>
              <a:defRPr sz="481" b="0">
                <a:solidFill>
                  <a:schemeClr val="tx2"/>
                </a:solidFill>
                <a:latin typeface="+mn-lt"/>
              </a:defRPr>
            </a:lvl1pPr>
          </a:lstStyle>
          <a:p>
            <a:pPr lvl="0"/>
            <a:r>
              <a:rPr lang="en-US"/>
              <a:t>Click to add date</a:t>
            </a:r>
            <a:endParaRPr lang="en-AU"/>
          </a:p>
        </p:txBody>
      </p:sp>
      <p:sp>
        <p:nvSpPr>
          <p:cNvPr id="6" name="Text Placeholder 13"/>
          <p:cNvSpPr>
            <a:spLocks noGrp="1"/>
          </p:cNvSpPr>
          <p:nvPr>
            <p:ph type="body" sz="quarter" idx="12" hasCustomPrompt="1"/>
          </p:nvPr>
        </p:nvSpPr>
        <p:spPr>
          <a:xfrm>
            <a:off x="539552" y="6309324"/>
            <a:ext cx="3024336" cy="144016"/>
          </a:xfrm>
          <a:prstGeom prst="rect">
            <a:avLst/>
          </a:prstGeom>
        </p:spPr>
        <p:txBody>
          <a:bodyPr>
            <a:noAutofit/>
          </a:bodyPr>
          <a:lstStyle>
            <a:lvl1pPr>
              <a:defRPr sz="337" b="0">
                <a:solidFill>
                  <a:schemeClr val="tx2"/>
                </a:solidFill>
              </a:defRPr>
            </a:lvl1pPr>
          </a:lstStyle>
          <a:p>
            <a:pPr lvl="0"/>
            <a:r>
              <a:rPr lang="en-US"/>
              <a:t>Click to add TRIM ID </a:t>
            </a:r>
            <a:endParaRPr lang="en-AU"/>
          </a:p>
        </p:txBody>
      </p:sp>
    </p:spTree>
    <p:extLst>
      <p:ext uri="{BB962C8B-B14F-4D97-AF65-F5344CB8AC3E}">
        <p14:creationId xmlns:p14="http://schemas.microsoft.com/office/powerpoint/2010/main" val="3909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294847" y="961979"/>
            <a:ext cx="184731" cy="244362"/>
          </a:xfrm>
          <a:prstGeom prst="rect">
            <a:avLst/>
          </a:prstGeom>
          <a:noFill/>
        </p:spPr>
        <p:txBody>
          <a:bodyPr wrap="none" rtlCol="0">
            <a:spAutoFit/>
          </a:bodyPr>
          <a:lstStyle/>
          <a:p>
            <a:endParaRPr lang="en-US" sz="988"/>
          </a:p>
        </p:txBody>
      </p:sp>
      <p:sp>
        <p:nvSpPr>
          <p:cNvPr id="13" name="Title 12">
            <a:extLst>
              <a:ext uri="{FF2B5EF4-FFF2-40B4-BE49-F238E27FC236}">
                <a16:creationId xmlns:a16="http://schemas.microsoft.com/office/drawing/2014/main" id="{EE0BA278-E1E4-4F78-A2E6-DBD8D2B24CC6}"/>
              </a:ext>
            </a:extLst>
          </p:cNvPr>
          <p:cNvSpPr>
            <a:spLocks noGrp="1"/>
          </p:cNvSpPr>
          <p:nvPr>
            <p:ph type="title"/>
          </p:nvPr>
        </p:nvSpPr>
        <p:spPr>
          <a:xfrm>
            <a:off x="692744" y="326589"/>
            <a:ext cx="7758681" cy="979756"/>
          </a:xfrm>
        </p:spPr>
        <p:txBody>
          <a:bodyPr/>
          <a:lstStyle>
            <a:lvl1pPr>
              <a:defRPr>
                <a:solidFill>
                  <a:schemeClr val="tx2"/>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62197A8C-BCC4-4B0A-BDAA-8AF5319766E1}"/>
              </a:ext>
            </a:extLst>
          </p:cNvPr>
          <p:cNvSpPr>
            <a:spLocks noGrp="1"/>
          </p:cNvSpPr>
          <p:nvPr>
            <p:ph type="dt" sz="half" idx="10"/>
          </p:nvPr>
        </p:nvSpPr>
        <p:spPr>
          <a:xfrm>
            <a:off x="6157688" y="6531710"/>
            <a:ext cx="1847305" cy="180000"/>
          </a:xfrm>
        </p:spPr>
        <p:txBody>
          <a:bodyPr/>
          <a:lstStyle>
            <a:lvl1pPr>
              <a:defRPr>
                <a:solidFill>
                  <a:schemeClr val="tx1">
                    <a:lumMod val="50000"/>
                    <a:lumOff val="50000"/>
                  </a:schemeClr>
                </a:solidFill>
              </a:defRPr>
            </a:lvl1pPr>
          </a:lstStyle>
          <a:p>
            <a:endParaRPr lang="en-AU"/>
          </a:p>
        </p:txBody>
      </p:sp>
      <p:sp>
        <p:nvSpPr>
          <p:cNvPr id="15" name="Footer Placeholder 14">
            <a:extLst>
              <a:ext uri="{FF2B5EF4-FFF2-40B4-BE49-F238E27FC236}">
                <a16:creationId xmlns:a16="http://schemas.microsoft.com/office/drawing/2014/main" id="{2602F7F0-6D23-4023-B08C-16552C5BF829}"/>
              </a:ext>
            </a:extLst>
          </p:cNvPr>
          <p:cNvSpPr>
            <a:spLocks noGrp="1"/>
          </p:cNvSpPr>
          <p:nvPr>
            <p:ph type="ftr" sz="quarter" idx="11"/>
          </p:nvPr>
        </p:nvSpPr>
        <p:spPr>
          <a:xfrm>
            <a:off x="692741" y="6531710"/>
            <a:ext cx="4926147" cy="180000"/>
          </a:xfrm>
        </p:spPr>
        <p:txBody>
          <a:bodyPr/>
          <a:lstStyle/>
          <a:p>
            <a:pPr algn="l"/>
            <a:r>
              <a:rPr lang="en-AU"/>
              <a:t>Presentation title</a:t>
            </a:r>
          </a:p>
        </p:txBody>
      </p:sp>
      <p:sp>
        <p:nvSpPr>
          <p:cNvPr id="16" name="Slide Number Placeholder 15">
            <a:extLst>
              <a:ext uri="{FF2B5EF4-FFF2-40B4-BE49-F238E27FC236}">
                <a16:creationId xmlns:a16="http://schemas.microsoft.com/office/drawing/2014/main" id="{AF2B11C3-6B0B-4067-84EE-FD208F052F42}"/>
              </a:ext>
            </a:extLst>
          </p:cNvPr>
          <p:cNvSpPr>
            <a:spLocks noGrp="1"/>
          </p:cNvSpPr>
          <p:nvPr>
            <p:ph type="sldNum" sz="quarter" idx="12"/>
          </p:nvPr>
        </p:nvSpPr>
        <p:spPr>
          <a:xfrm>
            <a:off x="8143539" y="6531710"/>
            <a:ext cx="307884" cy="180000"/>
          </a:xfrm>
        </p:spPr>
        <p:txBody>
          <a:bodyPr/>
          <a:lstStyle>
            <a:lvl1pPr>
              <a:defRPr>
                <a:solidFill>
                  <a:schemeClr val="tx1">
                    <a:lumMod val="50000"/>
                    <a:lumOff val="50000"/>
                  </a:schemeClr>
                </a:solidFill>
              </a:defRPr>
            </a:lvl1pPr>
          </a:lstStyle>
          <a:p>
            <a:fld id="{636C11FB-B6ED-4826-AA49-B2A0CC68C0B4}" type="slidenum">
              <a:rPr lang="en-AU" smtClean="0"/>
              <a:pPr/>
              <a:t>‹#›</a:t>
            </a:fld>
            <a:endParaRPr lang="en-AU"/>
          </a:p>
        </p:txBody>
      </p:sp>
      <p:sp>
        <p:nvSpPr>
          <p:cNvPr id="6" name="Content Placeholder 5">
            <a:extLst>
              <a:ext uri="{FF2B5EF4-FFF2-40B4-BE49-F238E27FC236}">
                <a16:creationId xmlns:a16="http://schemas.microsoft.com/office/drawing/2014/main" id="{BBB1FFF7-B70D-4C0A-B8A4-F86D53646120}"/>
              </a:ext>
            </a:extLst>
          </p:cNvPr>
          <p:cNvSpPr>
            <a:spLocks noGrp="1"/>
          </p:cNvSpPr>
          <p:nvPr>
            <p:ph sz="quarter" idx="13"/>
          </p:nvPr>
        </p:nvSpPr>
        <p:spPr>
          <a:xfrm>
            <a:off x="692744" y="1632928"/>
            <a:ext cx="7758681" cy="4653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2900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BE017017-BBBF-4B71-88A4-7481DD7605C7}"/>
              </a:ext>
            </a:extLst>
          </p:cNvPr>
          <p:cNvSpPr>
            <a:spLocks noGrp="1"/>
          </p:cNvSpPr>
          <p:nvPr>
            <p:ph type="dt" sz="half" idx="10"/>
          </p:nvPr>
        </p:nvSpPr>
        <p:spPr/>
        <p:txBody>
          <a:bodyPr/>
          <a:lstStyle/>
          <a:p>
            <a:endParaRPr lang="en-AU"/>
          </a:p>
        </p:txBody>
      </p:sp>
      <p:sp>
        <p:nvSpPr>
          <p:cNvPr id="12" name="Footer Placeholder 11">
            <a:extLst>
              <a:ext uri="{FF2B5EF4-FFF2-40B4-BE49-F238E27FC236}">
                <a16:creationId xmlns:a16="http://schemas.microsoft.com/office/drawing/2014/main" id="{1F461E95-2A89-40F2-A95C-C2AF12DBEFDD}"/>
              </a:ext>
            </a:extLst>
          </p:cNvPr>
          <p:cNvSpPr>
            <a:spLocks noGrp="1"/>
          </p:cNvSpPr>
          <p:nvPr>
            <p:ph type="ftr" sz="quarter" idx="11"/>
          </p:nvPr>
        </p:nvSpPr>
        <p:spPr/>
        <p:txBody>
          <a:bodyPr/>
          <a:lstStyle/>
          <a:p>
            <a:pPr algn="l"/>
            <a:r>
              <a:rPr lang="en-AU"/>
              <a:t>Presentation title</a:t>
            </a:r>
          </a:p>
        </p:txBody>
      </p:sp>
      <p:sp>
        <p:nvSpPr>
          <p:cNvPr id="13" name="Slide Number Placeholder 12">
            <a:extLst>
              <a:ext uri="{FF2B5EF4-FFF2-40B4-BE49-F238E27FC236}">
                <a16:creationId xmlns:a16="http://schemas.microsoft.com/office/drawing/2014/main" id="{5E0058E6-26CB-4B83-BF0F-0E0F3C38D5CE}"/>
              </a:ext>
            </a:extLst>
          </p:cNvPr>
          <p:cNvSpPr>
            <a:spLocks noGrp="1"/>
          </p:cNvSpPr>
          <p:nvPr>
            <p:ph type="sldNum" sz="quarter" idx="12"/>
          </p:nvPr>
        </p:nvSpPr>
        <p:spPr/>
        <p:txBody>
          <a:bodyPr/>
          <a:lstStyle>
            <a:lvl1pPr>
              <a:defRPr sz="700">
                <a:latin typeface="+mj-lt"/>
              </a:defRPr>
            </a:lvl1pPr>
          </a:lstStyle>
          <a:p>
            <a:fld id="{636C11FB-B6ED-4826-AA49-B2A0CC68C0B4}" type="slidenum">
              <a:rPr lang="en-AU" smtClean="0"/>
              <a:pPr/>
              <a:t>‹#›</a:t>
            </a:fld>
            <a:endParaRPr lang="en-AU"/>
          </a:p>
        </p:txBody>
      </p:sp>
      <p:sp>
        <p:nvSpPr>
          <p:cNvPr id="14" name="Title 13">
            <a:extLst>
              <a:ext uri="{FF2B5EF4-FFF2-40B4-BE49-F238E27FC236}">
                <a16:creationId xmlns:a16="http://schemas.microsoft.com/office/drawing/2014/main" id="{76F4A9C7-6283-4836-B281-AE1F757DA89C}"/>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19BD3E-B5B3-4228-ABB5-D1004B562271}"/>
              </a:ext>
            </a:extLst>
          </p:cNvPr>
          <p:cNvSpPr>
            <a:spLocks noGrp="1"/>
          </p:cNvSpPr>
          <p:nvPr>
            <p:ph sz="quarter" idx="13"/>
          </p:nvPr>
        </p:nvSpPr>
        <p:spPr>
          <a:xfrm>
            <a:off x="692744" y="1061405"/>
            <a:ext cx="7758681" cy="522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F0C86BB7-2A49-4BAC-84B3-A292300FF0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630029" y="6184260"/>
            <a:ext cx="360196" cy="437450"/>
          </a:xfrm>
          <a:prstGeom prst="rect">
            <a:avLst/>
          </a:prstGeom>
        </p:spPr>
      </p:pic>
    </p:spTree>
    <p:extLst>
      <p:ext uri="{BB962C8B-B14F-4D97-AF65-F5344CB8AC3E}">
        <p14:creationId xmlns:p14="http://schemas.microsoft.com/office/powerpoint/2010/main" val="231708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031412" y="2449396"/>
            <a:ext cx="7081336" cy="2939269"/>
          </a:xfrm>
          <a:prstGeom prst="rect">
            <a:avLst/>
          </a:prstGeom>
        </p:spPr>
        <p:txBody>
          <a:bodyPr vert="horz" lIns="0" tIns="0" rIns="0" bIns="0" rtlCol="0" anchor="t" anchorCtr="0">
            <a:noAutofit/>
          </a:bodyPr>
          <a:lstStyle>
            <a:lvl1pPr algn="ctr">
              <a:defRPr sz="1058" b="0" baseline="0">
                <a:solidFill>
                  <a:schemeClr val="tx2"/>
                </a:solidFill>
              </a:defRPr>
            </a:lvl1pPr>
          </a:lstStyle>
          <a:p>
            <a:r>
              <a:rPr lang="en-AU"/>
              <a:t>“Click to edit Master title style”</a:t>
            </a:r>
            <a:endParaRPr lang="en-US"/>
          </a:p>
        </p:txBody>
      </p:sp>
      <p:sp>
        <p:nvSpPr>
          <p:cNvPr id="2" name="Date Placeholder 1">
            <a:extLst>
              <a:ext uri="{FF2B5EF4-FFF2-40B4-BE49-F238E27FC236}">
                <a16:creationId xmlns:a16="http://schemas.microsoft.com/office/drawing/2014/main" id="{3E6CC509-913F-4023-9709-65F43F3C2CF9}"/>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250B8B7C-27A1-462D-97B2-0A049ADB45AE}"/>
              </a:ext>
            </a:extLst>
          </p:cNvPr>
          <p:cNvSpPr>
            <a:spLocks noGrp="1"/>
          </p:cNvSpPr>
          <p:nvPr>
            <p:ph type="ftr" sz="quarter" idx="11"/>
          </p:nvPr>
        </p:nvSpPr>
        <p:spPr/>
        <p:txBody>
          <a:bodyPr/>
          <a:lstStyle/>
          <a:p>
            <a:pPr algn="l"/>
            <a:r>
              <a:rPr lang="en-AU"/>
              <a:t>Presentation title</a:t>
            </a:r>
          </a:p>
        </p:txBody>
      </p:sp>
      <p:sp>
        <p:nvSpPr>
          <p:cNvPr id="4" name="Slide Number Placeholder 3">
            <a:extLst>
              <a:ext uri="{FF2B5EF4-FFF2-40B4-BE49-F238E27FC236}">
                <a16:creationId xmlns:a16="http://schemas.microsoft.com/office/drawing/2014/main" id="{2F1B501A-DB24-4676-8713-72879BCAE365}"/>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6" name="Rectangle 5">
            <a:extLst>
              <a:ext uri="{FF2B5EF4-FFF2-40B4-BE49-F238E27FC236}">
                <a16:creationId xmlns:a16="http://schemas.microsoft.com/office/drawing/2014/main" id="{DAB9CCB3-1678-4CE5-9BF5-0235082BD452}"/>
              </a:ext>
            </a:extLst>
          </p:cNvPr>
          <p:cNvSpPr/>
          <p:nvPr userDrawn="1"/>
        </p:nvSpPr>
        <p:spPr>
          <a:xfrm>
            <a:off x="-122662" y="6347378"/>
            <a:ext cx="1644629" cy="4031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a:solidFill>
                  <a:srgbClr val="FF0000">
                    <a:alpha val="61000"/>
                  </a:srgbClr>
                </a:solidFill>
                <a:latin typeface="+mj-lt"/>
              </a:rPr>
              <a:t>DRAFT</a:t>
            </a:r>
            <a:endParaRPr lang="en-AU" sz="1050" b="1">
              <a:solidFill>
                <a:srgbClr val="FF0000">
                  <a:alpha val="61000"/>
                </a:srgbClr>
              </a:solidFill>
              <a:latin typeface="+mj-lt"/>
            </a:endParaRPr>
          </a:p>
        </p:txBody>
      </p:sp>
    </p:spTree>
    <p:extLst>
      <p:ext uri="{BB962C8B-B14F-4D97-AF65-F5344CB8AC3E}">
        <p14:creationId xmlns:p14="http://schemas.microsoft.com/office/powerpoint/2010/main" val="410644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ictures, 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440EFAE-06B8-47F6-A6FE-574CC7AEEC0D}"/>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8DC3DBC5-40C7-4F9E-9F2F-F39D0638D707}"/>
              </a:ext>
            </a:extLst>
          </p:cNvPr>
          <p:cNvSpPr>
            <a:spLocks noGrp="1"/>
          </p:cNvSpPr>
          <p:nvPr>
            <p:ph type="ftr" sz="quarter" idx="11"/>
          </p:nvPr>
        </p:nvSpPr>
        <p:spPr/>
        <p:txBody>
          <a:bodyPr/>
          <a:lstStyle/>
          <a:p>
            <a:pPr algn="l"/>
            <a:r>
              <a:rPr lang="en-AU"/>
              <a:t>Presentation title</a:t>
            </a:r>
          </a:p>
        </p:txBody>
      </p:sp>
      <p:sp>
        <p:nvSpPr>
          <p:cNvPr id="7" name="Slide Number Placeholder 6">
            <a:extLst>
              <a:ext uri="{FF2B5EF4-FFF2-40B4-BE49-F238E27FC236}">
                <a16:creationId xmlns:a16="http://schemas.microsoft.com/office/drawing/2014/main" id="{0FB769C0-7C34-429D-BF50-499F98D013CD}"/>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8" name="Title 7">
            <a:extLst>
              <a:ext uri="{FF2B5EF4-FFF2-40B4-BE49-F238E27FC236}">
                <a16:creationId xmlns:a16="http://schemas.microsoft.com/office/drawing/2014/main" id="{4FC2ECC7-00FE-4529-97AA-37696B603AD3}"/>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20" name="Picture Placeholder 19">
            <a:extLst>
              <a:ext uri="{FF2B5EF4-FFF2-40B4-BE49-F238E27FC236}">
                <a16:creationId xmlns:a16="http://schemas.microsoft.com/office/drawing/2014/main" id="{85B3513A-B9C7-4D03-B9D1-BE9F1D641061}"/>
              </a:ext>
            </a:extLst>
          </p:cNvPr>
          <p:cNvSpPr>
            <a:spLocks noGrp="1"/>
          </p:cNvSpPr>
          <p:nvPr>
            <p:ph type="pic" sz="quarter" idx="13"/>
          </p:nvPr>
        </p:nvSpPr>
        <p:spPr>
          <a:xfrm>
            <a:off x="692744" y="1061405"/>
            <a:ext cx="7758681" cy="5225367"/>
          </a:xfrm>
        </p:spPr>
        <p:txBody>
          <a:bodyPr/>
          <a:lstStyle>
            <a:lvl1pPr>
              <a:defRPr>
                <a:solidFill>
                  <a:schemeClr val="tx2"/>
                </a:solidFill>
              </a:defRPr>
            </a:lvl1pPr>
          </a:lstStyle>
          <a:p>
            <a:r>
              <a:rPr lang="en-US"/>
              <a:t>Click icon to add picture</a:t>
            </a:r>
            <a:endParaRPr lang="en-AU"/>
          </a:p>
        </p:txBody>
      </p:sp>
    </p:spTree>
    <p:extLst>
      <p:ext uri="{BB962C8B-B14F-4D97-AF65-F5344CB8AC3E}">
        <p14:creationId xmlns:p14="http://schemas.microsoft.com/office/powerpoint/2010/main" val="1250299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92744" y="326589"/>
            <a:ext cx="7758681" cy="979756"/>
          </a:xfrm>
          <a:prstGeom prst="rect">
            <a:avLst/>
          </a:prstGeom>
        </p:spPr>
        <p:txBody>
          <a:bodyPr vert="horz" lIns="0" tIns="0" rIns="0" bIns="0" rtlCol="0" anchor="b">
            <a:normAutofit/>
          </a:bodyPr>
          <a:lstStyle/>
          <a:p>
            <a:r>
              <a:rPr lang="en-US"/>
              <a:t>Click to edit Master title style</a:t>
            </a:r>
          </a:p>
        </p:txBody>
      </p:sp>
      <p:sp>
        <p:nvSpPr>
          <p:cNvPr id="13" name="Text Placeholder 2"/>
          <p:cNvSpPr>
            <a:spLocks noGrp="1"/>
          </p:cNvSpPr>
          <p:nvPr>
            <p:ph type="body" idx="1"/>
          </p:nvPr>
        </p:nvSpPr>
        <p:spPr>
          <a:xfrm>
            <a:off x="692744" y="1632931"/>
            <a:ext cx="7758681" cy="47354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2"/>
          </p:nvPr>
        </p:nvSpPr>
        <p:spPr>
          <a:xfrm>
            <a:off x="6157688" y="6531710"/>
            <a:ext cx="1847305" cy="180000"/>
          </a:xfrm>
          <a:prstGeom prst="rect">
            <a:avLst/>
          </a:prstGeom>
        </p:spPr>
        <p:txBody>
          <a:bodyPr lIns="0" tIns="0" rIns="0" bIns="0"/>
          <a:lstStyle>
            <a:lvl1pPr algn="r">
              <a:defRPr sz="385">
                <a:solidFill>
                  <a:srgbClr val="7F7F7F"/>
                </a:solidFill>
              </a:defRPr>
            </a:lvl1pPr>
          </a:lstStyle>
          <a:p>
            <a:endParaRPr lang="en-AU"/>
          </a:p>
        </p:txBody>
      </p:sp>
      <p:sp>
        <p:nvSpPr>
          <p:cNvPr id="8" name="Footer Placeholder 3"/>
          <p:cNvSpPr>
            <a:spLocks noGrp="1"/>
          </p:cNvSpPr>
          <p:nvPr>
            <p:ph type="ftr" sz="quarter" idx="3"/>
          </p:nvPr>
        </p:nvSpPr>
        <p:spPr>
          <a:xfrm>
            <a:off x="692741" y="6531710"/>
            <a:ext cx="4926147" cy="180000"/>
          </a:xfrm>
          <a:prstGeom prst="rect">
            <a:avLst/>
          </a:prstGeom>
        </p:spPr>
        <p:txBody>
          <a:bodyPr lIns="0" tIns="0" rIns="0" bIns="0"/>
          <a:lstStyle>
            <a:lvl1pPr algn="r">
              <a:defRPr sz="385">
                <a:solidFill>
                  <a:schemeClr val="tx1">
                    <a:lumMod val="50000"/>
                    <a:lumOff val="50000"/>
                  </a:schemeClr>
                </a:solidFill>
              </a:defRPr>
            </a:lvl1pPr>
          </a:lstStyle>
          <a:p>
            <a:pPr algn="l"/>
            <a:r>
              <a:rPr lang="en-AU"/>
              <a:t>Presentation title</a:t>
            </a:r>
          </a:p>
        </p:txBody>
      </p:sp>
      <p:sp>
        <p:nvSpPr>
          <p:cNvPr id="14" name="Slide Number Placeholder 4"/>
          <p:cNvSpPr>
            <a:spLocks noGrp="1"/>
          </p:cNvSpPr>
          <p:nvPr>
            <p:ph type="sldNum" sz="quarter" idx="4"/>
          </p:nvPr>
        </p:nvSpPr>
        <p:spPr>
          <a:xfrm>
            <a:off x="8143539" y="6531710"/>
            <a:ext cx="307884" cy="180000"/>
          </a:xfrm>
          <a:prstGeom prst="rect">
            <a:avLst/>
          </a:prstGeom>
        </p:spPr>
        <p:txBody>
          <a:bodyPr lIns="0" tIns="0" rIns="0" bIns="0"/>
          <a:lstStyle>
            <a:lvl1pPr algn="r">
              <a:defRPr sz="385">
                <a:solidFill>
                  <a:srgbClr val="7F7F7F"/>
                </a:solidFill>
              </a:defRPr>
            </a:lvl1pPr>
          </a:lstStyle>
          <a:p>
            <a:fld id="{636C11FB-B6ED-4826-AA49-B2A0CC68C0B4}" type="slidenum">
              <a:rPr lang="en-AU" smtClean="0"/>
              <a:pPr/>
              <a:t>‹#›</a:t>
            </a:fld>
            <a:endParaRPr lang="en-AU"/>
          </a:p>
        </p:txBody>
      </p:sp>
      <p:sp>
        <p:nvSpPr>
          <p:cNvPr id="2" name="MSIPCMContentMarking" descr="{&quot;HashCode&quot;:-1267603503,&quot;Placement&quot;:&quot;Footer&quot;}">
            <a:extLst>
              <a:ext uri="{FF2B5EF4-FFF2-40B4-BE49-F238E27FC236}">
                <a16:creationId xmlns:a16="http://schemas.microsoft.com/office/drawing/2014/main" id="{88D5EF3B-DCD5-4947-B6FE-D5ACE0C07CA3}"/>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115992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sz="962" b="1">
          <a:solidFill>
            <a:srgbClr val="51565A"/>
          </a:solidFill>
          <a:latin typeface="+mj-lt"/>
        </a:defRPr>
      </a:lvl1pPr>
    </p:titleStyle>
    <p:bodyStyle>
      <a:lvl1pPr marL="0" indent="0" eaLnBrk="1" hangingPunct="1">
        <a:spcBef>
          <a:spcPts val="289"/>
        </a:spcBef>
        <a:spcAft>
          <a:spcPts val="289"/>
        </a:spcAft>
        <a:buFont typeface="Arial"/>
        <a:buNone/>
        <a:defRPr sz="770" b="1">
          <a:solidFill>
            <a:srgbClr val="51565A"/>
          </a:solidFill>
          <a:latin typeface="+mn-lt"/>
        </a:defRPr>
      </a:lvl1pPr>
      <a:lvl2pPr marL="0" indent="0" algn="l" eaLnBrk="1" hangingPunct="1">
        <a:spcBef>
          <a:spcPts val="289"/>
        </a:spcBef>
        <a:spcAft>
          <a:spcPts val="289"/>
        </a:spcAft>
        <a:buFont typeface="Arial"/>
        <a:buNone/>
        <a:defRPr sz="770" i="1">
          <a:solidFill>
            <a:srgbClr val="51565A"/>
          </a:solidFill>
          <a:latin typeface="+mn-lt"/>
        </a:defRPr>
      </a:lvl2pPr>
      <a:lvl3pPr marL="0" indent="0" eaLnBrk="1" hangingPunct="1">
        <a:spcBef>
          <a:spcPts val="0"/>
        </a:spcBef>
        <a:spcAft>
          <a:spcPts val="289"/>
        </a:spcAft>
        <a:buFontTx/>
        <a:buNone/>
        <a:defRPr sz="770">
          <a:solidFill>
            <a:srgbClr val="51565A"/>
          </a:solidFill>
          <a:latin typeface="+mn-lt"/>
        </a:defRPr>
      </a:lvl3pPr>
      <a:lvl4pPr marL="103902" indent="-103902" eaLnBrk="1" hangingPunct="1">
        <a:spcBef>
          <a:spcPts val="0"/>
        </a:spcBef>
        <a:spcAft>
          <a:spcPts val="289"/>
        </a:spcAft>
        <a:buFont typeface="Wingdings" panose="05000000000000000000" pitchFamily="2" charset="2"/>
        <a:buChar char="§"/>
        <a:defRPr sz="770">
          <a:solidFill>
            <a:srgbClr val="51565A"/>
          </a:solidFill>
          <a:latin typeface="+mn-lt"/>
        </a:defRPr>
      </a:lvl4pPr>
      <a:lvl5pPr marL="207803" indent="-103902" eaLnBrk="1" hangingPunct="1">
        <a:spcBef>
          <a:spcPts val="0"/>
        </a:spcBef>
        <a:spcAft>
          <a:spcPts val="289"/>
        </a:spcAft>
        <a:buFont typeface="Arial" panose="020B0604020202020204" pitchFamily="34" charset="0"/>
        <a:buChar char="–"/>
        <a:defRPr sz="770">
          <a:solidFill>
            <a:srgbClr val="51565A"/>
          </a:solidFill>
          <a:latin typeface="+mn-lt"/>
        </a:defRPr>
      </a:lvl5pPr>
      <a:lvl6pPr marL="311706" indent="-103902" eaLnBrk="1" hangingPunct="1">
        <a:spcAft>
          <a:spcPts val="289"/>
        </a:spcAft>
        <a:buFontTx/>
        <a:buChar char="&gt;"/>
        <a:defRPr sz="770">
          <a:solidFill>
            <a:schemeClr val="tx2"/>
          </a:solidFill>
        </a:defRPr>
      </a:lvl6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vic.gov.au/sites/default/files/2020-01/Information-sharing-process-checklist-when-making-a-request.PDF" TargetMode="External"/><Relationship Id="rId5" Type="http://schemas.openxmlformats.org/officeDocument/2006/relationships/image" Target="../media/image23.png"/><Relationship Id="rId4" Type="http://schemas.openxmlformats.org/officeDocument/2006/relationships/hyperlink" Target="https://iselist.www.vic.gov.au/ise/li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s://iselist.www.vic.gov.au/ise/li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www.vic.gov.au/sites/default/files/2020-01/Information-sharing-process-checklist-when-making-a-request.PDF"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www.vic.gov.au/sites/default/files/2020-01/Information-sharing-process-checklist-when-making-a-request.PDF"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www.vic.gov.au/sites/default/files/2020-01/How-to-request-information-under-the-Family-Violence-Information-Sharing-Scheme.DOCX" TargetMode="External"/><Relationship Id="rId4" Type="http://schemas.openxmlformats.org/officeDocument/2006/relationships/hyperlink" Target="https://www.vic.gov.au/guides-templates-tools-for-information-sharin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www.vic.gov.au/sites/default/files/2019-01/Ministerial%20Guidelines%20-%20Family%20Violence%20Information%20Sharing%20Scheme.pdf" TargetMode="External"/><Relationship Id="rId4" Type="http://schemas.openxmlformats.org/officeDocument/2006/relationships/hyperlink" Target="https://www.vic.gov.au/sites/default/files/2020-01/Information-sharing-process-checklist-when-making-a-reques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D43EB7-FD53-4327-841A-C5A3F019F5E9}"/>
              </a:ext>
            </a:extLst>
          </p:cNvPr>
          <p:cNvSpPr>
            <a:spLocks noGrp="1"/>
          </p:cNvSpPr>
          <p:nvPr>
            <p:ph type="ctrTitle"/>
          </p:nvPr>
        </p:nvSpPr>
        <p:spPr>
          <a:xfrm>
            <a:off x="536451" y="2160962"/>
            <a:ext cx="4226380" cy="1349828"/>
          </a:xfrm>
        </p:spPr>
        <p:txBody>
          <a:bodyPr vert="horz" lIns="0" tIns="0" rIns="0" bIns="0" rtlCol="0" anchor="b">
            <a:noAutofit/>
          </a:bodyPr>
          <a:lstStyle/>
          <a:p>
            <a:r>
              <a:rPr lang="en-AU" sz="1800">
                <a:latin typeface="VIC"/>
              </a:rPr>
              <a:t>Family Violence Information Sharing</a:t>
            </a:r>
            <a:r>
              <a:rPr lang="en-AU" sz="1800">
                <a:latin typeface="VIC" panose="00000500000000000000" pitchFamily="2" charset="0"/>
              </a:rPr>
              <a:t/>
            </a:r>
            <a:br>
              <a:rPr lang="en-AU" sz="1800">
                <a:latin typeface="VIC" panose="00000500000000000000" pitchFamily="2" charset="0"/>
              </a:rPr>
            </a:br>
            <a:r>
              <a:rPr lang="en-AU" sz="1800" b="0">
                <a:latin typeface="VIC"/>
              </a:rPr>
              <a:t>Session 4 – How do I make a family violence information sharing request?</a:t>
            </a:r>
            <a:endParaRPr lang="en-AU" sz="1800" b="0">
              <a:solidFill>
                <a:srgbClr val="FF0000"/>
              </a:solidFill>
              <a:latin typeface="VIC"/>
            </a:endParaRPr>
          </a:p>
        </p:txBody>
      </p:sp>
      <p:pic>
        <p:nvPicPr>
          <p:cNvPr id="8" name="Picture 7">
            <a:extLst>
              <a:ext uri="{FF2B5EF4-FFF2-40B4-BE49-F238E27FC236}">
                <a16:creationId xmlns:a16="http://schemas.microsoft.com/office/drawing/2014/main" id="{8D9D3ED5-D618-4C04-85D5-D53DF4BDC0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55" y="381224"/>
            <a:ext cx="1623728" cy="294527"/>
          </a:xfrm>
          <a:prstGeom prst="rect">
            <a:avLst/>
          </a:prstGeom>
        </p:spPr>
      </p:pic>
      <p:sp>
        <p:nvSpPr>
          <p:cNvPr id="3" name="Text Placeholder 2">
            <a:extLst>
              <a:ext uri="{FF2B5EF4-FFF2-40B4-BE49-F238E27FC236}">
                <a16:creationId xmlns:a16="http://schemas.microsoft.com/office/drawing/2014/main" id="{1424ED6F-A12C-4D47-8AEC-607CFBA0A8A9}"/>
              </a:ext>
            </a:extLst>
          </p:cNvPr>
          <p:cNvSpPr>
            <a:spLocks noGrp="1"/>
          </p:cNvSpPr>
          <p:nvPr>
            <p:ph type="body" sz="quarter" idx="12"/>
          </p:nvPr>
        </p:nvSpPr>
        <p:spPr/>
        <p:txBody>
          <a:bodyPr/>
          <a:lstStyle/>
          <a:p>
            <a:endParaRPr lang="en-AU"/>
          </a:p>
        </p:txBody>
      </p:sp>
      <p:pic>
        <p:nvPicPr>
          <p:cNvPr id="4" name="Picture 3">
            <a:extLst>
              <a:ext uri="{FF2B5EF4-FFF2-40B4-BE49-F238E27FC236}">
                <a16:creationId xmlns:a16="http://schemas.microsoft.com/office/drawing/2014/main" id="{A2D2FACD-3334-4CCA-A9BA-EC51E03882AF}"/>
              </a:ext>
            </a:extLst>
          </p:cNvPr>
          <p:cNvPicPr>
            <a:picLocks noChangeAspect="1"/>
          </p:cNvPicPr>
          <p:nvPr/>
        </p:nvPicPr>
        <p:blipFill>
          <a:blip r:embed="rId3"/>
          <a:stretch>
            <a:fillRect/>
          </a:stretch>
        </p:blipFill>
        <p:spPr>
          <a:xfrm>
            <a:off x="2446310" y="248331"/>
            <a:ext cx="989617" cy="513364"/>
          </a:xfrm>
          <a:prstGeom prst="rect">
            <a:avLst/>
          </a:prstGeom>
        </p:spPr>
      </p:pic>
    </p:spTree>
    <p:extLst>
      <p:ext uri="{BB962C8B-B14F-4D97-AF65-F5344CB8AC3E}">
        <p14:creationId xmlns:p14="http://schemas.microsoft.com/office/powerpoint/2010/main" val="210150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to make a family violence information sharing request</a:t>
            </a: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542925" y="3088553"/>
            <a:ext cx="8010525" cy="1133215"/>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spcBef>
                <a:spcPts val="1200"/>
              </a:spcBef>
              <a:spcAft>
                <a:spcPts val="600"/>
              </a:spcAft>
            </a:pPr>
            <a:r>
              <a:rPr lang="en-AU" sz="1200" b="1">
                <a:solidFill>
                  <a:schemeClr val="accent2"/>
                </a:solidFill>
                <a:latin typeface="+mj-lt"/>
              </a:rPr>
              <a:t>Step 1 – </a:t>
            </a:r>
            <a:r>
              <a:rPr lang="en-AU" sz="1200">
                <a:solidFill>
                  <a:schemeClr val="tx1"/>
                </a:solidFill>
                <a:latin typeface="+mj-lt"/>
              </a:rPr>
              <a:t>Decide what type of </a:t>
            </a:r>
            <a:r>
              <a:rPr lang="en-AU" sz="1200" b="1">
                <a:solidFill>
                  <a:schemeClr val="accent2"/>
                </a:solidFill>
                <a:latin typeface="+mj-lt"/>
              </a:rPr>
              <a:t>risk relevant information</a:t>
            </a:r>
            <a:r>
              <a:rPr lang="en-AU" sz="1200">
                <a:solidFill>
                  <a:schemeClr val="tx1"/>
                </a:solidFill>
                <a:latin typeface="+mj-lt"/>
              </a:rPr>
              <a:t> you need in order to assess and manage family violence risk and determine </a:t>
            </a:r>
            <a:r>
              <a:rPr lang="en-AU" sz="1200" b="1">
                <a:solidFill>
                  <a:schemeClr val="accent2"/>
                </a:solidFill>
                <a:latin typeface="+mj-lt"/>
              </a:rPr>
              <a:t>which organisation </a:t>
            </a:r>
            <a:r>
              <a:rPr lang="en-AU" sz="1200">
                <a:solidFill>
                  <a:schemeClr val="tx1"/>
                </a:solidFill>
                <a:latin typeface="+mj-lt"/>
              </a:rPr>
              <a:t>might hold that information.</a:t>
            </a:r>
            <a:endParaRPr lang="en-AU" sz="1200">
              <a:solidFill>
                <a:schemeClr val="tx1"/>
              </a:solidFill>
            </a:endParaRPr>
          </a:p>
          <a:p>
            <a:pPr>
              <a:spcAft>
                <a:spcPts val="600"/>
              </a:spcAft>
            </a:pPr>
            <a:r>
              <a:rPr lang="en-AU" sz="1200" i="1">
                <a:solidFill>
                  <a:schemeClr val="tx1"/>
                </a:solidFill>
                <a:latin typeface="+mj-lt"/>
              </a:rPr>
              <a:t>For example, if you’ve recently been made aware about a Family Violence Intervention Order, you may need to make a request to Victoria Police or the Courts</a:t>
            </a:r>
            <a:r>
              <a:rPr lang="en-AU" sz="1400" i="1">
                <a:solidFill>
                  <a:schemeClr val="tx1"/>
                </a:solidFill>
                <a:latin typeface="+mj-lt"/>
              </a:rPr>
              <a:t>.</a:t>
            </a: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540405" y="4516245"/>
            <a:ext cx="8001561" cy="914961"/>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spcAft>
                <a:spcPts val="600"/>
              </a:spcAft>
            </a:pPr>
            <a:r>
              <a:rPr lang="en-AU" sz="1200" b="1">
                <a:solidFill>
                  <a:schemeClr val="accent2"/>
                </a:solidFill>
                <a:latin typeface="+mj-lt"/>
              </a:rPr>
              <a:t>Step 2 – </a:t>
            </a:r>
            <a:r>
              <a:rPr lang="en-AU" sz="1200">
                <a:solidFill>
                  <a:schemeClr val="tx1"/>
                </a:solidFill>
                <a:latin typeface="+mj-lt"/>
              </a:rPr>
              <a:t>Check the organisation you are requesting family violence information from is an</a:t>
            </a:r>
            <a:r>
              <a:rPr lang="en-AU" sz="1200" b="1">
                <a:solidFill>
                  <a:schemeClr val="accent2"/>
                </a:solidFill>
                <a:latin typeface="+mj-lt"/>
              </a:rPr>
              <a:t> Information Sharing Entity (ISE)</a:t>
            </a:r>
            <a:r>
              <a:rPr lang="en-AU" sz="1200">
                <a:solidFill>
                  <a:schemeClr val="tx1"/>
                </a:solidFill>
                <a:latin typeface="+mj-lt"/>
              </a:rPr>
              <a:t>. You can only request family violence information from an ISE.</a:t>
            </a:r>
          </a:p>
          <a:p>
            <a:pPr>
              <a:spcAft>
                <a:spcPts val="600"/>
              </a:spcAft>
            </a:pPr>
            <a:r>
              <a:rPr lang="en-AU" sz="1200" b="1">
                <a:solidFill>
                  <a:schemeClr val="accent2"/>
                </a:solidFill>
                <a:latin typeface="+mj-lt"/>
              </a:rPr>
              <a:t>Tip</a:t>
            </a:r>
            <a:r>
              <a:rPr lang="en-AU" sz="1200">
                <a:solidFill>
                  <a:schemeClr val="tx1"/>
                </a:solidFill>
                <a:latin typeface="+mj-lt"/>
              </a:rPr>
              <a:t> – Remember we covered how to check the </a:t>
            </a:r>
            <a:r>
              <a:rPr lang="en-AU" sz="1200">
                <a:solidFill>
                  <a:schemeClr val="tx1"/>
                </a:solidFill>
                <a:latin typeface="+mj-lt"/>
                <a:hlinkClick r:id="rId4">
                  <a:extLst>
                    <a:ext uri="{A12FA001-AC4F-418D-AE19-62706E023703}">
                      <ahyp:hlinkClr xmlns="" xmlns:ahyp="http://schemas.microsoft.com/office/drawing/2018/hyperlinkcolor" val="tx"/>
                    </a:ext>
                  </a:extLst>
                </a:hlinkClick>
              </a:rPr>
              <a:t>ISE List</a:t>
            </a:r>
            <a:r>
              <a:rPr lang="en-AU" sz="1200">
                <a:solidFill>
                  <a:schemeClr val="tx1"/>
                </a:solidFill>
                <a:latin typeface="+mj-lt"/>
              </a:rPr>
              <a:t> in Session 1</a:t>
            </a:r>
            <a:r>
              <a:rPr lang="en-AU" sz="1400">
                <a:solidFill>
                  <a:schemeClr val="tx1"/>
                </a:solidFill>
                <a:latin typeface="+mj-lt"/>
              </a:rPr>
              <a:t>. </a:t>
            </a: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15" name="Rectangle: Rounded Corners 14">
            <a:extLst>
              <a:ext uri="{FF2B5EF4-FFF2-40B4-BE49-F238E27FC236}">
                <a16:creationId xmlns:a16="http://schemas.microsoft.com/office/drawing/2014/main" id="{727BE3AA-AF33-42D2-8F62-F8AB1D1F1C43}"/>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19" name="Rectangle: Rounded Corners 18">
            <a:extLst>
              <a:ext uri="{FF2B5EF4-FFF2-40B4-BE49-F238E27FC236}">
                <a16:creationId xmlns:a16="http://schemas.microsoft.com/office/drawing/2014/main" id="{9BAA3C70-62E8-4A47-A698-1A31A41DB5BA}"/>
              </a:ext>
            </a:extLst>
          </p:cNvPr>
          <p:cNvSpPr/>
          <p:nvPr/>
        </p:nvSpPr>
        <p:spPr>
          <a:xfrm>
            <a:off x="540405" y="1113030"/>
            <a:ext cx="8013045" cy="1685588"/>
          </a:xfrm>
          <a:prstGeom prst="roundRect">
            <a:avLst>
              <a:gd name="adj" fmla="val 4801"/>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AU" sz="1200" b="1">
                <a:solidFill>
                  <a:schemeClr val="accent2"/>
                </a:solidFill>
                <a:latin typeface="+mj-lt"/>
              </a:rPr>
              <a:t>Note </a:t>
            </a:r>
            <a:r>
              <a:rPr lang="en-AU" sz="1200">
                <a:solidFill>
                  <a:schemeClr val="tx1"/>
                </a:solidFill>
                <a:latin typeface="+mj-lt"/>
              </a:rPr>
              <a:t>that family violence information sharing does not always have to be a formal process. If you frequently engage with and share family violence information with another service, you’ll find that these steps become intuitive. As you get used to family violence information sharing, it should become a standard part of your work practice.</a:t>
            </a:r>
          </a:p>
          <a:p>
            <a:pPr>
              <a:spcAft>
                <a:spcPts val="600"/>
              </a:spcAft>
            </a:pPr>
            <a:r>
              <a:rPr lang="en-AU" sz="1200">
                <a:solidFill>
                  <a:schemeClr val="tx1"/>
                </a:solidFill>
                <a:latin typeface="+mj-lt"/>
              </a:rPr>
              <a:t>The full details of what to consider when making a request can be found on the </a:t>
            </a:r>
            <a:r>
              <a:rPr lang="en-AU" sz="1200" u="sng">
                <a:hlinkClick r:id="rId6"/>
              </a:rPr>
              <a:t>Information sharing process checklist</a:t>
            </a:r>
            <a:r>
              <a:rPr lang="en-AU" sz="1200">
                <a:solidFill>
                  <a:schemeClr val="tx1"/>
                </a:solidFill>
                <a:latin typeface="+mj-lt"/>
              </a:rPr>
              <a:t>. We suggest printing it out or saving it somewhere handy on your computer for easy access when you are making a request. </a:t>
            </a:r>
          </a:p>
        </p:txBody>
      </p:sp>
      <p:sp>
        <p:nvSpPr>
          <p:cNvPr id="5" name="Slide Number Placeholder 4">
            <a:extLst>
              <a:ext uri="{FF2B5EF4-FFF2-40B4-BE49-F238E27FC236}">
                <a16:creationId xmlns:a16="http://schemas.microsoft.com/office/drawing/2014/main" id="{E701D794-B7B8-4320-A8B9-54798A3A6D4A}"/>
              </a:ext>
            </a:extLst>
          </p:cNvPr>
          <p:cNvSpPr>
            <a:spLocks noGrp="1"/>
          </p:cNvSpPr>
          <p:nvPr>
            <p:ph type="sldNum" sz="quarter" idx="12"/>
          </p:nvPr>
        </p:nvSpPr>
        <p:spPr/>
        <p:txBody>
          <a:bodyPr/>
          <a:lstStyle/>
          <a:p>
            <a:fld id="{636C11FB-B6ED-4826-AA49-B2A0CC68C0B4}" type="slidenum">
              <a:rPr lang="en-AU" smtClean="0"/>
              <a:pPr/>
              <a:t>10</a:t>
            </a:fld>
            <a:endParaRPr lang="en-AU"/>
          </a:p>
        </p:txBody>
      </p:sp>
    </p:spTree>
    <p:extLst>
      <p:ext uri="{BB962C8B-B14F-4D97-AF65-F5344CB8AC3E}">
        <p14:creationId xmlns:p14="http://schemas.microsoft.com/office/powerpoint/2010/main" val="244153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to make a family violence information sharing request</a:t>
            </a: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584666" y="3038982"/>
            <a:ext cx="8071317" cy="2724510"/>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spcAft>
                <a:spcPts val="600"/>
              </a:spcAft>
            </a:pPr>
            <a:r>
              <a:rPr lang="en-AU" sz="1200" b="1">
                <a:solidFill>
                  <a:schemeClr val="accent2"/>
                </a:solidFill>
                <a:latin typeface="+mj-lt"/>
              </a:rPr>
              <a:t>Step 4 – </a:t>
            </a:r>
            <a:r>
              <a:rPr lang="en-AU" sz="1200">
                <a:solidFill>
                  <a:schemeClr val="tx1"/>
                </a:solidFill>
                <a:latin typeface="+mj-lt"/>
              </a:rPr>
              <a:t>Ask yourself whether you are requesting family violence information for a </a:t>
            </a:r>
            <a:r>
              <a:rPr lang="en-AU" sz="1200" b="1">
                <a:solidFill>
                  <a:schemeClr val="accent2"/>
                </a:solidFill>
                <a:latin typeface="+mj-lt"/>
              </a:rPr>
              <a:t>permitted purpose</a:t>
            </a:r>
            <a:r>
              <a:rPr lang="en-AU" sz="1200">
                <a:solidFill>
                  <a:schemeClr val="tx1"/>
                </a:solidFill>
                <a:latin typeface="+mj-lt"/>
              </a:rPr>
              <a:t>:</a:t>
            </a:r>
            <a:r>
              <a:rPr lang="en-AU" sz="1200">
                <a:latin typeface="+mj-lt"/>
              </a:rPr>
              <a:t/>
            </a:r>
            <a:br>
              <a:rPr lang="en-AU" sz="1200">
                <a:latin typeface="+mj-lt"/>
              </a:rPr>
            </a:br>
            <a:endParaRPr lang="en-AU" sz="1200">
              <a:solidFill>
                <a:schemeClr val="tx1"/>
              </a:solidFill>
              <a:latin typeface="+mj-lt"/>
            </a:endParaRPr>
          </a:p>
          <a:p>
            <a:pPr marL="285750" indent="-285750">
              <a:spcAft>
                <a:spcPts val="600"/>
              </a:spcAft>
              <a:buFont typeface="Wingdings" panose="05000000000000000000" pitchFamily="2" charset="2"/>
              <a:buChar char="q"/>
            </a:pPr>
            <a:r>
              <a:rPr lang="en-AU" sz="1200" b="1">
                <a:solidFill>
                  <a:schemeClr val="accent2"/>
                </a:solidFill>
                <a:latin typeface="+mj-lt"/>
              </a:rPr>
              <a:t>Family violence assessment purpose:</a:t>
            </a:r>
            <a:r>
              <a:rPr lang="en-AU" sz="1200">
                <a:solidFill>
                  <a:schemeClr val="tx1"/>
                </a:solidFill>
                <a:latin typeface="+mj-lt"/>
              </a:rPr>
              <a:t> This is about identifying who the ‘actual’ perpetrator and victim survivor are, and establishing the level of risk the perpetrator poses to the victim survivor. </a:t>
            </a:r>
          </a:p>
          <a:p>
            <a:pPr lvl="1">
              <a:spcAft>
                <a:spcPts val="600"/>
              </a:spcAft>
            </a:pPr>
            <a:r>
              <a:rPr lang="en-AU" sz="1200" b="1">
                <a:solidFill>
                  <a:schemeClr val="tx1"/>
                </a:solidFill>
                <a:latin typeface="+mj-lt"/>
              </a:rPr>
              <a:t>Note </a:t>
            </a:r>
            <a:r>
              <a:rPr lang="en-AU" sz="1200">
                <a:solidFill>
                  <a:schemeClr val="tx1"/>
                </a:solidFill>
                <a:latin typeface="+mj-lt"/>
              </a:rPr>
              <a:t>- Only prescribed Risk Assessment Entities are entitled to make requests for assessment purposes, so you’ll also need to check if the organisation is a Risk Assessment Entity using the </a:t>
            </a:r>
            <a:r>
              <a:rPr lang="en-AU" sz="1200">
                <a:solidFill>
                  <a:schemeClr val="tx1"/>
                </a:solidFill>
                <a:hlinkClick r:id="rId4">
                  <a:extLst>
                    <a:ext uri="{A12FA001-AC4F-418D-AE19-62706E023703}">
                      <ahyp:hlinkClr xmlns="" xmlns:ahyp="http://schemas.microsoft.com/office/drawing/2018/hyperlinkcolor" val="tx"/>
                    </a:ext>
                  </a:extLst>
                </a:hlinkClick>
              </a:rPr>
              <a:t>ISE List</a:t>
            </a:r>
            <a:r>
              <a:rPr lang="en-AU" sz="1200">
                <a:solidFill>
                  <a:schemeClr val="tx1"/>
                </a:solidFill>
                <a:latin typeface="+mj-lt"/>
              </a:rPr>
              <a:t> (not all ISEs are Risk Assessment Entities). </a:t>
            </a:r>
            <a:r>
              <a:rPr lang="en-AU" sz="1200">
                <a:latin typeface="+mj-lt"/>
              </a:rPr>
              <a:t/>
            </a:r>
            <a:br>
              <a:rPr lang="en-AU" sz="1200">
                <a:latin typeface="+mj-lt"/>
              </a:rPr>
            </a:br>
            <a:endParaRPr lang="en-AU" sz="1200">
              <a:solidFill>
                <a:schemeClr val="tx1"/>
              </a:solidFill>
              <a:latin typeface="+mj-lt"/>
            </a:endParaRPr>
          </a:p>
          <a:p>
            <a:pPr marL="285750" indent="-285750">
              <a:spcAft>
                <a:spcPts val="600"/>
              </a:spcAft>
              <a:buFont typeface="Wingdings" panose="05000000000000000000" pitchFamily="2" charset="2"/>
              <a:buChar char="q"/>
            </a:pPr>
            <a:r>
              <a:rPr lang="en-AU" sz="1200" b="1">
                <a:solidFill>
                  <a:schemeClr val="accent2"/>
                </a:solidFill>
                <a:latin typeface="+mj-lt"/>
              </a:rPr>
              <a:t>Family violence protection purpose:</a:t>
            </a:r>
            <a:r>
              <a:rPr lang="en-AU" sz="1200">
                <a:solidFill>
                  <a:schemeClr val="tx1"/>
                </a:solidFill>
                <a:latin typeface="+mj-lt"/>
              </a:rPr>
              <a:t> This is about managing the risk of a perpetrator committing family violence or the victim survivor being subjected to family violence. </a:t>
            </a:r>
          </a:p>
          <a:p>
            <a:pPr lvl="1">
              <a:spcAft>
                <a:spcPts val="600"/>
              </a:spcAft>
            </a:pPr>
            <a:r>
              <a:rPr lang="en-AU" sz="1200" b="1">
                <a:solidFill>
                  <a:schemeClr val="tx1"/>
                </a:solidFill>
                <a:latin typeface="+mj-lt"/>
              </a:rPr>
              <a:t>Note </a:t>
            </a:r>
            <a:r>
              <a:rPr lang="en-AU" sz="1200">
                <a:solidFill>
                  <a:schemeClr val="tx1"/>
                </a:solidFill>
                <a:latin typeface="+mj-lt"/>
              </a:rPr>
              <a:t>- Any prescribed ISE can request and share family violence information for protection purposes. </a:t>
            </a: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15" name="Rectangle: Rounded Corners 14">
            <a:extLst>
              <a:ext uri="{FF2B5EF4-FFF2-40B4-BE49-F238E27FC236}">
                <a16:creationId xmlns:a16="http://schemas.microsoft.com/office/drawing/2014/main" id="{727BE3AA-AF33-42D2-8F62-F8AB1D1F1C43}"/>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16" name="Rectangle: Rounded Corners 15">
            <a:extLst>
              <a:ext uri="{FF2B5EF4-FFF2-40B4-BE49-F238E27FC236}">
                <a16:creationId xmlns:a16="http://schemas.microsoft.com/office/drawing/2014/main" id="{9F208FD2-2602-4BA8-A961-6E53B1B636D9}"/>
              </a:ext>
            </a:extLst>
          </p:cNvPr>
          <p:cNvSpPr/>
          <p:nvPr/>
        </p:nvSpPr>
        <p:spPr>
          <a:xfrm>
            <a:off x="581025" y="1370225"/>
            <a:ext cx="8010525" cy="1430126"/>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spcAft>
                <a:spcPts val="600"/>
              </a:spcAft>
            </a:pPr>
            <a:r>
              <a:rPr lang="en-AU" sz="1200" b="1">
                <a:solidFill>
                  <a:schemeClr val="accent2"/>
                </a:solidFill>
                <a:latin typeface="+mj-lt"/>
              </a:rPr>
              <a:t>Step 3 – </a:t>
            </a:r>
            <a:r>
              <a:rPr lang="en-AU" sz="1200">
                <a:solidFill>
                  <a:schemeClr val="tx1"/>
                </a:solidFill>
                <a:latin typeface="+mj-lt"/>
              </a:rPr>
              <a:t>Decide whether it’s better to make the request </a:t>
            </a:r>
            <a:r>
              <a:rPr lang="en-AU" sz="1200" b="1">
                <a:solidFill>
                  <a:schemeClr val="accent2"/>
                </a:solidFill>
                <a:latin typeface="+mj-lt"/>
              </a:rPr>
              <a:t>verbally or in writing</a:t>
            </a:r>
            <a:r>
              <a:rPr lang="en-AU" sz="1200">
                <a:solidFill>
                  <a:schemeClr val="tx1"/>
                </a:solidFill>
                <a:latin typeface="+mj-lt"/>
              </a:rPr>
              <a:t>.</a:t>
            </a:r>
          </a:p>
          <a:p>
            <a:pPr marL="285750" indent="-285750">
              <a:spcAft>
                <a:spcPts val="600"/>
              </a:spcAft>
              <a:buFont typeface="Wingdings" panose="05000000000000000000" pitchFamily="2" charset="2"/>
              <a:buChar char="ü"/>
            </a:pPr>
            <a:r>
              <a:rPr lang="en-AU" sz="1200">
                <a:solidFill>
                  <a:schemeClr val="tx1"/>
                </a:solidFill>
                <a:latin typeface="+mj-lt"/>
              </a:rPr>
              <a:t>Verbal requests work well if you already know the contact/organisation.</a:t>
            </a:r>
          </a:p>
          <a:p>
            <a:pPr marL="285750" indent="-285750">
              <a:spcAft>
                <a:spcPts val="600"/>
              </a:spcAft>
              <a:buFont typeface="Wingdings" panose="05000000000000000000" pitchFamily="2" charset="2"/>
              <a:buChar char="ü"/>
            </a:pPr>
            <a:r>
              <a:rPr lang="en-AU" sz="1200">
                <a:solidFill>
                  <a:schemeClr val="tx1"/>
                </a:solidFill>
                <a:latin typeface="+mj-lt"/>
              </a:rPr>
              <a:t>Written requests are a good option if you don’t have a relationship with the organisation. You may wish to consider sending these from your organisation’s official email account, to help the recipient verify you are an ISE.</a:t>
            </a:r>
            <a:r>
              <a:rPr lang="en-AU" sz="1400">
                <a:latin typeface="+mj-lt"/>
              </a:rPr>
              <a:t/>
            </a:r>
            <a:br>
              <a:rPr lang="en-AU" sz="1400">
                <a:latin typeface="+mj-lt"/>
              </a:rPr>
            </a:br>
            <a:r>
              <a:rPr lang="en-AU" sz="1400">
                <a:solidFill>
                  <a:schemeClr val="tx1"/>
                </a:solidFill>
                <a:latin typeface="+mj-lt"/>
              </a:rPr>
              <a:t> </a:t>
            </a:r>
          </a:p>
        </p:txBody>
      </p:sp>
      <p:sp>
        <p:nvSpPr>
          <p:cNvPr id="3" name="Slide Number Placeholder 2">
            <a:extLst>
              <a:ext uri="{FF2B5EF4-FFF2-40B4-BE49-F238E27FC236}">
                <a16:creationId xmlns:a16="http://schemas.microsoft.com/office/drawing/2014/main" id="{DED620B4-60AD-495E-A0BA-F8F7DED5F26C}"/>
              </a:ext>
            </a:extLst>
          </p:cNvPr>
          <p:cNvSpPr>
            <a:spLocks noGrp="1"/>
          </p:cNvSpPr>
          <p:nvPr>
            <p:ph type="sldNum" sz="quarter" idx="12"/>
          </p:nvPr>
        </p:nvSpPr>
        <p:spPr/>
        <p:txBody>
          <a:bodyPr/>
          <a:lstStyle/>
          <a:p>
            <a:fld id="{636C11FB-B6ED-4826-AA49-B2A0CC68C0B4}" type="slidenum">
              <a:rPr lang="en-AU" smtClean="0"/>
              <a:pPr/>
              <a:t>11</a:t>
            </a:fld>
            <a:endParaRPr lang="en-AU"/>
          </a:p>
        </p:txBody>
      </p:sp>
    </p:spTree>
    <p:extLst>
      <p:ext uri="{BB962C8B-B14F-4D97-AF65-F5344CB8AC3E}">
        <p14:creationId xmlns:p14="http://schemas.microsoft.com/office/powerpoint/2010/main" val="18466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to make a family violence information sharing request</a:t>
            </a: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542925" y="3889755"/>
            <a:ext cx="8010525" cy="2373307"/>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spcBef>
                <a:spcPts val="1200"/>
              </a:spcBef>
              <a:spcAft>
                <a:spcPts val="600"/>
              </a:spcAft>
            </a:pPr>
            <a:r>
              <a:rPr lang="en-AU" sz="1400" b="1" dirty="0">
                <a:solidFill>
                  <a:schemeClr val="accent2"/>
                </a:solidFill>
                <a:latin typeface="+mj-lt"/>
              </a:rPr>
              <a:t>Step 6 – It is important that you document the information sharing request, noting down:</a:t>
            </a:r>
          </a:p>
          <a:p>
            <a:pPr marL="285750" indent="-285750">
              <a:spcBef>
                <a:spcPts val="1200"/>
              </a:spcBef>
              <a:spcAft>
                <a:spcPts val="600"/>
              </a:spcAft>
              <a:buFont typeface="Wingdings" panose="05000000000000000000" pitchFamily="2" charset="2"/>
              <a:buChar char="q"/>
            </a:pPr>
            <a:r>
              <a:rPr lang="en-AU" sz="1400" dirty="0">
                <a:solidFill>
                  <a:schemeClr val="tx1"/>
                </a:solidFill>
                <a:latin typeface="+mj-lt"/>
              </a:rPr>
              <a:t>The service you contacted and the worker you spoke with.</a:t>
            </a:r>
          </a:p>
          <a:p>
            <a:pPr marL="285750" indent="-285750">
              <a:spcBef>
                <a:spcPts val="1200"/>
              </a:spcBef>
              <a:spcAft>
                <a:spcPts val="600"/>
              </a:spcAft>
              <a:buFont typeface="Wingdings" panose="05000000000000000000" pitchFamily="2" charset="2"/>
              <a:buChar char="q"/>
            </a:pPr>
            <a:r>
              <a:rPr lang="en-AU" sz="1400" dirty="0">
                <a:solidFill>
                  <a:schemeClr val="tx1"/>
                </a:solidFill>
                <a:latin typeface="+mj-lt"/>
              </a:rPr>
              <a:t>The information that was disclosed.</a:t>
            </a:r>
          </a:p>
          <a:p>
            <a:pPr marL="285750" indent="-285750">
              <a:spcBef>
                <a:spcPts val="1200"/>
              </a:spcBef>
              <a:spcAft>
                <a:spcPts val="600"/>
              </a:spcAft>
              <a:buFont typeface="Wingdings" panose="05000000000000000000" pitchFamily="2" charset="2"/>
              <a:buChar char="q"/>
            </a:pPr>
            <a:r>
              <a:rPr lang="en-AU" sz="1400" dirty="0">
                <a:solidFill>
                  <a:schemeClr val="tx1"/>
                </a:solidFill>
                <a:latin typeface="+mj-lt"/>
              </a:rPr>
              <a:t>Any risk assessment or safety plan made as a result of information sharing.</a:t>
            </a:r>
            <a:endParaRPr lang="en-AU" sz="1400" i="1" dirty="0">
              <a:solidFill>
                <a:schemeClr val="tx1"/>
              </a:solidFill>
              <a:latin typeface="+mj-lt"/>
            </a:endParaRPr>
          </a:p>
          <a:p>
            <a:pPr marL="285750" indent="-285750">
              <a:spcBef>
                <a:spcPts val="1200"/>
              </a:spcBef>
              <a:spcAft>
                <a:spcPts val="600"/>
              </a:spcAft>
              <a:buFont typeface="Wingdings" panose="05000000000000000000" pitchFamily="2" charset="2"/>
              <a:buChar char="q"/>
            </a:pPr>
            <a:r>
              <a:rPr lang="en-AU" sz="1400" dirty="0">
                <a:solidFill>
                  <a:schemeClr val="tx1"/>
                </a:solidFill>
                <a:latin typeface="+mj-lt"/>
              </a:rPr>
              <a:t>If your request was refused.</a:t>
            </a: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15" name="Rectangle: Rounded Corners 14">
            <a:extLst>
              <a:ext uri="{FF2B5EF4-FFF2-40B4-BE49-F238E27FC236}">
                <a16:creationId xmlns:a16="http://schemas.microsoft.com/office/drawing/2014/main" id="{727BE3AA-AF33-42D2-8F62-F8AB1D1F1C43}"/>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16" name="Rectangle: Rounded Corners 15">
            <a:extLst>
              <a:ext uri="{FF2B5EF4-FFF2-40B4-BE49-F238E27FC236}">
                <a16:creationId xmlns:a16="http://schemas.microsoft.com/office/drawing/2014/main" id="{13BA1537-7620-4158-A356-2AD4F96458A2}"/>
              </a:ext>
            </a:extLst>
          </p:cNvPr>
          <p:cNvSpPr/>
          <p:nvPr/>
        </p:nvSpPr>
        <p:spPr>
          <a:xfrm>
            <a:off x="588168" y="1294677"/>
            <a:ext cx="7854662" cy="2373307"/>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spcBef>
                <a:spcPts val="1200"/>
              </a:spcBef>
              <a:spcAft>
                <a:spcPts val="600"/>
              </a:spcAft>
            </a:pPr>
            <a:r>
              <a:rPr lang="en-AU" sz="1400" b="1">
                <a:solidFill>
                  <a:schemeClr val="accent2"/>
                </a:solidFill>
                <a:latin typeface="+mj-lt"/>
              </a:rPr>
              <a:t>Step 5 – Make the request, remembering to:</a:t>
            </a:r>
          </a:p>
          <a:p>
            <a:pPr marL="285750" indent="-285750">
              <a:spcBef>
                <a:spcPts val="1200"/>
              </a:spcBef>
              <a:spcAft>
                <a:spcPts val="600"/>
              </a:spcAft>
              <a:buFont typeface="Wingdings" panose="05000000000000000000" pitchFamily="2" charset="2"/>
              <a:buChar char="q"/>
            </a:pPr>
            <a:r>
              <a:rPr lang="en-AU" sz="1400">
                <a:solidFill>
                  <a:schemeClr val="tx1"/>
                </a:solidFill>
                <a:latin typeface="+mj-lt"/>
              </a:rPr>
              <a:t>Clearly identify the purpose of your call or email and why you believe they may hold relevant information.</a:t>
            </a:r>
          </a:p>
          <a:p>
            <a:pPr marL="285750" indent="-285750">
              <a:spcBef>
                <a:spcPts val="1200"/>
              </a:spcBef>
              <a:spcAft>
                <a:spcPts val="600"/>
              </a:spcAft>
              <a:buFont typeface="Wingdings" panose="05000000000000000000" pitchFamily="2" charset="2"/>
              <a:buChar char="q"/>
            </a:pPr>
            <a:r>
              <a:rPr lang="en-AU" sz="1400">
                <a:solidFill>
                  <a:schemeClr val="tx1"/>
                </a:solidFill>
                <a:latin typeface="+mj-lt"/>
              </a:rPr>
              <a:t>Share sufficient information to enable the ISE to determine whether they can agree to your request. Think about what you would need to decide whether to share information, as we covered in Session 3.</a:t>
            </a:r>
          </a:p>
          <a:p>
            <a:pPr marL="285750" indent="-285750">
              <a:spcBef>
                <a:spcPts val="1200"/>
              </a:spcBef>
              <a:spcAft>
                <a:spcPts val="600"/>
              </a:spcAft>
              <a:buFont typeface="Wingdings" panose="05000000000000000000" pitchFamily="2" charset="2"/>
              <a:buChar char="q"/>
            </a:pPr>
            <a:r>
              <a:rPr lang="en-AU" sz="1400">
                <a:solidFill>
                  <a:schemeClr val="tx1"/>
                </a:solidFill>
                <a:latin typeface="+mj-lt"/>
              </a:rPr>
              <a:t>Give precedence to a victim survivor’s right to be safe.</a:t>
            </a:r>
            <a:r>
              <a:rPr lang="en-AU" sz="1400" b="1">
                <a:latin typeface="+mj-lt"/>
              </a:rPr>
              <a:t/>
            </a:r>
            <a:br>
              <a:rPr lang="en-AU" sz="1400" b="1">
                <a:latin typeface="+mj-lt"/>
              </a:rPr>
            </a:br>
            <a:endParaRPr lang="en-AU" sz="1400" i="1">
              <a:solidFill>
                <a:schemeClr val="tx1"/>
              </a:solidFill>
              <a:latin typeface="+mj-lt"/>
            </a:endParaRPr>
          </a:p>
        </p:txBody>
      </p:sp>
      <p:sp>
        <p:nvSpPr>
          <p:cNvPr id="5" name="Slide Number Placeholder 4">
            <a:extLst>
              <a:ext uri="{FF2B5EF4-FFF2-40B4-BE49-F238E27FC236}">
                <a16:creationId xmlns:a16="http://schemas.microsoft.com/office/drawing/2014/main" id="{E58AFE27-A9F6-4983-9005-27349EA84197}"/>
              </a:ext>
            </a:extLst>
          </p:cNvPr>
          <p:cNvSpPr>
            <a:spLocks noGrp="1"/>
          </p:cNvSpPr>
          <p:nvPr>
            <p:ph type="sldNum" sz="quarter" idx="12"/>
          </p:nvPr>
        </p:nvSpPr>
        <p:spPr/>
        <p:txBody>
          <a:bodyPr/>
          <a:lstStyle/>
          <a:p>
            <a:fld id="{636C11FB-B6ED-4826-AA49-B2A0CC68C0B4}" type="slidenum">
              <a:rPr lang="en-AU" smtClean="0"/>
              <a:pPr/>
              <a:t>12</a:t>
            </a:fld>
            <a:endParaRPr lang="en-AU"/>
          </a:p>
        </p:txBody>
      </p:sp>
    </p:spTree>
    <p:extLst>
      <p:ext uri="{BB962C8B-B14F-4D97-AF65-F5344CB8AC3E}">
        <p14:creationId xmlns:p14="http://schemas.microsoft.com/office/powerpoint/2010/main" val="301879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Activity</a:t>
            </a:r>
          </a:p>
        </p:txBody>
      </p:sp>
      <p:sp>
        <p:nvSpPr>
          <p:cNvPr id="2" name="Slide Number Placeholder 1">
            <a:extLst>
              <a:ext uri="{FF2B5EF4-FFF2-40B4-BE49-F238E27FC236}">
                <a16:creationId xmlns:a16="http://schemas.microsoft.com/office/drawing/2014/main" id="{A842C07D-1504-4233-949E-3DE1292D0FB9}"/>
              </a:ext>
            </a:extLst>
          </p:cNvPr>
          <p:cNvSpPr>
            <a:spLocks noGrp="1"/>
          </p:cNvSpPr>
          <p:nvPr>
            <p:ph type="sldNum" sz="quarter" idx="12"/>
          </p:nvPr>
        </p:nvSpPr>
        <p:spPr/>
        <p:txBody>
          <a:bodyPr/>
          <a:lstStyle/>
          <a:p>
            <a:fld id="{636C11FB-B6ED-4826-AA49-B2A0CC68C0B4}" type="slidenum">
              <a:rPr lang="en-AU" smtClean="0"/>
              <a:pPr/>
              <a:t>13</a:t>
            </a:fld>
            <a:endParaRPr lang="en-AU"/>
          </a:p>
        </p:txBody>
      </p:sp>
    </p:spTree>
    <p:extLst>
      <p:ext uri="{BB962C8B-B14F-4D97-AF65-F5344CB8AC3E}">
        <p14:creationId xmlns:p14="http://schemas.microsoft.com/office/powerpoint/2010/main" val="21464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Prepare and practice making your own family violence information sharing request</a:t>
            </a:r>
          </a:p>
        </p:txBody>
      </p:sp>
      <p:pic>
        <p:nvPicPr>
          <p:cNvPr id="12" name="Picture 11" descr="A picture containing icon&#10;&#10;Description automatically generated">
            <a:extLst>
              <a:ext uri="{FF2B5EF4-FFF2-40B4-BE49-F238E27FC236}">
                <a16:creationId xmlns:a16="http://schemas.microsoft.com/office/drawing/2014/main" id="{74414B55-C399-4417-9A75-AF27CFDF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13" name="TextBox 12">
            <a:extLst>
              <a:ext uri="{FF2B5EF4-FFF2-40B4-BE49-F238E27FC236}">
                <a16:creationId xmlns:a16="http://schemas.microsoft.com/office/drawing/2014/main" id="{4EA165A8-EB2A-40EA-A3DC-7B08E664FD76}"/>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18" name="Rectangle: Rounded Corners 17">
            <a:extLst>
              <a:ext uri="{FF2B5EF4-FFF2-40B4-BE49-F238E27FC236}">
                <a16:creationId xmlns:a16="http://schemas.microsoft.com/office/drawing/2014/main" id="{DA2A11F0-FDC1-41EA-9BD3-F5688841C069}"/>
              </a:ext>
            </a:extLst>
          </p:cNvPr>
          <p:cNvSpPr/>
          <p:nvPr/>
        </p:nvSpPr>
        <p:spPr>
          <a:xfrm>
            <a:off x="1141812" y="2610724"/>
            <a:ext cx="2990365" cy="2060045"/>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a:solidFill>
                  <a:schemeClr val="accent2"/>
                </a:solidFill>
                <a:latin typeface="+mj-lt"/>
              </a:rPr>
              <a:t>Practising the family violence information sharing request process builds confidence for when we need to request information from other ISEs</a:t>
            </a:r>
          </a:p>
        </p:txBody>
      </p:sp>
      <p:grpSp>
        <p:nvGrpSpPr>
          <p:cNvPr id="3" name="Group 2">
            <a:extLst>
              <a:ext uri="{FF2B5EF4-FFF2-40B4-BE49-F238E27FC236}">
                <a16:creationId xmlns:a16="http://schemas.microsoft.com/office/drawing/2014/main" id="{0DB6D751-1D13-47F1-9017-733281DE3EAF}"/>
              </a:ext>
            </a:extLst>
          </p:cNvPr>
          <p:cNvGrpSpPr/>
          <p:nvPr/>
        </p:nvGrpSpPr>
        <p:grpSpPr>
          <a:xfrm>
            <a:off x="4142528" y="1647194"/>
            <a:ext cx="4032983" cy="4043898"/>
            <a:chOff x="4022210" y="1647194"/>
            <a:chExt cx="4032983" cy="4043898"/>
          </a:xfrm>
        </p:grpSpPr>
        <p:pic>
          <p:nvPicPr>
            <p:cNvPr id="5" name="Picture 4" descr="Icon&#10;&#10;Description automatically generated">
              <a:extLst>
                <a:ext uri="{FF2B5EF4-FFF2-40B4-BE49-F238E27FC236}">
                  <a16:creationId xmlns:a16="http://schemas.microsoft.com/office/drawing/2014/main" id="{91731F3A-B6EB-46EF-88C8-DD22ADCFD593}"/>
                </a:ext>
              </a:extLst>
            </p:cNvPr>
            <p:cNvPicPr>
              <a:picLocks noChangeAspect="1"/>
            </p:cNvPicPr>
            <p:nvPr/>
          </p:nvPicPr>
          <p:blipFill>
            <a:blip r:embed="rId5" cstate="hqprint">
              <a:alphaModFix amt="42000"/>
              <a:extLst>
                <a:ext uri="{28A0092B-C50C-407E-A947-70E740481C1C}">
                  <a14:useLocalDpi xmlns:a14="http://schemas.microsoft.com/office/drawing/2010/main" val="0"/>
                </a:ext>
              </a:extLst>
            </a:blip>
            <a:stretch>
              <a:fillRect/>
            </a:stretch>
          </p:blipFill>
          <p:spPr>
            <a:xfrm>
              <a:off x="5784913" y="2080542"/>
              <a:ext cx="2270280" cy="2041512"/>
            </a:xfrm>
            <a:prstGeom prst="rect">
              <a:avLst/>
            </a:prstGeom>
            <a:solidFill>
              <a:schemeClr val="bg1"/>
            </a:solidFill>
          </p:spPr>
        </p:pic>
        <p:pic>
          <p:nvPicPr>
            <p:cNvPr id="20" name="Picture 19" descr="A picture containing text, vector graphics&#10;&#10;Description automatically generated">
              <a:extLst>
                <a:ext uri="{FF2B5EF4-FFF2-40B4-BE49-F238E27FC236}">
                  <a16:creationId xmlns:a16="http://schemas.microsoft.com/office/drawing/2014/main" id="{4455C64A-84D2-408B-B714-7B0E99700F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22210" y="1647194"/>
              <a:ext cx="2270279" cy="2270279"/>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670E11B0-DC77-44B3-89D2-A1861FE475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59930" y="3420812"/>
              <a:ext cx="2270280" cy="2270280"/>
            </a:xfrm>
            <a:prstGeom prst="rect">
              <a:avLst/>
            </a:prstGeom>
          </p:spPr>
        </p:pic>
        <p:pic>
          <p:nvPicPr>
            <p:cNvPr id="8" name="Picture 7" descr="Icon&#10;&#10;Description automatically generated">
              <a:extLst>
                <a:ext uri="{FF2B5EF4-FFF2-40B4-BE49-F238E27FC236}">
                  <a16:creationId xmlns:a16="http://schemas.microsoft.com/office/drawing/2014/main" id="{CBA176B9-3D21-4476-BC9F-C10A25078D0C}"/>
                </a:ext>
              </a:extLst>
            </p:cNvPr>
            <p:cNvPicPr>
              <a:picLocks noChangeAspect="1"/>
            </p:cNvPicPr>
            <p:nvPr/>
          </p:nvPicPr>
          <p:blipFill>
            <a:blip r:embed="rId8" cstate="hqprint">
              <a:alphaModFix amt="51000"/>
              <a:extLst>
                <a:ext uri="{28A0092B-C50C-407E-A947-70E740481C1C}">
                  <a14:useLocalDpi xmlns:a14="http://schemas.microsoft.com/office/drawing/2010/main" val="0"/>
                </a:ext>
              </a:extLst>
            </a:blip>
            <a:stretch>
              <a:fillRect/>
            </a:stretch>
          </p:blipFill>
          <p:spPr>
            <a:xfrm rot="10958326" flipH="1">
              <a:off x="4183302" y="3070319"/>
              <a:ext cx="1941231" cy="2265733"/>
            </a:xfrm>
            <a:prstGeom prst="rect">
              <a:avLst/>
            </a:prstGeom>
          </p:spPr>
        </p:pic>
      </p:grpSp>
      <p:sp>
        <p:nvSpPr>
          <p:cNvPr id="19" name="Rectangle: Rounded Corners 18">
            <a:extLst>
              <a:ext uri="{FF2B5EF4-FFF2-40B4-BE49-F238E27FC236}">
                <a16:creationId xmlns:a16="http://schemas.microsoft.com/office/drawing/2014/main" id="{BCD772FC-2898-4E13-8BEA-EE8BAB065838}"/>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6" name="Slide Number Placeholder 5">
            <a:extLst>
              <a:ext uri="{FF2B5EF4-FFF2-40B4-BE49-F238E27FC236}">
                <a16:creationId xmlns:a16="http://schemas.microsoft.com/office/drawing/2014/main" id="{28694729-D6FA-498B-A935-0A54A565A6BB}"/>
              </a:ext>
            </a:extLst>
          </p:cNvPr>
          <p:cNvSpPr>
            <a:spLocks noGrp="1"/>
          </p:cNvSpPr>
          <p:nvPr>
            <p:ph type="sldNum" sz="quarter" idx="12"/>
          </p:nvPr>
        </p:nvSpPr>
        <p:spPr/>
        <p:txBody>
          <a:bodyPr/>
          <a:lstStyle/>
          <a:p>
            <a:fld id="{636C11FB-B6ED-4826-AA49-B2A0CC68C0B4}" type="slidenum">
              <a:rPr lang="en-AU" smtClean="0"/>
              <a:pPr/>
              <a:t>14</a:t>
            </a:fld>
            <a:endParaRPr lang="en-AU"/>
          </a:p>
        </p:txBody>
      </p:sp>
    </p:spTree>
    <p:extLst>
      <p:ext uri="{BB962C8B-B14F-4D97-AF65-F5344CB8AC3E}">
        <p14:creationId xmlns:p14="http://schemas.microsoft.com/office/powerpoint/2010/main" val="375638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0557D-A214-418A-9D49-64AA2F2D951A}"/>
              </a:ext>
            </a:extLst>
          </p:cNvPr>
          <p:cNvGrpSpPr/>
          <p:nvPr/>
        </p:nvGrpSpPr>
        <p:grpSpPr>
          <a:xfrm>
            <a:off x="-119066" y="-255692"/>
            <a:ext cx="1913861" cy="973107"/>
            <a:chOff x="311296" y="1277800"/>
            <a:chExt cx="1913861" cy="973107"/>
          </a:xfrm>
        </p:grpSpPr>
        <p:grpSp>
          <p:nvGrpSpPr>
            <p:cNvPr id="21" name="Group 20">
              <a:extLst>
                <a:ext uri="{FF2B5EF4-FFF2-40B4-BE49-F238E27FC236}">
                  <a16:creationId xmlns:a16="http://schemas.microsoft.com/office/drawing/2014/main" id="{29FDC923-746C-4DDA-80BF-339E4299F525}"/>
                </a:ext>
              </a:extLst>
            </p:cNvPr>
            <p:cNvGrpSpPr/>
            <p:nvPr/>
          </p:nvGrpSpPr>
          <p:grpSpPr>
            <a:xfrm>
              <a:off x="311296" y="1277800"/>
              <a:ext cx="1913861" cy="964433"/>
              <a:chOff x="0" y="3004567"/>
              <a:chExt cx="1913861" cy="964433"/>
            </a:xfrm>
          </p:grpSpPr>
          <p:sp>
            <p:nvSpPr>
              <p:cNvPr id="25" name="Oval 24">
                <a:extLst>
                  <a:ext uri="{FF2B5EF4-FFF2-40B4-BE49-F238E27FC236}">
                    <a16:creationId xmlns:a16="http://schemas.microsoft.com/office/drawing/2014/main" id="{119458CB-37CB-4D96-9C0E-5EF667C1D96C}"/>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26" name="Rectangle 25">
                <a:extLst>
                  <a:ext uri="{FF2B5EF4-FFF2-40B4-BE49-F238E27FC236}">
                    <a16:creationId xmlns:a16="http://schemas.microsoft.com/office/drawing/2014/main" id="{F4D4ABDA-6909-455E-BB81-8E01FF1EFD12}"/>
                  </a:ext>
                </a:extLst>
              </p:cNvPr>
              <p:cNvSpPr/>
              <p:nvPr/>
            </p:nvSpPr>
            <p:spPr>
              <a:xfrm>
                <a:off x="0" y="300456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27" name="Picture 26" descr="A picture containing drawing, shirt&#10;&#10;Description automatically generated">
              <a:extLst>
                <a:ext uri="{FF2B5EF4-FFF2-40B4-BE49-F238E27FC236}">
                  <a16:creationId xmlns:a16="http://schemas.microsoft.com/office/drawing/2014/main" id="{A52EB585-B8CE-48F5-AE1E-9EAC31BB30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569" y="1710907"/>
              <a:ext cx="540000" cy="540000"/>
            </a:xfrm>
            <a:prstGeom prst="rect">
              <a:avLst/>
            </a:prstGeom>
          </p:spPr>
        </p:pic>
      </p:grpSp>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3" name="Rectangle: Rounded Corners 22">
            <a:extLst>
              <a:ext uri="{FF2B5EF4-FFF2-40B4-BE49-F238E27FC236}">
                <a16:creationId xmlns:a16="http://schemas.microsoft.com/office/drawing/2014/main" id="{102D4315-FDCD-45FB-81C6-4F3F5E09AD71}"/>
              </a:ext>
            </a:extLst>
          </p:cNvPr>
          <p:cNvSpPr/>
          <p:nvPr/>
        </p:nvSpPr>
        <p:spPr>
          <a:xfrm>
            <a:off x="662759" y="1195184"/>
            <a:ext cx="2304000" cy="1815526"/>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a:solidFill>
                  <a:schemeClr val="accent2"/>
                </a:solidFill>
              </a:rPr>
              <a:t>Step</a:t>
            </a:r>
            <a:r>
              <a:rPr lang="en-AU" sz="1600" b="1">
                <a:solidFill>
                  <a:schemeClr val="accent2"/>
                </a:solidFill>
              </a:rPr>
              <a:t> 1</a:t>
            </a:r>
          </a:p>
          <a:p>
            <a:pPr algn="ctr"/>
            <a:endParaRPr lang="en-AU" sz="1100" b="1">
              <a:solidFill>
                <a:schemeClr val="accent2"/>
              </a:solidFill>
            </a:endParaRPr>
          </a:p>
          <a:p>
            <a:pPr marL="171450" indent="-171450">
              <a:buFont typeface="Arial" panose="020B0604020202020204" pitchFamily="34" charset="0"/>
              <a:buChar char="•"/>
            </a:pPr>
            <a:r>
              <a:rPr lang="en-AU" sz="1100">
                <a:solidFill>
                  <a:schemeClr val="tx1"/>
                </a:solidFill>
              </a:rPr>
              <a:t>Get into groups of two.</a:t>
            </a:r>
          </a:p>
          <a:p>
            <a:endParaRPr lang="en-AU" sz="1600" b="1">
              <a:solidFill>
                <a:schemeClr val="accent2"/>
              </a:solidFill>
            </a:endParaRPr>
          </a:p>
          <a:p>
            <a:endParaRPr lang="en-AU" sz="1600" b="1">
              <a:solidFill>
                <a:schemeClr val="accent2"/>
              </a:solidFill>
            </a:endParaRPr>
          </a:p>
          <a:p>
            <a:endParaRPr lang="en-AU" sz="1000" b="1">
              <a:solidFill>
                <a:schemeClr val="accent2"/>
              </a:solidFill>
            </a:endParaRPr>
          </a:p>
        </p:txBody>
      </p:sp>
      <p:sp>
        <p:nvSpPr>
          <p:cNvPr id="30" name="Rectangle: Rounded Corners 29">
            <a:extLst>
              <a:ext uri="{FF2B5EF4-FFF2-40B4-BE49-F238E27FC236}">
                <a16:creationId xmlns:a16="http://schemas.microsoft.com/office/drawing/2014/main" id="{1ED57F2B-C792-430F-9AED-890940ADB54A}"/>
              </a:ext>
            </a:extLst>
          </p:cNvPr>
          <p:cNvSpPr/>
          <p:nvPr/>
        </p:nvSpPr>
        <p:spPr>
          <a:xfrm>
            <a:off x="3245849" y="1195184"/>
            <a:ext cx="2304000" cy="1815526"/>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tIns="144000" rtlCol="0" anchor="t"/>
          <a:lstStyle/>
          <a:p>
            <a:pPr algn="ctr"/>
            <a:r>
              <a:rPr lang="en-AU" sz="1400" b="1">
                <a:solidFill>
                  <a:schemeClr val="accent2"/>
                </a:solidFill>
              </a:rPr>
              <a:t>Step</a:t>
            </a:r>
            <a:r>
              <a:rPr lang="en-AU" sz="1600" b="1">
                <a:solidFill>
                  <a:schemeClr val="accent2"/>
                </a:solidFill>
              </a:rPr>
              <a:t> 2</a:t>
            </a:r>
          </a:p>
          <a:p>
            <a:pPr algn="ctr"/>
            <a:endParaRPr lang="en-AU" sz="1100" b="1">
              <a:solidFill>
                <a:schemeClr val="accent2"/>
              </a:solidFill>
            </a:endParaRPr>
          </a:p>
          <a:p>
            <a:pPr marL="171450" indent="-171450">
              <a:buFont typeface="Arial" panose="020B0604020202020204" pitchFamily="34" charset="0"/>
              <a:buChar char="•"/>
            </a:pPr>
            <a:r>
              <a:rPr lang="en-AU" sz="1100">
                <a:solidFill>
                  <a:schemeClr val="tx1"/>
                </a:solidFill>
              </a:rPr>
              <a:t>In your pairs allocate yourself to either </a:t>
            </a:r>
            <a:r>
              <a:rPr lang="en-AU" sz="1100" b="1">
                <a:solidFill>
                  <a:schemeClr val="tx1"/>
                </a:solidFill>
              </a:rPr>
              <a:t>Person A</a:t>
            </a:r>
            <a:r>
              <a:rPr lang="en-AU" sz="1100">
                <a:solidFill>
                  <a:schemeClr val="tx1"/>
                </a:solidFill>
              </a:rPr>
              <a:t> or </a:t>
            </a:r>
            <a:r>
              <a:rPr lang="en-AU" sz="1100" b="1">
                <a:solidFill>
                  <a:schemeClr val="tx1"/>
                </a:solidFill>
              </a:rPr>
              <a:t>Person B</a:t>
            </a:r>
            <a:r>
              <a:rPr lang="en-AU" sz="1100">
                <a:solidFill>
                  <a:schemeClr val="tx1"/>
                </a:solidFill>
              </a:rPr>
              <a:t>.</a:t>
            </a:r>
            <a:endParaRPr lang="en-AU" sz="1100" b="1">
              <a:solidFill>
                <a:schemeClr val="tx1"/>
              </a:solidFill>
            </a:endParaRPr>
          </a:p>
          <a:p>
            <a:endParaRPr lang="en-AU" sz="1600" b="1">
              <a:solidFill>
                <a:schemeClr val="accent2"/>
              </a:solidFill>
            </a:endParaRPr>
          </a:p>
          <a:p>
            <a:r>
              <a:rPr lang="en-AU" sz="1000" b="1">
                <a:solidFill>
                  <a:schemeClr val="accent2"/>
                </a:solidFill>
              </a:rPr>
              <a:t> </a:t>
            </a:r>
          </a:p>
        </p:txBody>
      </p:sp>
      <p:sp>
        <p:nvSpPr>
          <p:cNvPr id="24" name="Rectangle: Rounded Corners 23">
            <a:extLst>
              <a:ext uri="{FF2B5EF4-FFF2-40B4-BE49-F238E27FC236}">
                <a16:creationId xmlns:a16="http://schemas.microsoft.com/office/drawing/2014/main" id="{4F8C9EF7-DE4C-4A31-B21F-4FD21DCD1DE3}"/>
              </a:ext>
            </a:extLst>
          </p:cNvPr>
          <p:cNvSpPr/>
          <p:nvPr/>
        </p:nvSpPr>
        <p:spPr>
          <a:xfrm>
            <a:off x="5828937" y="1195183"/>
            <a:ext cx="2652303" cy="1815526"/>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a:solidFill>
                  <a:schemeClr val="accent2"/>
                </a:solidFill>
              </a:rPr>
              <a:t>Step</a:t>
            </a:r>
            <a:r>
              <a:rPr lang="en-AU" sz="1600" b="1">
                <a:solidFill>
                  <a:schemeClr val="accent2"/>
                </a:solidFill>
              </a:rPr>
              <a:t> 3</a:t>
            </a:r>
          </a:p>
          <a:p>
            <a:pPr algn="ctr"/>
            <a:endParaRPr lang="en-AU" sz="1100" b="1">
              <a:solidFill>
                <a:schemeClr val="accent2"/>
              </a:solidFill>
            </a:endParaRPr>
          </a:p>
          <a:p>
            <a:pPr marL="171450" indent="-171450">
              <a:buFont typeface="Arial" panose="020B0604020202020204" pitchFamily="34" charset="0"/>
              <a:buChar char="•"/>
            </a:pPr>
            <a:r>
              <a:rPr lang="en-AU" sz="1100">
                <a:solidFill>
                  <a:schemeClr val="tx1"/>
                </a:solidFill>
              </a:rPr>
              <a:t>On the next slide, there are two case studies. Take 5 minutes to read your case study. </a:t>
            </a:r>
          </a:p>
          <a:p>
            <a:endParaRPr lang="en-AU" sz="1100" b="1">
              <a:solidFill>
                <a:schemeClr val="tx1"/>
              </a:solidFill>
            </a:endParaRPr>
          </a:p>
          <a:p>
            <a:r>
              <a:rPr lang="en-AU" sz="1100" b="1">
                <a:solidFill>
                  <a:schemeClr val="tx1"/>
                </a:solidFill>
              </a:rPr>
              <a:t>Person A</a:t>
            </a:r>
            <a:r>
              <a:rPr lang="en-AU" sz="1100">
                <a:solidFill>
                  <a:schemeClr val="tx1"/>
                </a:solidFill>
              </a:rPr>
              <a:t> should read </a:t>
            </a:r>
            <a:r>
              <a:rPr lang="en-AU" sz="1100" b="1">
                <a:solidFill>
                  <a:schemeClr val="tx1"/>
                </a:solidFill>
              </a:rPr>
              <a:t>case study A</a:t>
            </a:r>
            <a:endParaRPr lang="en-AU">
              <a:solidFill>
                <a:schemeClr val="tx1"/>
              </a:solidFill>
            </a:endParaRPr>
          </a:p>
          <a:p>
            <a:endParaRPr lang="en-AU" sz="1100" b="1">
              <a:solidFill>
                <a:schemeClr val="tx1"/>
              </a:solidFill>
            </a:endParaRPr>
          </a:p>
          <a:p>
            <a:r>
              <a:rPr lang="en-AU" sz="1100" b="1">
                <a:solidFill>
                  <a:schemeClr val="tx1"/>
                </a:solidFill>
              </a:rPr>
              <a:t>Person B</a:t>
            </a:r>
            <a:r>
              <a:rPr lang="en-AU" sz="1100">
                <a:solidFill>
                  <a:schemeClr val="tx1"/>
                </a:solidFill>
              </a:rPr>
              <a:t> should read </a:t>
            </a:r>
            <a:r>
              <a:rPr lang="en-AU" sz="1100" b="1">
                <a:solidFill>
                  <a:schemeClr val="tx1"/>
                </a:solidFill>
              </a:rPr>
              <a:t>case study B</a:t>
            </a:r>
            <a:endParaRPr lang="en-AU" sz="1200" b="1">
              <a:solidFill>
                <a:schemeClr val="tx1"/>
              </a:solidFill>
            </a:endParaRPr>
          </a:p>
          <a:p>
            <a:pPr marL="171450" indent="-171450">
              <a:buFont typeface="Arial" panose="020B0604020202020204" pitchFamily="34" charset="0"/>
              <a:buChar char="•"/>
            </a:pPr>
            <a:endParaRPr lang="en-AU" sz="1200" b="1">
              <a:solidFill>
                <a:schemeClr val="tx1"/>
              </a:solidFill>
            </a:endParaRPr>
          </a:p>
          <a:p>
            <a:pPr marL="171450" indent="-171450">
              <a:buFont typeface="Arial" panose="020B0604020202020204" pitchFamily="34" charset="0"/>
              <a:buChar char="•"/>
            </a:pPr>
            <a:endParaRPr lang="en-AU" sz="2400" b="1">
              <a:solidFill>
                <a:schemeClr val="accent2"/>
              </a:solidFill>
            </a:endParaRPr>
          </a:p>
          <a:p>
            <a:pPr marL="171450" indent="-171450">
              <a:buFont typeface="Arial" panose="020B0604020202020204" pitchFamily="34" charset="0"/>
              <a:buChar char="•"/>
            </a:pPr>
            <a:endParaRPr lang="en-AU" sz="1200" u="sng"/>
          </a:p>
          <a:p>
            <a:pPr marL="171450" indent="-171450">
              <a:buFont typeface="Arial" panose="020B0604020202020204" pitchFamily="34" charset="0"/>
              <a:buChar char="•"/>
            </a:pPr>
            <a:endParaRPr lang="en-AU" sz="1100">
              <a:solidFill>
                <a:schemeClr val="tx1"/>
              </a:solidFill>
            </a:endParaRPr>
          </a:p>
          <a:p>
            <a:endParaRPr lang="en-AU" sz="1600" b="1">
              <a:solidFill>
                <a:schemeClr val="accent2"/>
              </a:solidFill>
            </a:endParaRPr>
          </a:p>
          <a:p>
            <a:endParaRPr lang="en-AU" sz="1000" b="1">
              <a:solidFill>
                <a:schemeClr val="accent2"/>
              </a:solidFill>
            </a:endParaRPr>
          </a:p>
        </p:txBody>
      </p:sp>
      <p:sp>
        <p:nvSpPr>
          <p:cNvPr id="29" name="Rectangle: Rounded Corners 28">
            <a:extLst>
              <a:ext uri="{FF2B5EF4-FFF2-40B4-BE49-F238E27FC236}">
                <a16:creationId xmlns:a16="http://schemas.microsoft.com/office/drawing/2014/main" id="{3F89D774-8A78-4F4B-B5EB-A1C088957B5F}"/>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31" name="Title 3">
            <a:extLst>
              <a:ext uri="{FF2B5EF4-FFF2-40B4-BE49-F238E27FC236}">
                <a16:creationId xmlns:a16="http://schemas.microsoft.com/office/drawing/2014/main" id="{87A59B1D-9D8C-47AC-BF06-5C06CC5EAE1B}"/>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Prepare and practice making your own family violence information request</a:t>
            </a:r>
          </a:p>
        </p:txBody>
      </p:sp>
      <p:sp>
        <p:nvSpPr>
          <p:cNvPr id="16" name="Rectangle: Rounded Corners 15">
            <a:extLst>
              <a:ext uri="{FF2B5EF4-FFF2-40B4-BE49-F238E27FC236}">
                <a16:creationId xmlns:a16="http://schemas.microsoft.com/office/drawing/2014/main" id="{B8E74E37-7826-480F-B61B-8A1A48873A3E}"/>
              </a:ext>
            </a:extLst>
          </p:cNvPr>
          <p:cNvSpPr/>
          <p:nvPr/>
        </p:nvSpPr>
        <p:spPr>
          <a:xfrm>
            <a:off x="650710" y="3114393"/>
            <a:ext cx="7830530" cy="2656955"/>
          </a:xfrm>
          <a:prstGeom prst="roundRect">
            <a:avLst>
              <a:gd name="adj" fmla="val 5181"/>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a:solidFill>
                  <a:schemeClr val="accent2"/>
                </a:solidFill>
              </a:rPr>
              <a:t>Step 4</a:t>
            </a:r>
          </a:p>
          <a:p>
            <a:pPr algn="ctr"/>
            <a:endParaRPr lang="en-AU" sz="1100" b="1">
              <a:solidFill>
                <a:schemeClr val="tx1"/>
              </a:solidFill>
            </a:endParaRPr>
          </a:p>
          <a:p>
            <a:r>
              <a:rPr lang="en-AU" sz="1100" b="1">
                <a:solidFill>
                  <a:schemeClr val="tx1"/>
                </a:solidFill>
              </a:rPr>
              <a:t>Before you discuss with your partner</a:t>
            </a:r>
            <a:r>
              <a:rPr lang="en-AU" sz="1100">
                <a:solidFill>
                  <a:schemeClr val="tx1"/>
                </a:solidFill>
              </a:rPr>
              <a:t>, think about your case study and list down the following points that would help you make your family violence information sharing request:</a:t>
            </a:r>
          </a:p>
          <a:p>
            <a:endParaRPr lang="en-AU" sz="1100">
              <a:solidFill>
                <a:schemeClr val="tx1"/>
              </a:solidFill>
            </a:endParaRPr>
          </a:p>
          <a:p>
            <a:pPr marL="171450" lvl="0" indent="-171450">
              <a:spcAft>
                <a:spcPts val="300"/>
              </a:spcAft>
              <a:buFont typeface="Arial" panose="020B0604020202020204" pitchFamily="34" charset="0"/>
              <a:buChar char="•"/>
            </a:pPr>
            <a:r>
              <a:rPr lang="en-AU" sz="1100">
                <a:solidFill>
                  <a:schemeClr val="tx1"/>
                </a:solidFill>
              </a:rPr>
              <a:t>What information do you need to assess and / or manage the risk to your client? </a:t>
            </a:r>
          </a:p>
          <a:p>
            <a:pPr marL="171450" indent="-171450">
              <a:spcAft>
                <a:spcPts val="300"/>
              </a:spcAft>
              <a:buFont typeface="Arial" panose="020B0604020202020204" pitchFamily="34" charset="0"/>
              <a:buChar char="•"/>
            </a:pPr>
            <a:r>
              <a:rPr lang="en-AU" sz="1100">
                <a:solidFill>
                  <a:schemeClr val="tx1"/>
                </a:solidFill>
              </a:rPr>
              <a:t>Who would you make the information request to (noting there may be multiple)?</a:t>
            </a:r>
          </a:p>
          <a:p>
            <a:pPr marL="171450" lvl="0" indent="-171450">
              <a:spcAft>
                <a:spcPts val="300"/>
              </a:spcAft>
              <a:buFont typeface="Arial" panose="020B0604020202020204" pitchFamily="34" charset="0"/>
              <a:buChar char="•"/>
            </a:pPr>
            <a:r>
              <a:rPr lang="en-AU" sz="1100">
                <a:solidFill>
                  <a:schemeClr val="tx1"/>
                </a:solidFill>
              </a:rPr>
              <a:t>How have you determined if your client is a perpetrator or victim survivor of family violence?</a:t>
            </a:r>
          </a:p>
          <a:p>
            <a:pPr marL="171450" lvl="0" indent="-171450">
              <a:spcAft>
                <a:spcPts val="300"/>
              </a:spcAft>
              <a:buFont typeface="Arial" panose="020B0604020202020204" pitchFamily="34" charset="0"/>
              <a:buChar char="•"/>
            </a:pPr>
            <a:r>
              <a:rPr lang="en-AU" sz="1100">
                <a:solidFill>
                  <a:schemeClr val="tx1"/>
                </a:solidFill>
              </a:rPr>
              <a:t>Do you need consent? Have you sought consent or the views of the client? </a:t>
            </a:r>
          </a:p>
          <a:p>
            <a:pPr marL="171450" lvl="0" indent="-171450">
              <a:spcAft>
                <a:spcPts val="300"/>
              </a:spcAft>
              <a:buFont typeface="Arial" panose="020B0604020202020204" pitchFamily="34" charset="0"/>
              <a:buChar char="•"/>
            </a:pPr>
            <a:r>
              <a:rPr lang="en-AU" sz="1100">
                <a:solidFill>
                  <a:schemeClr val="tx1"/>
                </a:solidFill>
              </a:rPr>
              <a:t>Note down a </a:t>
            </a:r>
            <a:r>
              <a:rPr lang="en-AU" sz="1100" b="1">
                <a:solidFill>
                  <a:schemeClr val="tx1"/>
                </a:solidFill>
              </a:rPr>
              <a:t>brief summary of what you would say</a:t>
            </a:r>
            <a:r>
              <a:rPr lang="en-AU" sz="1100">
                <a:solidFill>
                  <a:schemeClr val="tx1"/>
                </a:solidFill>
              </a:rPr>
              <a:t> to the organisation you are requesting information from, to explain why you are asking for information under the Family Violence Information Sharing Scheme?</a:t>
            </a:r>
          </a:p>
          <a:p>
            <a:pPr marL="171450" lvl="0" indent="-171450">
              <a:spcAft>
                <a:spcPts val="300"/>
              </a:spcAft>
              <a:buFont typeface="Arial" panose="020B0604020202020204" pitchFamily="34" charset="0"/>
              <a:buChar char="•"/>
            </a:pPr>
            <a:r>
              <a:rPr lang="en-AU" sz="1100">
                <a:solidFill>
                  <a:schemeClr val="tx1"/>
                </a:solidFill>
              </a:rPr>
              <a:t>Note down if this request is to a central unit, an unknown service or a service that you already have a relationship with. </a:t>
            </a:r>
            <a:endParaRPr lang="en-AU" sz="1100" b="1">
              <a:solidFill>
                <a:schemeClr val="tx1"/>
              </a:solidFill>
            </a:endParaRPr>
          </a:p>
        </p:txBody>
      </p:sp>
      <p:sp>
        <p:nvSpPr>
          <p:cNvPr id="17" name="Rectangle: Rounded Corners 16">
            <a:extLst>
              <a:ext uri="{FF2B5EF4-FFF2-40B4-BE49-F238E27FC236}">
                <a16:creationId xmlns:a16="http://schemas.microsoft.com/office/drawing/2014/main" id="{E418975B-F252-4C9E-84C3-767FCEFD1B5B}"/>
              </a:ext>
            </a:extLst>
          </p:cNvPr>
          <p:cNvSpPr/>
          <p:nvPr/>
        </p:nvSpPr>
        <p:spPr>
          <a:xfrm>
            <a:off x="747989" y="5887265"/>
            <a:ext cx="7556999" cy="497921"/>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rIns="72000" rtlCol="0" anchor="ctr"/>
          <a:lstStyle/>
          <a:p>
            <a:r>
              <a:rPr lang="en-AU" sz="1200" b="1">
                <a:solidFill>
                  <a:schemeClr val="accent2"/>
                </a:solidFill>
              </a:rPr>
              <a:t>TIP: </a:t>
            </a:r>
            <a:r>
              <a:rPr lang="en-AU" sz="1200" i="1">
                <a:solidFill>
                  <a:schemeClr val="accent2"/>
                </a:solidFill>
              </a:rPr>
              <a:t> </a:t>
            </a:r>
            <a:r>
              <a:rPr lang="en-AU" sz="1200" i="1"/>
              <a:t>Use the </a:t>
            </a:r>
            <a:r>
              <a:rPr lang="en-AU" sz="1200" b="1" i="1" u="sng">
                <a:hlinkClick r:id="rId5"/>
              </a:rPr>
              <a:t>making a request checklist</a:t>
            </a:r>
            <a:r>
              <a:rPr lang="en-AU" sz="1200" i="1"/>
              <a:t> to help with the information you need to provide.</a:t>
            </a:r>
            <a:endParaRPr lang="en-AU" sz="1200">
              <a:solidFill>
                <a:schemeClr val="tx1"/>
              </a:solidFill>
            </a:endParaRPr>
          </a:p>
        </p:txBody>
      </p:sp>
      <p:grpSp>
        <p:nvGrpSpPr>
          <p:cNvPr id="18" name="Group 17">
            <a:extLst>
              <a:ext uri="{FF2B5EF4-FFF2-40B4-BE49-F238E27FC236}">
                <a16:creationId xmlns:a16="http://schemas.microsoft.com/office/drawing/2014/main" id="{039965C6-8814-44FA-AB93-ED18138CEF7A}"/>
              </a:ext>
            </a:extLst>
          </p:cNvPr>
          <p:cNvGrpSpPr/>
          <p:nvPr/>
        </p:nvGrpSpPr>
        <p:grpSpPr>
          <a:xfrm>
            <a:off x="660356" y="5688842"/>
            <a:ext cx="362413" cy="362413"/>
            <a:chOff x="4702633" y="4486939"/>
            <a:chExt cx="540000" cy="540000"/>
          </a:xfrm>
        </p:grpSpPr>
        <p:sp>
          <p:nvSpPr>
            <p:cNvPr id="19" name="Oval 18">
              <a:extLst>
                <a:ext uri="{FF2B5EF4-FFF2-40B4-BE49-F238E27FC236}">
                  <a16:creationId xmlns:a16="http://schemas.microsoft.com/office/drawing/2014/main" id="{E25C762D-57D6-4FF1-9E74-CF64B1DB7E51}"/>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1000"/>
            </a:p>
          </p:txBody>
        </p:sp>
        <p:pic>
          <p:nvPicPr>
            <p:cNvPr id="28" name="Picture 27" descr="A close up of a logo&#10;&#10;Description automatically generated">
              <a:extLst>
                <a:ext uri="{FF2B5EF4-FFF2-40B4-BE49-F238E27FC236}">
                  <a16:creationId xmlns:a16="http://schemas.microsoft.com/office/drawing/2014/main" id="{8D9FAB32-2FAA-433D-A952-176AF0A1C9B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sp>
        <p:nvSpPr>
          <p:cNvPr id="3" name="Slide Number Placeholder 2">
            <a:extLst>
              <a:ext uri="{FF2B5EF4-FFF2-40B4-BE49-F238E27FC236}">
                <a16:creationId xmlns:a16="http://schemas.microsoft.com/office/drawing/2014/main" id="{2FD8601F-8371-4C8E-B013-943747B46F71}"/>
              </a:ext>
            </a:extLst>
          </p:cNvPr>
          <p:cNvSpPr>
            <a:spLocks noGrp="1"/>
          </p:cNvSpPr>
          <p:nvPr>
            <p:ph type="sldNum" sz="quarter" idx="12"/>
          </p:nvPr>
        </p:nvSpPr>
        <p:spPr/>
        <p:txBody>
          <a:bodyPr/>
          <a:lstStyle/>
          <a:p>
            <a:fld id="{636C11FB-B6ED-4826-AA49-B2A0CC68C0B4}" type="slidenum">
              <a:rPr lang="en-AU" smtClean="0"/>
              <a:pPr/>
              <a:t>15</a:t>
            </a:fld>
            <a:endParaRPr lang="en-AU"/>
          </a:p>
        </p:txBody>
      </p:sp>
    </p:spTree>
    <p:extLst>
      <p:ext uri="{BB962C8B-B14F-4D97-AF65-F5344CB8AC3E}">
        <p14:creationId xmlns:p14="http://schemas.microsoft.com/office/powerpoint/2010/main" val="300087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0557D-A214-418A-9D49-64AA2F2D951A}"/>
              </a:ext>
            </a:extLst>
          </p:cNvPr>
          <p:cNvGrpSpPr/>
          <p:nvPr/>
        </p:nvGrpSpPr>
        <p:grpSpPr>
          <a:xfrm>
            <a:off x="-119066" y="-255692"/>
            <a:ext cx="1913861" cy="973107"/>
            <a:chOff x="311296" y="1277800"/>
            <a:chExt cx="1913861" cy="973107"/>
          </a:xfrm>
        </p:grpSpPr>
        <p:grpSp>
          <p:nvGrpSpPr>
            <p:cNvPr id="21" name="Group 20">
              <a:extLst>
                <a:ext uri="{FF2B5EF4-FFF2-40B4-BE49-F238E27FC236}">
                  <a16:creationId xmlns:a16="http://schemas.microsoft.com/office/drawing/2014/main" id="{29FDC923-746C-4DDA-80BF-339E4299F525}"/>
                </a:ext>
              </a:extLst>
            </p:cNvPr>
            <p:cNvGrpSpPr/>
            <p:nvPr/>
          </p:nvGrpSpPr>
          <p:grpSpPr>
            <a:xfrm>
              <a:off x="311296" y="1277800"/>
              <a:ext cx="1913861" cy="964433"/>
              <a:chOff x="0" y="3004567"/>
              <a:chExt cx="1913861" cy="964433"/>
            </a:xfrm>
          </p:grpSpPr>
          <p:sp>
            <p:nvSpPr>
              <p:cNvPr id="25" name="Oval 24">
                <a:extLst>
                  <a:ext uri="{FF2B5EF4-FFF2-40B4-BE49-F238E27FC236}">
                    <a16:creationId xmlns:a16="http://schemas.microsoft.com/office/drawing/2014/main" id="{119458CB-37CB-4D96-9C0E-5EF667C1D96C}"/>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26" name="Rectangle 25">
                <a:extLst>
                  <a:ext uri="{FF2B5EF4-FFF2-40B4-BE49-F238E27FC236}">
                    <a16:creationId xmlns:a16="http://schemas.microsoft.com/office/drawing/2014/main" id="{F4D4ABDA-6909-455E-BB81-8E01FF1EFD12}"/>
                  </a:ext>
                </a:extLst>
              </p:cNvPr>
              <p:cNvSpPr/>
              <p:nvPr/>
            </p:nvSpPr>
            <p:spPr>
              <a:xfrm>
                <a:off x="0" y="300456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27" name="Picture 26" descr="A picture containing drawing, shirt&#10;&#10;Description automatically generated">
              <a:extLst>
                <a:ext uri="{FF2B5EF4-FFF2-40B4-BE49-F238E27FC236}">
                  <a16:creationId xmlns:a16="http://schemas.microsoft.com/office/drawing/2014/main" id="{A52EB585-B8CE-48F5-AE1E-9EAC31BB30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569" y="1710907"/>
              <a:ext cx="540000" cy="540000"/>
            </a:xfrm>
            <a:prstGeom prst="rect">
              <a:avLst/>
            </a:prstGeom>
          </p:spPr>
        </p:pic>
      </p:grpSp>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9" name="Rectangle: Rounded Corners 28">
            <a:extLst>
              <a:ext uri="{FF2B5EF4-FFF2-40B4-BE49-F238E27FC236}">
                <a16:creationId xmlns:a16="http://schemas.microsoft.com/office/drawing/2014/main" id="{3F89D774-8A78-4F4B-B5EB-A1C088957B5F}"/>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31" name="Title 3">
            <a:extLst>
              <a:ext uri="{FF2B5EF4-FFF2-40B4-BE49-F238E27FC236}">
                <a16:creationId xmlns:a16="http://schemas.microsoft.com/office/drawing/2014/main" id="{87A59B1D-9D8C-47AC-BF06-5C06CC5EAE1B}"/>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Prepare and practice making your own family violence information request</a:t>
            </a:r>
          </a:p>
        </p:txBody>
      </p:sp>
      <p:grpSp>
        <p:nvGrpSpPr>
          <p:cNvPr id="4" name="Group 3">
            <a:extLst>
              <a:ext uri="{FF2B5EF4-FFF2-40B4-BE49-F238E27FC236}">
                <a16:creationId xmlns:a16="http://schemas.microsoft.com/office/drawing/2014/main" id="{C95B12C6-EE7A-45A8-A0C2-36473D97D67F}"/>
              </a:ext>
            </a:extLst>
          </p:cNvPr>
          <p:cNvGrpSpPr/>
          <p:nvPr/>
        </p:nvGrpSpPr>
        <p:grpSpPr>
          <a:xfrm>
            <a:off x="996287" y="1663994"/>
            <a:ext cx="7383578" cy="4174410"/>
            <a:chOff x="958594" y="1541755"/>
            <a:chExt cx="4765406" cy="1666775"/>
          </a:xfrm>
        </p:grpSpPr>
        <p:sp>
          <p:nvSpPr>
            <p:cNvPr id="23" name="Rectangle: Rounded Corners 22">
              <a:extLst>
                <a:ext uri="{FF2B5EF4-FFF2-40B4-BE49-F238E27FC236}">
                  <a16:creationId xmlns:a16="http://schemas.microsoft.com/office/drawing/2014/main" id="{102D4315-FDCD-45FB-81C6-4F3F5E09AD71}"/>
                </a:ext>
              </a:extLst>
            </p:cNvPr>
            <p:cNvSpPr/>
            <p:nvPr/>
          </p:nvSpPr>
          <p:spPr>
            <a:xfrm>
              <a:off x="958594" y="1541756"/>
              <a:ext cx="1762560" cy="1666774"/>
            </a:xfrm>
            <a:prstGeom prst="roundRect">
              <a:avLst>
                <a:gd name="adj" fmla="val 3141"/>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a:solidFill>
                    <a:schemeClr val="accent2"/>
                  </a:solidFill>
                </a:rPr>
                <a:t>Case study A</a:t>
              </a:r>
            </a:p>
            <a:p>
              <a:pPr algn="ctr"/>
              <a:endParaRPr lang="en-AU" sz="1200" b="1">
                <a:solidFill>
                  <a:schemeClr val="accent2"/>
                </a:solidFill>
              </a:endParaRPr>
            </a:p>
            <a:p>
              <a:r>
                <a:rPr lang="en-AU" sz="1100">
                  <a:solidFill>
                    <a:schemeClr val="tx1"/>
                  </a:solidFill>
                </a:rPr>
                <a:t>Imagine you are in an intake and assessment role within your organisation. </a:t>
              </a:r>
            </a:p>
            <a:p>
              <a:endParaRPr lang="en-AU" sz="1100">
                <a:solidFill>
                  <a:schemeClr val="tx1"/>
                </a:solidFill>
              </a:endParaRPr>
            </a:p>
            <a:p>
              <a:r>
                <a:rPr lang="en-AU" sz="1100">
                  <a:solidFill>
                    <a:schemeClr val="tx1"/>
                  </a:solidFill>
                </a:rPr>
                <a:t>In this role, you’ve received a referral for a client for substance use support. The referral came from a mental health service. When you received the referral over the phone it was stated that the client had recently assaulted their partner.</a:t>
              </a:r>
            </a:p>
            <a:p>
              <a:endParaRPr lang="en-AU" sz="1100">
                <a:solidFill>
                  <a:schemeClr val="tx1"/>
                </a:solidFill>
              </a:endParaRPr>
            </a:p>
            <a:p>
              <a:r>
                <a:rPr lang="en-AU" sz="1100">
                  <a:solidFill>
                    <a:schemeClr val="tx1"/>
                  </a:solidFill>
                </a:rPr>
                <a:t>While doing the initial intake and assessment you discover that your client has two children who are living at home with them and their partner. Your client had also admitted to using violence against their partner recently during an argument they had</a:t>
              </a:r>
              <a:r>
                <a:rPr lang="en-AU" sz="1200">
                  <a:solidFill>
                    <a:schemeClr val="tx1"/>
                  </a:solidFill>
                </a:rPr>
                <a:t>.</a:t>
              </a:r>
              <a:endParaRPr lang="en-AU">
                <a:solidFill>
                  <a:schemeClr val="tx1"/>
                </a:solidFill>
              </a:endParaRPr>
            </a:p>
            <a:p>
              <a:endParaRPr lang="en-AU" sz="1200">
                <a:solidFill>
                  <a:schemeClr val="tx1"/>
                </a:solidFill>
              </a:endParaRPr>
            </a:p>
            <a:p>
              <a:endParaRPr lang="en-AU" sz="1200">
                <a:solidFill>
                  <a:schemeClr val="tx1"/>
                </a:solidFill>
              </a:endParaRPr>
            </a:p>
            <a:p>
              <a:pPr marL="171450" indent="-171450">
                <a:buFont typeface="Arial" panose="020B0604020202020204" pitchFamily="34" charset="0"/>
                <a:buChar char="•"/>
              </a:pPr>
              <a:endParaRPr lang="en-AU" sz="1200">
                <a:solidFill>
                  <a:schemeClr val="tx1"/>
                </a:solidFill>
              </a:endParaRPr>
            </a:p>
            <a:p>
              <a:endParaRPr lang="en-AU" b="1">
                <a:solidFill>
                  <a:schemeClr val="accent2"/>
                </a:solidFill>
              </a:endParaRPr>
            </a:p>
            <a:p>
              <a:endParaRPr lang="en-AU" b="1">
                <a:solidFill>
                  <a:schemeClr val="accent2"/>
                </a:solidFill>
              </a:endParaRPr>
            </a:p>
            <a:p>
              <a:endParaRPr lang="en-AU" sz="1050" b="1">
                <a:solidFill>
                  <a:schemeClr val="accent2"/>
                </a:solidFill>
              </a:endParaRPr>
            </a:p>
          </p:txBody>
        </p:sp>
        <p:sp>
          <p:nvSpPr>
            <p:cNvPr id="32" name="Rectangle: Rounded Corners 31">
              <a:extLst>
                <a:ext uri="{FF2B5EF4-FFF2-40B4-BE49-F238E27FC236}">
                  <a16:creationId xmlns:a16="http://schemas.microsoft.com/office/drawing/2014/main" id="{9AF1D340-85A8-4CDF-ACE3-AD818544DF34}"/>
                </a:ext>
              </a:extLst>
            </p:cNvPr>
            <p:cNvSpPr/>
            <p:nvPr/>
          </p:nvSpPr>
          <p:spPr>
            <a:xfrm>
              <a:off x="2863846" y="1541755"/>
              <a:ext cx="2860154" cy="1666774"/>
            </a:xfrm>
            <a:prstGeom prst="roundRect">
              <a:avLst>
                <a:gd name="adj" fmla="val 3401"/>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dirty="0">
                  <a:solidFill>
                    <a:schemeClr val="accent2"/>
                  </a:solidFill>
                </a:rPr>
                <a:t>Case study B</a:t>
              </a:r>
            </a:p>
            <a:p>
              <a:pPr algn="ctr"/>
              <a:endParaRPr lang="en-AU" sz="1200" b="1" dirty="0">
                <a:solidFill>
                  <a:schemeClr val="accent2"/>
                </a:solidFill>
              </a:endParaRPr>
            </a:p>
            <a:p>
              <a:pPr>
                <a:spcAft>
                  <a:spcPts val="600"/>
                </a:spcAft>
              </a:pPr>
              <a:r>
                <a:rPr lang="en-AU" sz="1100" dirty="0">
                  <a:solidFill>
                    <a:schemeClr val="tx1"/>
                  </a:solidFill>
                </a:rPr>
                <a:t>Imagine you are an </a:t>
              </a:r>
              <a:r>
                <a:rPr lang="en-AU" sz="1100">
                  <a:solidFill>
                    <a:schemeClr val="tx1"/>
                  </a:solidFill>
                </a:rPr>
                <a:t>AOD clinician within </a:t>
              </a:r>
              <a:r>
                <a:rPr lang="en-AU" sz="1100" dirty="0">
                  <a:solidFill>
                    <a:schemeClr val="tx1"/>
                  </a:solidFill>
                </a:rPr>
                <a:t>your organisation. You have started counselling a new client after they sought support following the loss of their job, because of their alcohol and drug behaviour. In an early session, the client told you that they are also having relationship issues at home. One of the things they raised about the relationship is that they feel trapped by the financial allowance their partner gives them, and that this allowance has decreased since they lost their job. </a:t>
              </a:r>
            </a:p>
            <a:p>
              <a:pPr>
                <a:spcAft>
                  <a:spcPts val="600"/>
                </a:spcAft>
              </a:pPr>
              <a:r>
                <a:rPr lang="en-AU" sz="1100" dirty="0">
                  <a:solidFill>
                    <a:schemeClr val="tx1"/>
                  </a:solidFill>
                </a:rPr>
                <a:t>In a later session with the client, you learn that they have been having verbal disagreements with their partner about money, alcohol and drug use. They have also had disagreements about the temporary housing they are staying in. They tell you that the most recent disagreement involved a lot of alcohol and led to violence. They tell you that this isn’t the first time and that they have seen a family violence service before.</a:t>
              </a:r>
            </a:p>
            <a:p>
              <a:pPr>
                <a:spcAft>
                  <a:spcPts val="600"/>
                </a:spcAft>
              </a:pPr>
              <a:r>
                <a:rPr lang="en-AU" sz="1100" dirty="0">
                  <a:solidFill>
                    <a:schemeClr val="tx1"/>
                  </a:solidFill>
                </a:rPr>
                <a:t>You know that there are no children in this relationship</a:t>
              </a:r>
              <a:r>
                <a:rPr lang="en-AU" sz="1200" dirty="0">
                  <a:solidFill>
                    <a:schemeClr val="tx1"/>
                  </a:solidFill>
                </a:rPr>
                <a:t>.</a:t>
              </a:r>
            </a:p>
            <a:p>
              <a:endParaRPr lang="en-AU" b="1" dirty="0">
                <a:solidFill>
                  <a:schemeClr val="accent2"/>
                </a:solidFill>
              </a:endParaRPr>
            </a:p>
            <a:p>
              <a:endParaRPr lang="en-AU" b="1" dirty="0">
                <a:solidFill>
                  <a:schemeClr val="accent2"/>
                </a:solidFill>
              </a:endParaRPr>
            </a:p>
            <a:p>
              <a:endParaRPr lang="en-AU" sz="1050" b="1" dirty="0">
                <a:solidFill>
                  <a:schemeClr val="accent2"/>
                </a:solidFill>
              </a:endParaRPr>
            </a:p>
          </p:txBody>
        </p:sp>
      </p:grpSp>
      <p:sp>
        <p:nvSpPr>
          <p:cNvPr id="3" name="Slide Number Placeholder 2">
            <a:extLst>
              <a:ext uri="{FF2B5EF4-FFF2-40B4-BE49-F238E27FC236}">
                <a16:creationId xmlns:a16="http://schemas.microsoft.com/office/drawing/2014/main" id="{F09C38F5-5939-4465-A6A6-2249A35F908B}"/>
              </a:ext>
            </a:extLst>
          </p:cNvPr>
          <p:cNvSpPr>
            <a:spLocks noGrp="1"/>
          </p:cNvSpPr>
          <p:nvPr>
            <p:ph type="sldNum" sz="quarter" idx="12"/>
          </p:nvPr>
        </p:nvSpPr>
        <p:spPr/>
        <p:txBody>
          <a:bodyPr/>
          <a:lstStyle/>
          <a:p>
            <a:fld id="{636C11FB-B6ED-4826-AA49-B2A0CC68C0B4}" type="slidenum">
              <a:rPr lang="en-AU" smtClean="0"/>
              <a:pPr/>
              <a:t>16</a:t>
            </a:fld>
            <a:endParaRPr lang="en-AU"/>
          </a:p>
        </p:txBody>
      </p:sp>
      <p:sp>
        <p:nvSpPr>
          <p:cNvPr id="15" name="TextBox 1">
            <a:extLst>
              <a:ext uri="{FF2B5EF4-FFF2-40B4-BE49-F238E27FC236}">
                <a16:creationId xmlns:a16="http://schemas.microsoft.com/office/drawing/2014/main" id="{55078A0A-C6A9-44DC-860A-C7C15DC11364}"/>
              </a:ext>
            </a:extLst>
          </p:cNvPr>
          <p:cNvSpPr txBox="1"/>
          <p:nvPr/>
        </p:nvSpPr>
        <p:spPr>
          <a:xfrm>
            <a:off x="1304925" y="6143201"/>
            <a:ext cx="6908794"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900"/>
              <a:t>Case study B was adapted from material originally developed by the Eastern Metropolitan Regional Family Violence Partnership.</a:t>
            </a:r>
          </a:p>
        </p:txBody>
      </p:sp>
    </p:spTree>
    <p:extLst>
      <p:ext uri="{BB962C8B-B14F-4D97-AF65-F5344CB8AC3E}">
        <p14:creationId xmlns:p14="http://schemas.microsoft.com/office/powerpoint/2010/main" val="294794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0557D-A214-418A-9D49-64AA2F2D951A}"/>
              </a:ext>
            </a:extLst>
          </p:cNvPr>
          <p:cNvGrpSpPr/>
          <p:nvPr/>
        </p:nvGrpSpPr>
        <p:grpSpPr>
          <a:xfrm>
            <a:off x="-119066" y="-255692"/>
            <a:ext cx="1913861" cy="973107"/>
            <a:chOff x="311296" y="1277800"/>
            <a:chExt cx="1913861" cy="973107"/>
          </a:xfrm>
        </p:grpSpPr>
        <p:grpSp>
          <p:nvGrpSpPr>
            <p:cNvPr id="21" name="Group 20">
              <a:extLst>
                <a:ext uri="{FF2B5EF4-FFF2-40B4-BE49-F238E27FC236}">
                  <a16:creationId xmlns:a16="http://schemas.microsoft.com/office/drawing/2014/main" id="{29FDC923-746C-4DDA-80BF-339E4299F525}"/>
                </a:ext>
              </a:extLst>
            </p:cNvPr>
            <p:cNvGrpSpPr/>
            <p:nvPr/>
          </p:nvGrpSpPr>
          <p:grpSpPr>
            <a:xfrm>
              <a:off x="311296" y="1277800"/>
              <a:ext cx="1913861" cy="964433"/>
              <a:chOff x="0" y="3004567"/>
              <a:chExt cx="1913861" cy="964433"/>
            </a:xfrm>
          </p:grpSpPr>
          <p:sp>
            <p:nvSpPr>
              <p:cNvPr id="25" name="Oval 24">
                <a:extLst>
                  <a:ext uri="{FF2B5EF4-FFF2-40B4-BE49-F238E27FC236}">
                    <a16:creationId xmlns:a16="http://schemas.microsoft.com/office/drawing/2014/main" id="{119458CB-37CB-4D96-9C0E-5EF667C1D96C}"/>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26" name="Rectangle 25">
                <a:extLst>
                  <a:ext uri="{FF2B5EF4-FFF2-40B4-BE49-F238E27FC236}">
                    <a16:creationId xmlns:a16="http://schemas.microsoft.com/office/drawing/2014/main" id="{F4D4ABDA-6909-455E-BB81-8E01FF1EFD12}"/>
                  </a:ext>
                </a:extLst>
              </p:cNvPr>
              <p:cNvSpPr/>
              <p:nvPr/>
            </p:nvSpPr>
            <p:spPr>
              <a:xfrm>
                <a:off x="0" y="300456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27" name="Picture 26" descr="A picture containing drawing, shirt&#10;&#10;Description automatically generated">
              <a:extLst>
                <a:ext uri="{FF2B5EF4-FFF2-40B4-BE49-F238E27FC236}">
                  <a16:creationId xmlns:a16="http://schemas.microsoft.com/office/drawing/2014/main" id="{A52EB585-B8CE-48F5-AE1E-9EAC31BB30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569" y="1710907"/>
              <a:ext cx="540000" cy="540000"/>
            </a:xfrm>
            <a:prstGeom prst="rect">
              <a:avLst/>
            </a:prstGeom>
          </p:spPr>
        </p:pic>
      </p:grpSp>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9" name="Rectangle: Rounded Corners 28">
            <a:extLst>
              <a:ext uri="{FF2B5EF4-FFF2-40B4-BE49-F238E27FC236}">
                <a16:creationId xmlns:a16="http://schemas.microsoft.com/office/drawing/2014/main" id="{3F89D774-8A78-4F4B-B5EB-A1C088957B5F}"/>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31" name="Title 3">
            <a:extLst>
              <a:ext uri="{FF2B5EF4-FFF2-40B4-BE49-F238E27FC236}">
                <a16:creationId xmlns:a16="http://schemas.microsoft.com/office/drawing/2014/main" id="{87A59B1D-9D8C-47AC-BF06-5C06CC5EAE1B}"/>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Prepare and practice making your own family violence information request</a:t>
            </a:r>
          </a:p>
        </p:txBody>
      </p:sp>
      <p:sp>
        <p:nvSpPr>
          <p:cNvPr id="32" name="Rectangle: Rounded Corners 31">
            <a:extLst>
              <a:ext uri="{FF2B5EF4-FFF2-40B4-BE49-F238E27FC236}">
                <a16:creationId xmlns:a16="http://schemas.microsoft.com/office/drawing/2014/main" id="{91053C89-E4B0-4527-95B9-B288EE052065}"/>
              </a:ext>
            </a:extLst>
          </p:cNvPr>
          <p:cNvSpPr/>
          <p:nvPr/>
        </p:nvSpPr>
        <p:spPr>
          <a:xfrm>
            <a:off x="838430" y="3933841"/>
            <a:ext cx="2546261" cy="1435261"/>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r>
              <a:rPr lang="en-AU" sz="1200" b="1">
                <a:solidFill>
                  <a:schemeClr val="accent2"/>
                </a:solidFill>
              </a:rPr>
              <a:t>TIP:</a:t>
            </a:r>
            <a:r>
              <a:rPr lang="en-AU" sz="1200">
                <a:solidFill>
                  <a:schemeClr val="accent2"/>
                </a:solidFill>
              </a:rPr>
              <a:t> </a:t>
            </a:r>
            <a:r>
              <a:rPr lang="en-AU" sz="1100"/>
              <a:t>Refer to the notes you made in the previous step and any other resources that you would use (such as the </a:t>
            </a:r>
            <a:r>
              <a:rPr lang="en-AU" sz="1100" b="1" u="sng">
                <a:hlinkClick r:id="rId5"/>
              </a:rPr>
              <a:t>making a request checklist</a:t>
            </a:r>
            <a:r>
              <a:rPr lang="en-AU" sz="1100"/>
              <a:t>).</a:t>
            </a:r>
          </a:p>
        </p:txBody>
      </p:sp>
      <p:grpSp>
        <p:nvGrpSpPr>
          <p:cNvPr id="33" name="Group 32">
            <a:extLst>
              <a:ext uri="{FF2B5EF4-FFF2-40B4-BE49-F238E27FC236}">
                <a16:creationId xmlns:a16="http://schemas.microsoft.com/office/drawing/2014/main" id="{CEBA6512-AFC9-42E6-83BF-C6500A5DDB00}"/>
              </a:ext>
            </a:extLst>
          </p:cNvPr>
          <p:cNvGrpSpPr/>
          <p:nvPr/>
        </p:nvGrpSpPr>
        <p:grpSpPr>
          <a:xfrm>
            <a:off x="694688" y="3783589"/>
            <a:ext cx="362413" cy="362413"/>
            <a:chOff x="4702633" y="4486939"/>
            <a:chExt cx="540000" cy="540000"/>
          </a:xfrm>
        </p:grpSpPr>
        <p:sp>
          <p:nvSpPr>
            <p:cNvPr id="34" name="Oval 33">
              <a:extLst>
                <a:ext uri="{FF2B5EF4-FFF2-40B4-BE49-F238E27FC236}">
                  <a16:creationId xmlns:a16="http://schemas.microsoft.com/office/drawing/2014/main" id="{B32C1EA5-F9BD-4062-A8A6-243FC0E3D61F}"/>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1000"/>
            </a:p>
          </p:txBody>
        </p:sp>
        <p:pic>
          <p:nvPicPr>
            <p:cNvPr id="35" name="Picture 34" descr="A close up of a logo&#10;&#10;Description automatically generated">
              <a:extLst>
                <a:ext uri="{FF2B5EF4-FFF2-40B4-BE49-F238E27FC236}">
                  <a16:creationId xmlns:a16="http://schemas.microsoft.com/office/drawing/2014/main" id="{EAEA6033-73F1-4E1F-8B01-46FF16D9111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sp>
        <p:nvSpPr>
          <p:cNvPr id="36" name="Rectangle: Rounded Corners 35">
            <a:extLst>
              <a:ext uri="{FF2B5EF4-FFF2-40B4-BE49-F238E27FC236}">
                <a16:creationId xmlns:a16="http://schemas.microsoft.com/office/drawing/2014/main" id="{1D6BAEB6-BBA1-4E34-AFEB-688D6FC42379}"/>
              </a:ext>
            </a:extLst>
          </p:cNvPr>
          <p:cNvSpPr/>
          <p:nvPr/>
        </p:nvSpPr>
        <p:spPr>
          <a:xfrm>
            <a:off x="3520912" y="3933841"/>
            <a:ext cx="2729935" cy="2489922"/>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r>
              <a:rPr lang="en-AU" sz="1200" b="1">
                <a:solidFill>
                  <a:schemeClr val="accent2"/>
                </a:solidFill>
              </a:rPr>
              <a:t>TIP: </a:t>
            </a:r>
            <a:r>
              <a:rPr lang="en-AU" sz="1200" i="1">
                <a:solidFill>
                  <a:schemeClr val="accent2"/>
                </a:solidFill>
              </a:rPr>
              <a:t> </a:t>
            </a:r>
            <a:r>
              <a:rPr lang="en-AU" sz="1100"/>
              <a:t>Think about: </a:t>
            </a:r>
          </a:p>
          <a:p>
            <a:pPr marL="171450" indent="-171450">
              <a:spcAft>
                <a:spcPts val="300"/>
              </a:spcAft>
              <a:buFont typeface="Arial" panose="020B0604020202020204" pitchFamily="34" charset="0"/>
              <a:buChar char="•"/>
            </a:pPr>
            <a:r>
              <a:rPr lang="en-AU" sz="1100"/>
              <a:t>If there were any other people who could have been contacted (either in your own organisation or outside of it), </a:t>
            </a:r>
          </a:p>
          <a:p>
            <a:pPr marL="171450" indent="-171450">
              <a:spcAft>
                <a:spcPts val="300"/>
              </a:spcAft>
              <a:buFont typeface="Arial" panose="020B0604020202020204" pitchFamily="34" charset="0"/>
              <a:buChar char="•"/>
            </a:pPr>
            <a:r>
              <a:rPr lang="en-AU" sz="1100"/>
              <a:t>What other pieces of information would have helped with the request, </a:t>
            </a:r>
          </a:p>
          <a:p>
            <a:pPr marL="171450" indent="-171450">
              <a:spcAft>
                <a:spcPts val="300"/>
              </a:spcAft>
              <a:buFont typeface="Arial" panose="020B0604020202020204" pitchFamily="34" charset="0"/>
              <a:buChar char="•"/>
            </a:pPr>
            <a:r>
              <a:rPr lang="en-AU" sz="1100"/>
              <a:t>How any new information would be used to manage the safety of the victim survivor.    </a:t>
            </a:r>
          </a:p>
        </p:txBody>
      </p:sp>
      <p:grpSp>
        <p:nvGrpSpPr>
          <p:cNvPr id="37" name="Group 36">
            <a:extLst>
              <a:ext uri="{FF2B5EF4-FFF2-40B4-BE49-F238E27FC236}">
                <a16:creationId xmlns:a16="http://schemas.microsoft.com/office/drawing/2014/main" id="{8E514B6A-4358-4A44-AECF-E08E477FA3F2}"/>
              </a:ext>
            </a:extLst>
          </p:cNvPr>
          <p:cNvGrpSpPr/>
          <p:nvPr/>
        </p:nvGrpSpPr>
        <p:grpSpPr>
          <a:xfrm>
            <a:off x="3410603" y="3813754"/>
            <a:ext cx="362413" cy="362413"/>
            <a:chOff x="4702633" y="4486939"/>
            <a:chExt cx="540000" cy="540000"/>
          </a:xfrm>
        </p:grpSpPr>
        <p:sp>
          <p:nvSpPr>
            <p:cNvPr id="39" name="Oval 38">
              <a:extLst>
                <a:ext uri="{FF2B5EF4-FFF2-40B4-BE49-F238E27FC236}">
                  <a16:creationId xmlns:a16="http://schemas.microsoft.com/office/drawing/2014/main" id="{64A3EA7A-3E64-4153-B9BE-BBDA3AC73A0E}"/>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1000"/>
            </a:p>
          </p:txBody>
        </p:sp>
        <p:pic>
          <p:nvPicPr>
            <p:cNvPr id="40" name="Picture 39" descr="A close up of a logo&#10;&#10;Description automatically generated">
              <a:extLst>
                <a:ext uri="{FF2B5EF4-FFF2-40B4-BE49-F238E27FC236}">
                  <a16:creationId xmlns:a16="http://schemas.microsoft.com/office/drawing/2014/main" id="{C158EF5B-B1DE-4BAE-9737-5001C287C89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grpSp>
        <p:nvGrpSpPr>
          <p:cNvPr id="4" name="Group 3">
            <a:extLst>
              <a:ext uri="{FF2B5EF4-FFF2-40B4-BE49-F238E27FC236}">
                <a16:creationId xmlns:a16="http://schemas.microsoft.com/office/drawing/2014/main" id="{1FC99F8E-05C3-4844-ABEA-CD18ED112F22}"/>
              </a:ext>
            </a:extLst>
          </p:cNvPr>
          <p:cNvGrpSpPr/>
          <p:nvPr/>
        </p:nvGrpSpPr>
        <p:grpSpPr>
          <a:xfrm>
            <a:off x="838429" y="1523825"/>
            <a:ext cx="7986081" cy="2259763"/>
            <a:chOff x="845828" y="1528178"/>
            <a:chExt cx="11281928" cy="1686418"/>
          </a:xfrm>
        </p:grpSpPr>
        <p:sp>
          <p:nvSpPr>
            <p:cNvPr id="30" name="Rectangle: Rounded Corners 29">
              <a:extLst>
                <a:ext uri="{FF2B5EF4-FFF2-40B4-BE49-F238E27FC236}">
                  <a16:creationId xmlns:a16="http://schemas.microsoft.com/office/drawing/2014/main" id="{1ED57F2B-C792-430F-9AED-890940ADB54A}"/>
                </a:ext>
              </a:extLst>
            </p:cNvPr>
            <p:cNvSpPr/>
            <p:nvPr/>
          </p:nvSpPr>
          <p:spPr>
            <a:xfrm>
              <a:off x="845828" y="1528178"/>
              <a:ext cx="3597264" cy="1686418"/>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a:solidFill>
                    <a:schemeClr val="accent2"/>
                  </a:solidFill>
                </a:rPr>
                <a:t>Step 5</a:t>
              </a:r>
            </a:p>
            <a:p>
              <a:endParaRPr lang="en-AU" sz="1100">
                <a:solidFill>
                  <a:schemeClr val="tx1"/>
                </a:solidFill>
              </a:endParaRPr>
            </a:p>
            <a:p>
              <a:r>
                <a:rPr lang="en-AU" sz="1100" b="1">
                  <a:solidFill>
                    <a:schemeClr val="tx1"/>
                  </a:solidFill>
                </a:rPr>
                <a:t>In your pairs: </a:t>
              </a:r>
            </a:p>
            <a:p>
              <a:pPr marL="171450" indent="-171450">
                <a:buFont typeface="Arial" panose="020B0604020202020204" pitchFamily="34" charset="0"/>
                <a:buChar char="•"/>
              </a:pPr>
              <a:r>
                <a:rPr lang="en-AU" sz="1100">
                  <a:solidFill>
                    <a:schemeClr val="tx1"/>
                  </a:solidFill>
                </a:rPr>
                <a:t>Take turns to explain the circumstance in your case study </a:t>
              </a:r>
            </a:p>
            <a:p>
              <a:pPr marL="171450" indent="-171450">
                <a:buFont typeface="Arial" panose="020B0604020202020204" pitchFamily="34" charset="0"/>
                <a:buChar char="•"/>
              </a:pPr>
              <a:r>
                <a:rPr lang="en-AU" sz="1100" b="1">
                  <a:solidFill>
                    <a:schemeClr val="tx1"/>
                  </a:solidFill>
                </a:rPr>
                <a:t>Outline what you would do </a:t>
              </a:r>
              <a:r>
                <a:rPr lang="en-AU" sz="1100">
                  <a:solidFill>
                    <a:schemeClr val="tx1"/>
                  </a:solidFill>
                </a:rPr>
                <a:t>to make a family violence information sharing request.</a:t>
              </a:r>
              <a:endParaRPr lang="en-AU" sz="1100" b="1">
                <a:solidFill>
                  <a:schemeClr val="tx1"/>
                </a:solidFill>
              </a:endParaRPr>
            </a:p>
            <a:p>
              <a:endParaRPr lang="en-AU" sz="1600" b="1">
                <a:solidFill>
                  <a:schemeClr val="accent2"/>
                </a:solidFill>
              </a:endParaRPr>
            </a:p>
            <a:p>
              <a:endParaRPr lang="en-AU" sz="1000" b="1">
                <a:solidFill>
                  <a:schemeClr val="accent2"/>
                </a:solidFill>
              </a:endParaRPr>
            </a:p>
          </p:txBody>
        </p:sp>
        <p:sp>
          <p:nvSpPr>
            <p:cNvPr id="24" name="Rectangle: Rounded Corners 23">
              <a:extLst>
                <a:ext uri="{FF2B5EF4-FFF2-40B4-BE49-F238E27FC236}">
                  <a16:creationId xmlns:a16="http://schemas.microsoft.com/office/drawing/2014/main" id="{4F8C9EF7-DE4C-4A31-B21F-4FD21DCD1DE3}"/>
                </a:ext>
              </a:extLst>
            </p:cNvPr>
            <p:cNvSpPr/>
            <p:nvPr/>
          </p:nvSpPr>
          <p:spPr>
            <a:xfrm>
              <a:off x="4558423" y="1528179"/>
              <a:ext cx="3856736" cy="1686416"/>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a:solidFill>
                    <a:schemeClr val="accent2"/>
                  </a:solidFill>
                </a:rPr>
                <a:t>Step 6</a:t>
              </a:r>
            </a:p>
            <a:p>
              <a:pPr algn="ctr"/>
              <a:endParaRPr lang="en-AU" sz="1100" b="1">
                <a:solidFill>
                  <a:schemeClr val="accent2"/>
                </a:solidFill>
              </a:endParaRPr>
            </a:p>
            <a:p>
              <a:r>
                <a:rPr lang="en-AU" sz="1100" b="1">
                  <a:solidFill>
                    <a:schemeClr val="tx1"/>
                  </a:solidFill>
                </a:rPr>
                <a:t>After each having a turn:</a:t>
              </a:r>
            </a:p>
            <a:p>
              <a:pPr marL="171450" indent="-171450">
                <a:buFont typeface="Arial" panose="020B0604020202020204" pitchFamily="34" charset="0"/>
                <a:buChar char="•"/>
              </a:pPr>
              <a:r>
                <a:rPr lang="en-AU" sz="1100" b="1">
                  <a:solidFill>
                    <a:schemeClr val="tx1"/>
                  </a:solidFill>
                </a:rPr>
                <a:t>Give each other feedback</a:t>
              </a:r>
              <a:r>
                <a:rPr lang="en-AU" sz="1100">
                  <a:solidFill>
                    <a:schemeClr val="tx1"/>
                  </a:solidFill>
                </a:rPr>
                <a:t> on the way you approached the information sharing request, </a:t>
              </a:r>
            </a:p>
            <a:p>
              <a:pPr marL="171450" indent="-171450">
                <a:buFont typeface="Arial" panose="020B0604020202020204" pitchFamily="34" charset="0"/>
                <a:buChar char="•"/>
              </a:pPr>
              <a:r>
                <a:rPr lang="en-AU" sz="1100" b="1">
                  <a:solidFill>
                    <a:schemeClr val="tx1"/>
                  </a:solidFill>
                </a:rPr>
                <a:t>Discuss any other steps</a:t>
              </a:r>
              <a:r>
                <a:rPr lang="en-AU" sz="1100">
                  <a:solidFill>
                    <a:schemeClr val="tx1"/>
                  </a:solidFill>
                </a:rPr>
                <a:t> that could also be taken. </a:t>
              </a:r>
            </a:p>
            <a:p>
              <a:pPr marL="171450" indent="-171450">
                <a:buFont typeface="Arial" panose="020B0604020202020204" pitchFamily="34" charset="0"/>
                <a:buChar char="•"/>
              </a:pPr>
              <a:endParaRPr lang="en-AU" sz="1200" b="1">
                <a:solidFill>
                  <a:schemeClr val="tx1"/>
                </a:solidFill>
              </a:endParaRPr>
            </a:p>
            <a:p>
              <a:pPr marL="171450" indent="-171450">
                <a:buFont typeface="Arial" panose="020B0604020202020204" pitchFamily="34" charset="0"/>
                <a:buChar char="•"/>
              </a:pPr>
              <a:endParaRPr lang="en-AU" sz="2400" b="1">
                <a:solidFill>
                  <a:schemeClr val="accent2"/>
                </a:solidFill>
              </a:endParaRPr>
            </a:p>
            <a:p>
              <a:pPr marL="171450" indent="-171450">
                <a:buFont typeface="Arial" panose="020B0604020202020204" pitchFamily="34" charset="0"/>
                <a:buChar char="•"/>
              </a:pPr>
              <a:endParaRPr lang="en-AU" sz="1200" u="sng"/>
            </a:p>
            <a:p>
              <a:pPr marL="171450" indent="-171450">
                <a:buFont typeface="Arial" panose="020B0604020202020204" pitchFamily="34" charset="0"/>
                <a:buChar char="•"/>
              </a:pPr>
              <a:endParaRPr lang="en-AU" sz="1100">
                <a:solidFill>
                  <a:schemeClr val="tx1"/>
                </a:solidFill>
              </a:endParaRPr>
            </a:p>
            <a:p>
              <a:endParaRPr lang="en-AU" sz="1000" b="1">
                <a:solidFill>
                  <a:schemeClr val="accent2"/>
                </a:solidFill>
              </a:endParaRPr>
            </a:p>
          </p:txBody>
        </p:sp>
        <p:sp>
          <p:nvSpPr>
            <p:cNvPr id="41" name="Rectangle: Rounded Corners 40">
              <a:extLst>
                <a:ext uri="{FF2B5EF4-FFF2-40B4-BE49-F238E27FC236}">
                  <a16:creationId xmlns:a16="http://schemas.microsoft.com/office/drawing/2014/main" id="{2E906EE7-3680-46FF-BE36-BB7F443D5514}"/>
                </a:ext>
              </a:extLst>
            </p:cNvPr>
            <p:cNvSpPr/>
            <p:nvPr/>
          </p:nvSpPr>
          <p:spPr>
            <a:xfrm>
              <a:off x="8530493" y="1541756"/>
              <a:ext cx="3597263" cy="1668966"/>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400" b="1">
                  <a:solidFill>
                    <a:schemeClr val="accent2"/>
                  </a:solidFill>
                </a:rPr>
                <a:t>Step 7</a:t>
              </a:r>
            </a:p>
            <a:p>
              <a:endParaRPr lang="en-AU" sz="1100">
                <a:solidFill>
                  <a:schemeClr val="tx1"/>
                </a:solidFill>
              </a:endParaRPr>
            </a:p>
            <a:p>
              <a:r>
                <a:rPr lang="en-AU" sz="1100" b="1">
                  <a:solidFill>
                    <a:schemeClr val="tx1"/>
                  </a:solidFill>
                </a:rPr>
                <a:t>Discuss with your partner:</a:t>
              </a:r>
              <a:r>
                <a:rPr lang="en-AU" sz="1100">
                  <a:solidFill>
                    <a:schemeClr val="tx1"/>
                  </a:solidFill>
                </a:rPr>
                <a:t> </a:t>
              </a:r>
            </a:p>
            <a:p>
              <a:r>
                <a:rPr lang="en-AU" sz="1100">
                  <a:solidFill>
                    <a:schemeClr val="tx1"/>
                  </a:solidFill>
                </a:rPr>
                <a:t>The </a:t>
              </a:r>
              <a:r>
                <a:rPr lang="en-AU" sz="1100" b="1">
                  <a:solidFill>
                    <a:schemeClr val="tx1"/>
                  </a:solidFill>
                </a:rPr>
                <a:t>type of information </a:t>
              </a:r>
              <a:r>
                <a:rPr lang="en-AU" sz="1100">
                  <a:solidFill>
                    <a:schemeClr val="tx1"/>
                  </a:solidFill>
                </a:rPr>
                <a:t>you might expect to receive following the information request,</a:t>
              </a:r>
            </a:p>
            <a:p>
              <a:pPr marL="171450" indent="-171450">
                <a:buFont typeface="Arial" panose="020B0604020202020204" pitchFamily="34" charset="0"/>
                <a:buChar char="•"/>
              </a:pPr>
              <a:r>
                <a:rPr lang="en-AU" sz="1100">
                  <a:solidFill>
                    <a:schemeClr val="tx1"/>
                  </a:solidFill>
                </a:rPr>
                <a:t>How you would </a:t>
              </a:r>
              <a:r>
                <a:rPr lang="en-AU" sz="1100" b="1">
                  <a:solidFill>
                    <a:schemeClr val="tx1"/>
                  </a:solidFill>
                </a:rPr>
                <a:t>use this to manage risk</a:t>
              </a:r>
              <a:r>
                <a:rPr lang="en-AU" sz="1100">
                  <a:solidFill>
                    <a:schemeClr val="tx1"/>
                  </a:solidFill>
                </a:rPr>
                <a:t> for the victim survivor in your scenario.</a:t>
              </a:r>
            </a:p>
            <a:p>
              <a:endParaRPr lang="en-AU" sz="1600" b="1">
                <a:solidFill>
                  <a:schemeClr val="accent2"/>
                </a:solidFill>
              </a:endParaRPr>
            </a:p>
            <a:p>
              <a:endParaRPr lang="en-AU" sz="1000" b="1">
                <a:solidFill>
                  <a:schemeClr val="accent2"/>
                </a:solidFill>
              </a:endParaRPr>
            </a:p>
          </p:txBody>
        </p:sp>
      </p:grpSp>
      <p:sp>
        <p:nvSpPr>
          <p:cNvPr id="42" name="Rectangle 41">
            <a:extLst>
              <a:ext uri="{FF2B5EF4-FFF2-40B4-BE49-F238E27FC236}">
                <a16:creationId xmlns:a16="http://schemas.microsoft.com/office/drawing/2014/main" id="{13339BDE-561F-46C5-8496-C4EA207B9C6D}"/>
              </a:ext>
            </a:extLst>
          </p:cNvPr>
          <p:cNvSpPr/>
          <p:nvPr/>
        </p:nvSpPr>
        <p:spPr>
          <a:xfrm>
            <a:off x="820500" y="1214236"/>
            <a:ext cx="8079784" cy="307777"/>
          </a:xfrm>
          <a:prstGeom prst="rect">
            <a:avLst/>
          </a:prstGeom>
        </p:spPr>
        <p:txBody>
          <a:bodyPr wrap="square">
            <a:spAutoFit/>
          </a:bodyPr>
          <a:lstStyle/>
          <a:p>
            <a:r>
              <a:rPr lang="en-AU" sz="1400" b="1">
                <a:solidFill>
                  <a:schemeClr val="accent2"/>
                </a:solidFill>
              </a:rPr>
              <a:t>Do these steps in your pairs</a:t>
            </a:r>
            <a:endParaRPr lang="en-AU" sz="1400">
              <a:solidFill>
                <a:schemeClr val="accent2"/>
              </a:solidFill>
            </a:endParaRPr>
          </a:p>
        </p:txBody>
      </p:sp>
      <p:sp>
        <p:nvSpPr>
          <p:cNvPr id="3" name="Slide Number Placeholder 2">
            <a:extLst>
              <a:ext uri="{FF2B5EF4-FFF2-40B4-BE49-F238E27FC236}">
                <a16:creationId xmlns:a16="http://schemas.microsoft.com/office/drawing/2014/main" id="{5A5D4516-B1A9-4E67-9F21-5FA72BCEFA7C}"/>
              </a:ext>
            </a:extLst>
          </p:cNvPr>
          <p:cNvSpPr>
            <a:spLocks noGrp="1"/>
          </p:cNvSpPr>
          <p:nvPr>
            <p:ph type="sldNum" sz="quarter" idx="12"/>
          </p:nvPr>
        </p:nvSpPr>
        <p:spPr/>
        <p:txBody>
          <a:bodyPr/>
          <a:lstStyle/>
          <a:p>
            <a:fld id="{636C11FB-B6ED-4826-AA49-B2A0CC68C0B4}" type="slidenum">
              <a:rPr lang="en-AU" smtClean="0"/>
              <a:pPr/>
              <a:t>17</a:t>
            </a:fld>
            <a:endParaRPr lang="en-AU"/>
          </a:p>
        </p:txBody>
      </p:sp>
    </p:spTree>
    <p:extLst>
      <p:ext uri="{BB962C8B-B14F-4D97-AF65-F5344CB8AC3E}">
        <p14:creationId xmlns:p14="http://schemas.microsoft.com/office/powerpoint/2010/main" val="381133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9" name="Rectangle: Rounded Corners 28">
            <a:extLst>
              <a:ext uri="{FF2B5EF4-FFF2-40B4-BE49-F238E27FC236}">
                <a16:creationId xmlns:a16="http://schemas.microsoft.com/office/drawing/2014/main" id="{3F89D774-8A78-4F4B-B5EB-A1C088957B5F}"/>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31" name="Title 3">
            <a:extLst>
              <a:ext uri="{FF2B5EF4-FFF2-40B4-BE49-F238E27FC236}">
                <a16:creationId xmlns:a16="http://schemas.microsoft.com/office/drawing/2014/main" id="{87A59B1D-9D8C-47AC-BF06-5C06CC5EAE1B}"/>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Prepare and practice making your own family violence information request</a:t>
            </a:r>
          </a:p>
        </p:txBody>
      </p:sp>
      <p:sp>
        <p:nvSpPr>
          <p:cNvPr id="41" name="Rectangle: Rounded Corners 40">
            <a:extLst>
              <a:ext uri="{FF2B5EF4-FFF2-40B4-BE49-F238E27FC236}">
                <a16:creationId xmlns:a16="http://schemas.microsoft.com/office/drawing/2014/main" id="{912ED266-4C81-40AB-8933-BF306D818C7C}"/>
              </a:ext>
            </a:extLst>
          </p:cNvPr>
          <p:cNvSpPr/>
          <p:nvPr/>
        </p:nvSpPr>
        <p:spPr>
          <a:xfrm>
            <a:off x="1141812" y="2103949"/>
            <a:ext cx="2990365" cy="3305334"/>
          </a:xfrm>
          <a:prstGeom prst="roundRect">
            <a:avLst>
              <a:gd name="adj" fmla="val 588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400" b="1">
                <a:solidFill>
                  <a:schemeClr val="accent2"/>
                </a:solidFill>
                <a:latin typeface="+mj-lt"/>
              </a:rPr>
              <a:t>Group discussion </a:t>
            </a:r>
          </a:p>
          <a:p>
            <a:pPr algn="ctr"/>
            <a:endParaRPr lang="en-AU" sz="1400" b="1">
              <a:solidFill>
                <a:schemeClr val="accent2"/>
              </a:solidFill>
              <a:latin typeface="+mj-lt"/>
            </a:endParaRPr>
          </a:p>
          <a:p>
            <a:pPr algn="ctr"/>
            <a:r>
              <a:rPr lang="en-AU" sz="1400">
                <a:solidFill>
                  <a:schemeClr val="accent2"/>
                </a:solidFill>
                <a:latin typeface="+mj-lt"/>
              </a:rPr>
              <a:t>What did you find easy or difficult about that exercise?</a:t>
            </a:r>
          </a:p>
          <a:p>
            <a:pPr algn="ctr"/>
            <a:endParaRPr lang="en-AU" sz="1400">
              <a:solidFill>
                <a:schemeClr val="accent2"/>
              </a:solidFill>
              <a:latin typeface="+mj-lt"/>
            </a:endParaRPr>
          </a:p>
          <a:p>
            <a:pPr algn="ctr"/>
            <a:r>
              <a:rPr lang="en-AU" sz="1400">
                <a:solidFill>
                  <a:schemeClr val="accent2"/>
                </a:solidFill>
                <a:latin typeface="+mj-lt"/>
              </a:rPr>
              <a:t>What would you do differently about making family violence information requests in the future?</a:t>
            </a:r>
            <a:endParaRPr lang="en-AU" sz="1400">
              <a:solidFill>
                <a:schemeClr val="accent2"/>
              </a:solidFill>
            </a:endParaRPr>
          </a:p>
        </p:txBody>
      </p:sp>
      <p:grpSp>
        <p:nvGrpSpPr>
          <p:cNvPr id="42" name="Group 41">
            <a:extLst>
              <a:ext uri="{FF2B5EF4-FFF2-40B4-BE49-F238E27FC236}">
                <a16:creationId xmlns:a16="http://schemas.microsoft.com/office/drawing/2014/main" id="{2F720B89-245F-44D0-8A7F-BA330DCC3968}"/>
              </a:ext>
            </a:extLst>
          </p:cNvPr>
          <p:cNvGrpSpPr/>
          <p:nvPr/>
        </p:nvGrpSpPr>
        <p:grpSpPr>
          <a:xfrm>
            <a:off x="4142528" y="1647194"/>
            <a:ext cx="4032983" cy="4043898"/>
            <a:chOff x="4022210" y="1647194"/>
            <a:chExt cx="4032983" cy="4043898"/>
          </a:xfrm>
        </p:grpSpPr>
        <p:pic>
          <p:nvPicPr>
            <p:cNvPr id="43" name="Picture 42" descr="Icon&#10;&#10;Description automatically generated">
              <a:extLst>
                <a:ext uri="{FF2B5EF4-FFF2-40B4-BE49-F238E27FC236}">
                  <a16:creationId xmlns:a16="http://schemas.microsoft.com/office/drawing/2014/main" id="{998492BB-BC3E-4BDA-9B89-C94563576C91}"/>
                </a:ext>
              </a:extLst>
            </p:cNvPr>
            <p:cNvPicPr>
              <a:picLocks noChangeAspect="1"/>
            </p:cNvPicPr>
            <p:nvPr/>
          </p:nvPicPr>
          <p:blipFill>
            <a:blip r:embed="rId4" cstate="hqprint">
              <a:alphaModFix amt="42000"/>
              <a:extLst>
                <a:ext uri="{28A0092B-C50C-407E-A947-70E740481C1C}">
                  <a14:useLocalDpi xmlns:a14="http://schemas.microsoft.com/office/drawing/2010/main" val="0"/>
                </a:ext>
              </a:extLst>
            </a:blip>
            <a:stretch>
              <a:fillRect/>
            </a:stretch>
          </p:blipFill>
          <p:spPr>
            <a:xfrm>
              <a:off x="5784913" y="2080542"/>
              <a:ext cx="2270280" cy="2041512"/>
            </a:xfrm>
            <a:prstGeom prst="rect">
              <a:avLst/>
            </a:prstGeom>
            <a:solidFill>
              <a:schemeClr val="bg1"/>
            </a:solidFill>
          </p:spPr>
        </p:pic>
        <p:pic>
          <p:nvPicPr>
            <p:cNvPr id="45" name="Picture 44" descr="A picture containing text, vector graphics&#10;&#10;Description automatically generated">
              <a:extLst>
                <a:ext uri="{FF2B5EF4-FFF2-40B4-BE49-F238E27FC236}">
                  <a16:creationId xmlns:a16="http://schemas.microsoft.com/office/drawing/2014/main" id="{F6196533-89A3-40E9-B9A5-3F80B76364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2210" y="1647194"/>
              <a:ext cx="2270279" cy="2270279"/>
            </a:xfrm>
            <a:prstGeom prst="rect">
              <a:avLst/>
            </a:prstGeom>
          </p:spPr>
        </p:pic>
        <p:pic>
          <p:nvPicPr>
            <p:cNvPr id="46" name="Picture 45" descr="A picture containing text, vector graphics&#10;&#10;Description automatically generated">
              <a:extLst>
                <a:ext uri="{FF2B5EF4-FFF2-40B4-BE49-F238E27FC236}">
                  <a16:creationId xmlns:a16="http://schemas.microsoft.com/office/drawing/2014/main" id="{488B4718-194F-447E-AE87-5DF8B8777FC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59930" y="3420812"/>
              <a:ext cx="2270280" cy="2270280"/>
            </a:xfrm>
            <a:prstGeom prst="rect">
              <a:avLst/>
            </a:prstGeom>
          </p:spPr>
        </p:pic>
        <p:pic>
          <p:nvPicPr>
            <p:cNvPr id="47" name="Picture 46" descr="Icon&#10;&#10;Description automatically generated">
              <a:extLst>
                <a:ext uri="{FF2B5EF4-FFF2-40B4-BE49-F238E27FC236}">
                  <a16:creationId xmlns:a16="http://schemas.microsoft.com/office/drawing/2014/main" id="{BBCFE8BC-521A-490B-8ADC-424850623213}"/>
                </a:ext>
              </a:extLst>
            </p:cNvPr>
            <p:cNvPicPr>
              <a:picLocks noChangeAspect="1"/>
            </p:cNvPicPr>
            <p:nvPr/>
          </p:nvPicPr>
          <p:blipFill>
            <a:blip r:embed="rId7" cstate="hqprint">
              <a:alphaModFix amt="51000"/>
              <a:extLst>
                <a:ext uri="{28A0092B-C50C-407E-A947-70E740481C1C}">
                  <a14:useLocalDpi xmlns:a14="http://schemas.microsoft.com/office/drawing/2010/main" val="0"/>
                </a:ext>
              </a:extLst>
            </a:blip>
            <a:stretch>
              <a:fillRect/>
            </a:stretch>
          </p:blipFill>
          <p:spPr>
            <a:xfrm rot="10958326" flipH="1">
              <a:off x="4183302" y="3070319"/>
              <a:ext cx="1941231" cy="2265733"/>
            </a:xfrm>
            <a:prstGeom prst="rect">
              <a:avLst/>
            </a:prstGeom>
          </p:spPr>
        </p:pic>
      </p:grpSp>
      <p:grpSp>
        <p:nvGrpSpPr>
          <p:cNvPr id="58" name="Group 57">
            <a:extLst>
              <a:ext uri="{FF2B5EF4-FFF2-40B4-BE49-F238E27FC236}">
                <a16:creationId xmlns:a16="http://schemas.microsoft.com/office/drawing/2014/main" id="{862D47F6-6D7C-4E9E-9DC7-D764087F52AB}"/>
              </a:ext>
            </a:extLst>
          </p:cNvPr>
          <p:cNvGrpSpPr/>
          <p:nvPr/>
        </p:nvGrpSpPr>
        <p:grpSpPr>
          <a:xfrm>
            <a:off x="243716" y="122404"/>
            <a:ext cx="540000" cy="540000"/>
            <a:chOff x="-1769596" y="1619646"/>
            <a:chExt cx="540000" cy="540000"/>
          </a:xfrm>
        </p:grpSpPr>
        <p:sp>
          <p:nvSpPr>
            <p:cNvPr id="59" name="Oval 58">
              <a:extLst>
                <a:ext uri="{FF2B5EF4-FFF2-40B4-BE49-F238E27FC236}">
                  <a16:creationId xmlns:a16="http://schemas.microsoft.com/office/drawing/2014/main" id="{8FED52D7-D781-4DD7-A3CC-6E4B9249493C}"/>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60" name="Picture 59" descr="A picture containing drawing&#10;&#10;Description automatically generated">
              <a:extLst>
                <a:ext uri="{FF2B5EF4-FFF2-40B4-BE49-F238E27FC236}">
                  <a16:creationId xmlns:a16="http://schemas.microsoft.com/office/drawing/2014/main" id="{5203E327-960C-46F4-9D20-4A449DEEB24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2" name="Slide Number Placeholder 1">
            <a:extLst>
              <a:ext uri="{FF2B5EF4-FFF2-40B4-BE49-F238E27FC236}">
                <a16:creationId xmlns:a16="http://schemas.microsoft.com/office/drawing/2014/main" id="{74504D07-FDB2-4DB6-AEC6-0DA926D26176}"/>
              </a:ext>
            </a:extLst>
          </p:cNvPr>
          <p:cNvSpPr>
            <a:spLocks noGrp="1"/>
          </p:cNvSpPr>
          <p:nvPr>
            <p:ph type="sldNum" sz="quarter" idx="12"/>
          </p:nvPr>
        </p:nvSpPr>
        <p:spPr/>
        <p:txBody>
          <a:bodyPr/>
          <a:lstStyle/>
          <a:p>
            <a:fld id="{636C11FB-B6ED-4826-AA49-B2A0CC68C0B4}" type="slidenum">
              <a:rPr lang="en-AU" smtClean="0"/>
              <a:pPr/>
              <a:t>18</a:t>
            </a:fld>
            <a:endParaRPr lang="en-AU"/>
          </a:p>
        </p:txBody>
      </p:sp>
    </p:spTree>
    <p:extLst>
      <p:ext uri="{BB962C8B-B14F-4D97-AF65-F5344CB8AC3E}">
        <p14:creationId xmlns:p14="http://schemas.microsoft.com/office/powerpoint/2010/main" val="421817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Resources</a:t>
            </a:r>
          </a:p>
        </p:txBody>
      </p:sp>
      <p:sp>
        <p:nvSpPr>
          <p:cNvPr id="2" name="Slide Number Placeholder 1">
            <a:extLst>
              <a:ext uri="{FF2B5EF4-FFF2-40B4-BE49-F238E27FC236}">
                <a16:creationId xmlns:a16="http://schemas.microsoft.com/office/drawing/2014/main" id="{211CD39E-A7A3-4663-8D60-608D70C37AAA}"/>
              </a:ext>
            </a:extLst>
          </p:cNvPr>
          <p:cNvSpPr>
            <a:spLocks noGrp="1"/>
          </p:cNvSpPr>
          <p:nvPr>
            <p:ph type="sldNum" sz="quarter" idx="12"/>
          </p:nvPr>
        </p:nvSpPr>
        <p:spPr/>
        <p:txBody>
          <a:bodyPr/>
          <a:lstStyle/>
          <a:p>
            <a:fld id="{636C11FB-B6ED-4826-AA49-B2A0CC68C0B4}" type="slidenum">
              <a:rPr lang="en-AU" smtClean="0"/>
              <a:pPr/>
              <a:t>19</a:t>
            </a:fld>
            <a:endParaRPr lang="en-AU"/>
          </a:p>
        </p:txBody>
      </p:sp>
    </p:spTree>
    <p:extLst>
      <p:ext uri="{BB962C8B-B14F-4D97-AF65-F5344CB8AC3E}">
        <p14:creationId xmlns:p14="http://schemas.microsoft.com/office/powerpoint/2010/main" val="24543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latin typeface="VIC" panose="00000500000000000000" pitchFamily="2" charset="0"/>
              </a:rPr>
              <a:t>Session</a:t>
            </a:r>
            <a:r>
              <a:rPr lang="en-AU" sz="1600">
                <a:solidFill>
                  <a:schemeClr val="accent2"/>
                </a:solidFill>
                <a:latin typeface="VIC" panose="00000500000000000000" pitchFamily="2" charset="0"/>
              </a:rPr>
              <a:t> agenda</a:t>
            </a:r>
            <a:endParaRPr lang="en-AU" sz="1600">
              <a:solidFill>
                <a:schemeClr val="accent2"/>
              </a:solidFill>
            </a:endParaRPr>
          </a:p>
        </p:txBody>
      </p:sp>
      <p:sp>
        <p:nvSpPr>
          <p:cNvPr id="12" name="Oval 11">
            <a:extLst>
              <a:ext uri="{FF2B5EF4-FFF2-40B4-BE49-F238E27FC236}">
                <a16:creationId xmlns:a16="http://schemas.microsoft.com/office/drawing/2014/main" id="{2EC594E5-65C5-4C79-A92D-1AFA4C04DFFC}"/>
              </a:ext>
            </a:extLst>
          </p:cNvPr>
          <p:cNvSpPr/>
          <p:nvPr/>
        </p:nvSpPr>
        <p:spPr>
          <a:xfrm>
            <a:off x="792829" y="2893355"/>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13" name="Rectangle 12">
            <a:extLst>
              <a:ext uri="{FF2B5EF4-FFF2-40B4-BE49-F238E27FC236}">
                <a16:creationId xmlns:a16="http://schemas.microsoft.com/office/drawing/2014/main" id="{B552991D-C1E9-45EE-8E61-6B955E07F7CB}"/>
              </a:ext>
            </a:extLst>
          </p:cNvPr>
          <p:cNvSpPr/>
          <p:nvPr/>
        </p:nvSpPr>
        <p:spPr>
          <a:xfrm>
            <a:off x="123500" y="2475153"/>
            <a:ext cx="2315772"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solidFill>
                  <a:schemeClr val="accent2"/>
                </a:solidFill>
                <a:latin typeface="+mj-lt"/>
              </a:rPr>
              <a:t>Agenda</a:t>
            </a:r>
          </a:p>
        </p:txBody>
      </p:sp>
      <p:pic>
        <p:nvPicPr>
          <p:cNvPr id="15" name="Picture 14" descr="A picture containing drawing&#10;&#10;Description automatically generated">
            <a:extLst>
              <a:ext uri="{FF2B5EF4-FFF2-40B4-BE49-F238E27FC236}">
                <a16:creationId xmlns:a16="http://schemas.microsoft.com/office/drawing/2014/main" id="{11B1FC62-511A-4C3F-9F08-49BBF94C5A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7020" y="2796042"/>
            <a:ext cx="1221388" cy="1221388"/>
          </a:xfrm>
          <a:prstGeom prst="rect">
            <a:avLst/>
          </a:prstGeom>
        </p:spPr>
      </p:pic>
      <p:grpSp>
        <p:nvGrpSpPr>
          <p:cNvPr id="19" name="Group 18">
            <a:extLst>
              <a:ext uri="{FF2B5EF4-FFF2-40B4-BE49-F238E27FC236}">
                <a16:creationId xmlns:a16="http://schemas.microsoft.com/office/drawing/2014/main" id="{F3F1B6D9-A198-4D8C-8A06-1B835821BAC0}"/>
              </a:ext>
            </a:extLst>
          </p:cNvPr>
          <p:cNvGrpSpPr/>
          <p:nvPr/>
        </p:nvGrpSpPr>
        <p:grpSpPr>
          <a:xfrm>
            <a:off x="2727784" y="2417155"/>
            <a:ext cx="497640" cy="497640"/>
            <a:chOff x="2732524" y="1304170"/>
            <a:chExt cx="612480" cy="612480"/>
          </a:xfrm>
        </p:grpSpPr>
        <p:sp>
          <p:nvSpPr>
            <p:cNvPr id="22" name="Oval 21">
              <a:extLst>
                <a:ext uri="{FF2B5EF4-FFF2-40B4-BE49-F238E27FC236}">
                  <a16:creationId xmlns:a16="http://schemas.microsoft.com/office/drawing/2014/main" id="{D3D0B24F-FB5B-40C6-9681-889E571375EC}"/>
                </a:ext>
              </a:extLst>
            </p:cNvPr>
            <p:cNvSpPr/>
            <p:nvPr/>
          </p:nvSpPr>
          <p:spPr>
            <a:xfrm>
              <a:off x="2732524" y="1304170"/>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26" name="Picture 25" descr="A picture containing drawing, light&#10;&#10;Description automatically generated">
              <a:extLst>
                <a:ext uri="{FF2B5EF4-FFF2-40B4-BE49-F238E27FC236}">
                  <a16:creationId xmlns:a16="http://schemas.microsoft.com/office/drawing/2014/main" id="{E7950548-605A-489E-AA98-8F302E6474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59497" y="1329849"/>
              <a:ext cx="561122" cy="561122"/>
            </a:xfrm>
            <a:prstGeom prst="rect">
              <a:avLst/>
            </a:prstGeom>
          </p:spPr>
        </p:pic>
      </p:grpSp>
      <p:grpSp>
        <p:nvGrpSpPr>
          <p:cNvPr id="18" name="Group 17">
            <a:extLst>
              <a:ext uri="{FF2B5EF4-FFF2-40B4-BE49-F238E27FC236}">
                <a16:creationId xmlns:a16="http://schemas.microsoft.com/office/drawing/2014/main" id="{FF519958-9ABB-4982-B4A4-8E6D31BA4E26}"/>
              </a:ext>
            </a:extLst>
          </p:cNvPr>
          <p:cNvGrpSpPr/>
          <p:nvPr/>
        </p:nvGrpSpPr>
        <p:grpSpPr>
          <a:xfrm>
            <a:off x="2712408" y="3087587"/>
            <a:ext cx="528392" cy="513830"/>
            <a:chOff x="2732524" y="1942341"/>
            <a:chExt cx="650329" cy="632406"/>
          </a:xfrm>
        </p:grpSpPr>
        <p:sp>
          <p:nvSpPr>
            <p:cNvPr id="2" name="Oval 22">
              <a:extLst>
                <a:ext uri="{FF2B5EF4-FFF2-40B4-BE49-F238E27FC236}">
                  <a16:creationId xmlns:a16="http://schemas.microsoft.com/office/drawing/2014/main" id="{8FD2B564-D808-493D-8914-ECCA9CD2E075}"/>
                </a:ext>
              </a:extLst>
            </p:cNvPr>
            <p:cNvSpPr/>
            <p:nvPr/>
          </p:nvSpPr>
          <p:spPr>
            <a:xfrm>
              <a:off x="2732524" y="1952304"/>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3" name="Picture 26" descr="A picture containing drawing&#10;&#10;Description automatically generated">
              <a:extLst>
                <a:ext uri="{FF2B5EF4-FFF2-40B4-BE49-F238E27FC236}">
                  <a16:creationId xmlns:a16="http://schemas.microsoft.com/office/drawing/2014/main" id="{1B49EBE8-2C06-4754-8208-FD7278696F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50447" y="1942341"/>
              <a:ext cx="632406" cy="632406"/>
            </a:xfrm>
            <a:prstGeom prst="rect">
              <a:avLst/>
            </a:prstGeom>
          </p:spPr>
        </p:pic>
      </p:grpSp>
      <p:grpSp>
        <p:nvGrpSpPr>
          <p:cNvPr id="17" name="Group 16">
            <a:extLst>
              <a:ext uri="{FF2B5EF4-FFF2-40B4-BE49-F238E27FC236}">
                <a16:creationId xmlns:a16="http://schemas.microsoft.com/office/drawing/2014/main" id="{B33AB735-106E-422A-8BFD-DAF54629A141}"/>
              </a:ext>
            </a:extLst>
          </p:cNvPr>
          <p:cNvGrpSpPr/>
          <p:nvPr/>
        </p:nvGrpSpPr>
        <p:grpSpPr>
          <a:xfrm>
            <a:off x="2719690" y="3798572"/>
            <a:ext cx="513829" cy="513829"/>
            <a:chOff x="2725396" y="2609865"/>
            <a:chExt cx="632406" cy="632406"/>
          </a:xfrm>
        </p:grpSpPr>
        <p:sp>
          <p:nvSpPr>
            <p:cNvPr id="4" name="Oval 23">
              <a:extLst>
                <a:ext uri="{FF2B5EF4-FFF2-40B4-BE49-F238E27FC236}">
                  <a16:creationId xmlns:a16="http://schemas.microsoft.com/office/drawing/2014/main" id="{A7C54723-64F6-43F4-8B31-F781E18655AE}"/>
                </a:ext>
              </a:extLst>
            </p:cNvPr>
            <p:cNvSpPr/>
            <p:nvPr/>
          </p:nvSpPr>
          <p:spPr>
            <a:xfrm>
              <a:off x="2732524" y="2611612"/>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5" name="Picture 27" descr="A picture containing drawing, shirt&#10;&#10;Description automatically generated">
              <a:extLst>
                <a:ext uri="{FF2B5EF4-FFF2-40B4-BE49-F238E27FC236}">
                  <a16:creationId xmlns:a16="http://schemas.microsoft.com/office/drawing/2014/main" id="{A3A7AA59-959B-4155-8F55-B295DB12C75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25396" y="2609865"/>
              <a:ext cx="632406" cy="632406"/>
            </a:xfrm>
            <a:prstGeom prst="rect">
              <a:avLst/>
            </a:prstGeom>
          </p:spPr>
        </p:pic>
      </p:grpSp>
      <p:graphicFrame>
        <p:nvGraphicFramePr>
          <p:cNvPr id="30" name="Table 29">
            <a:extLst>
              <a:ext uri="{FF2B5EF4-FFF2-40B4-BE49-F238E27FC236}">
                <a16:creationId xmlns:a16="http://schemas.microsoft.com/office/drawing/2014/main" id="{78698A6E-810C-4A6E-B373-5F781D314B5A}"/>
              </a:ext>
            </a:extLst>
          </p:cNvPr>
          <p:cNvGraphicFramePr>
            <a:graphicFrameLocks noGrp="1"/>
          </p:cNvGraphicFramePr>
          <p:nvPr>
            <p:extLst>
              <p:ext uri="{D42A27DB-BD31-4B8C-83A1-F6EECF244321}">
                <p14:modId xmlns:p14="http://schemas.microsoft.com/office/powerpoint/2010/main" val="3674627440"/>
              </p:ext>
            </p:extLst>
          </p:nvPr>
        </p:nvGraphicFramePr>
        <p:xfrm>
          <a:off x="3365327" y="1635747"/>
          <a:ext cx="5552457" cy="3429455"/>
        </p:xfrm>
        <a:graphic>
          <a:graphicData uri="http://schemas.openxmlformats.org/drawingml/2006/table">
            <a:tbl>
              <a:tblPr firstRow="1" bandRow="1">
                <a:tableStyleId>{69012ECD-51FC-41F1-AA8D-1B2483CD663E}</a:tableStyleId>
              </a:tblPr>
              <a:tblGrid>
                <a:gridCol w="5552457">
                  <a:extLst>
                    <a:ext uri="{9D8B030D-6E8A-4147-A177-3AD203B41FA5}">
                      <a16:colId xmlns:a16="http://schemas.microsoft.com/office/drawing/2014/main" val="2040648975"/>
                    </a:ext>
                  </a:extLst>
                </a:gridCol>
              </a:tblGrid>
              <a:tr h="685891">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200" b="1" i="0">
                          <a:solidFill>
                            <a:schemeClr val="accent2"/>
                          </a:solidFill>
                        </a:rPr>
                        <a:t>Reflection</a:t>
                      </a:r>
                      <a:r>
                        <a:rPr lang="en-AU" sz="1200" b="0" i="0">
                          <a:solidFill>
                            <a:schemeClr val="accent2"/>
                          </a:solidFill>
                        </a:rPr>
                        <a:t> on Session 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76527"/>
                  </a:ext>
                </a:extLst>
              </a:tr>
              <a:tr h="685891">
                <a:tc>
                  <a:txBody>
                    <a:bodyPr/>
                    <a:lstStyle/>
                    <a:p>
                      <a:pPr marL="0" marR="0" lvl="0" indent="0" algn="l" eaLnBrk="1" fontAlgn="auto" latinLnBrk="0" hangingPunct="1">
                        <a:lnSpc>
                          <a:spcPct val="100000"/>
                        </a:lnSpc>
                        <a:spcBef>
                          <a:spcPts val="0"/>
                        </a:spcBef>
                        <a:spcAft>
                          <a:spcPts val="0"/>
                        </a:spcAft>
                        <a:buClrTx/>
                        <a:buSzTx/>
                        <a:buFont typeface="+mj-lt"/>
                        <a:buNone/>
                      </a:pPr>
                      <a:r>
                        <a:rPr lang="en-AU" sz="1200" b="1" i="0">
                          <a:solidFill>
                            <a:schemeClr val="accent2"/>
                          </a:solidFill>
                        </a:rPr>
                        <a:t>Objectives </a:t>
                      </a:r>
                      <a:r>
                        <a:rPr lang="en-AU" sz="1200" b="0" i="0">
                          <a:solidFill>
                            <a:schemeClr val="accent2"/>
                          </a:solidFill>
                        </a:rPr>
                        <a:t>and</a:t>
                      </a:r>
                      <a:r>
                        <a:rPr lang="en-AU" sz="1200" b="1" i="0">
                          <a:solidFill>
                            <a:schemeClr val="accent2"/>
                          </a:solidFill>
                        </a:rPr>
                        <a:t> learning outcomes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a:solidFill>
                            <a:schemeClr val="accent2"/>
                          </a:solidFill>
                        </a:rPr>
                        <a:t>How to make a family violence information sharing request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797528"/>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Activity </a:t>
                      </a:r>
                      <a:r>
                        <a:rPr lang="en-AU" sz="1200" b="0" i="0">
                          <a:solidFill>
                            <a:schemeClr val="accent2"/>
                          </a:solidFill>
                        </a:rPr>
                        <a:t>– Practise the steps for making a request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8206291"/>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Resources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903337"/>
                  </a:ext>
                </a:extLst>
              </a:tr>
            </a:tbl>
          </a:graphicData>
        </a:graphic>
      </p:graphicFrame>
      <p:sp>
        <p:nvSpPr>
          <p:cNvPr id="7" name="Left Brace 6">
            <a:extLst>
              <a:ext uri="{FF2B5EF4-FFF2-40B4-BE49-F238E27FC236}">
                <a16:creationId xmlns:a16="http://schemas.microsoft.com/office/drawing/2014/main" id="{BACFD155-6D6C-4C1D-98C8-DC9925F442F0}"/>
              </a:ext>
            </a:extLst>
          </p:cNvPr>
          <p:cNvSpPr/>
          <p:nvPr/>
        </p:nvSpPr>
        <p:spPr>
          <a:xfrm>
            <a:off x="2532381" y="1573205"/>
            <a:ext cx="127691" cy="3645019"/>
          </a:xfrm>
          <a:prstGeom prst="lef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14" name="Group 13">
            <a:extLst>
              <a:ext uri="{FF2B5EF4-FFF2-40B4-BE49-F238E27FC236}">
                <a16:creationId xmlns:a16="http://schemas.microsoft.com/office/drawing/2014/main" id="{D7634CC8-D2D9-4CCE-BB17-523B81F971C4}"/>
              </a:ext>
            </a:extLst>
          </p:cNvPr>
          <p:cNvGrpSpPr/>
          <p:nvPr/>
        </p:nvGrpSpPr>
        <p:grpSpPr>
          <a:xfrm>
            <a:off x="2693300" y="4461950"/>
            <a:ext cx="566609" cy="566609"/>
            <a:chOff x="2714367" y="3891464"/>
            <a:chExt cx="697366" cy="697366"/>
          </a:xfrm>
        </p:grpSpPr>
        <p:sp>
          <p:nvSpPr>
            <p:cNvPr id="11" name="Oval 34">
              <a:extLst>
                <a:ext uri="{FF2B5EF4-FFF2-40B4-BE49-F238E27FC236}">
                  <a16:creationId xmlns:a16="http://schemas.microsoft.com/office/drawing/2014/main" id="{7B137999-9499-40F5-9FD5-D5862824BDF6}"/>
                </a:ext>
              </a:extLst>
            </p:cNvPr>
            <p:cNvSpPr/>
            <p:nvPr/>
          </p:nvSpPr>
          <p:spPr>
            <a:xfrm>
              <a:off x="2754266" y="3936351"/>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32" name="Picture 30" descr="A close up of a logo&#10;&#10;Description automatically generated">
              <a:extLst>
                <a:ext uri="{FF2B5EF4-FFF2-40B4-BE49-F238E27FC236}">
                  <a16:creationId xmlns:a16="http://schemas.microsoft.com/office/drawing/2014/main" id="{473D81EE-848A-4B8C-82AC-F645DAAE710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14367" y="3891464"/>
              <a:ext cx="697366" cy="697366"/>
            </a:xfrm>
            <a:prstGeom prst="rect">
              <a:avLst/>
            </a:prstGeom>
          </p:spPr>
        </p:pic>
      </p:grpSp>
      <p:grpSp>
        <p:nvGrpSpPr>
          <p:cNvPr id="47" name="Group 42">
            <a:extLst>
              <a:ext uri="{FF2B5EF4-FFF2-40B4-BE49-F238E27FC236}">
                <a16:creationId xmlns:a16="http://schemas.microsoft.com/office/drawing/2014/main" id="{8D645712-60E4-4DD7-9FF9-1FBFE5B161A9}"/>
              </a:ext>
            </a:extLst>
          </p:cNvPr>
          <p:cNvGrpSpPr/>
          <p:nvPr/>
        </p:nvGrpSpPr>
        <p:grpSpPr>
          <a:xfrm>
            <a:off x="2731378" y="1744033"/>
            <a:ext cx="490453" cy="490453"/>
            <a:chOff x="-2060294" y="1554383"/>
            <a:chExt cx="540000" cy="540000"/>
          </a:xfrm>
        </p:grpSpPr>
        <p:sp>
          <p:nvSpPr>
            <p:cNvPr id="44" name="Oval 43">
              <a:extLst>
                <a:ext uri="{FF2B5EF4-FFF2-40B4-BE49-F238E27FC236}">
                  <a16:creationId xmlns:a16="http://schemas.microsoft.com/office/drawing/2014/main" id="{A4EC072F-3013-43A1-B00E-1378421C6932}"/>
                </a:ext>
              </a:extLst>
            </p:cNvPr>
            <p:cNvSpPr/>
            <p:nvPr/>
          </p:nvSpPr>
          <p:spPr>
            <a:xfrm>
              <a:off x="-2060294" y="1554383"/>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45" name="Picture 44">
              <a:extLst>
                <a:ext uri="{FF2B5EF4-FFF2-40B4-BE49-F238E27FC236}">
                  <a16:creationId xmlns:a16="http://schemas.microsoft.com/office/drawing/2014/main" id="{383F8BE0-0624-4064-976C-2432D830E20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82094" y="1632583"/>
              <a:ext cx="410895" cy="410895"/>
            </a:xfrm>
            <a:prstGeom prst="rect">
              <a:avLst/>
            </a:prstGeom>
          </p:spPr>
        </p:pic>
      </p:grpSp>
      <p:sp>
        <p:nvSpPr>
          <p:cNvPr id="27" name="Rectangle: Rounded Corners 26">
            <a:extLst>
              <a:ext uri="{FF2B5EF4-FFF2-40B4-BE49-F238E27FC236}">
                <a16:creationId xmlns:a16="http://schemas.microsoft.com/office/drawing/2014/main" id="{C17FACC9-0465-4D7E-AF99-B19EFF7C824A}"/>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8" name="Slide Number Placeholder 7">
            <a:extLst>
              <a:ext uri="{FF2B5EF4-FFF2-40B4-BE49-F238E27FC236}">
                <a16:creationId xmlns:a16="http://schemas.microsoft.com/office/drawing/2014/main" id="{32B5B0D5-D86B-4889-AB23-C1C1D3B62F17}"/>
              </a:ext>
            </a:extLst>
          </p:cNvPr>
          <p:cNvSpPr>
            <a:spLocks noGrp="1"/>
          </p:cNvSpPr>
          <p:nvPr>
            <p:ph type="sldNum" sz="quarter" idx="12"/>
          </p:nvPr>
        </p:nvSpPr>
        <p:spPr/>
        <p:txBody>
          <a:bodyPr/>
          <a:lstStyle/>
          <a:p>
            <a:fld id="{636C11FB-B6ED-4826-AA49-B2A0CC68C0B4}" type="slidenum">
              <a:rPr lang="en-AU" smtClean="0"/>
              <a:pPr/>
              <a:t>2</a:t>
            </a:fld>
            <a:endParaRPr lang="en-AU"/>
          </a:p>
        </p:txBody>
      </p:sp>
    </p:spTree>
    <p:extLst>
      <p:ext uri="{BB962C8B-B14F-4D97-AF65-F5344CB8AC3E}">
        <p14:creationId xmlns:p14="http://schemas.microsoft.com/office/powerpoint/2010/main" val="425958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FF761D-021F-486A-B5A6-3E7E0BE302C5}"/>
              </a:ext>
            </a:extLst>
          </p:cNvPr>
          <p:cNvSpPr/>
          <p:nvPr/>
        </p:nvSpPr>
        <p:spPr>
          <a:xfrm>
            <a:off x="1102097" y="1877546"/>
            <a:ext cx="321832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4" name="Rectangle 13">
            <a:extLst>
              <a:ext uri="{FF2B5EF4-FFF2-40B4-BE49-F238E27FC236}">
                <a16:creationId xmlns:a16="http://schemas.microsoft.com/office/drawing/2014/main" id="{4F4DA63A-8B74-4E2F-8D2E-9811594E8D65}"/>
              </a:ext>
            </a:extLst>
          </p:cNvPr>
          <p:cNvSpPr/>
          <p:nvPr/>
        </p:nvSpPr>
        <p:spPr>
          <a:xfrm>
            <a:off x="4392143" y="1877546"/>
            <a:ext cx="342451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2" name="Rectangle 1">
            <a:extLst>
              <a:ext uri="{FF2B5EF4-FFF2-40B4-BE49-F238E27FC236}">
                <a16:creationId xmlns:a16="http://schemas.microsoft.com/office/drawing/2014/main" id="{D8A9CF84-E095-4880-B5ED-20C7EE0EFEE0}"/>
              </a:ext>
            </a:extLst>
          </p:cNvPr>
          <p:cNvSpPr/>
          <p:nvPr/>
        </p:nvSpPr>
        <p:spPr>
          <a:xfrm>
            <a:off x="1100574" y="1873407"/>
            <a:ext cx="2969441" cy="3403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defTabSz="914400">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useful internal resources are provided below. Try to visit each of them over the next week, so you are aware of what internal policies and procedures exist to support family violence information sharing.</a:t>
            </a:r>
          </a:p>
        </p:txBody>
      </p:sp>
      <p:sp>
        <p:nvSpPr>
          <p:cNvPr id="17" name="Title 3">
            <a:extLst>
              <a:ext uri="{FF2B5EF4-FFF2-40B4-BE49-F238E27FC236}">
                <a16:creationId xmlns:a16="http://schemas.microsoft.com/office/drawing/2014/main" id="{6A9499E9-1D20-4B29-9BF5-D454054A4FF0}"/>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Organisation-specific resources</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19" name="Oval 18">
            <a:extLst>
              <a:ext uri="{FF2B5EF4-FFF2-40B4-BE49-F238E27FC236}">
                <a16:creationId xmlns:a16="http://schemas.microsoft.com/office/drawing/2014/main" id="{63D27828-4BF3-45A4-A70B-7A1D6DF402A0}"/>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20" name="Picture 19" descr="A close up of a logo&#10;&#10;Description automatically generated">
            <a:extLst>
              <a:ext uri="{FF2B5EF4-FFF2-40B4-BE49-F238E27FC236}">
                <a16:creationId xmlns:a16="http://schemas.microsoft.com/office/drawing/2014/main" id="{105BC1B7-9368-44AC-9F79-D06F009CD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1" name="Rectangle 20">
            <a:extLst>
              <a:ext uri="{FF2B5EF4-FFF2-40B4-BE49-F238E27FC236}">
                <a16:creationId xmlns:a16="http://schemas.microsoft.com/office/drawing/2014/main" id="{80923A89-13AC-4765-B287-487F280D217A}"/>
              </a:ext>
            </a:extLst>
          </p:cNvPr>
          <p:cNvSpPr/>
          <p:nvPr/>
        </p:nvSpPr>
        <p:spPr>
          <a:xfrm>
            <a:off x="4695420" y="1873407"/>
            <a:ext cx="3121841" cy="55100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defTabSz="91440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a:defRPr/>
            </a:pPr>
            <a:endParaRPr lang="en-AU" sz="1100">
              <a:solidFill>
                <a:schemeClr val="tx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3" name="Slide Number Placeholder 2">
            <a:extLst>
              <a:ext uri="{FF2B5EF4-FFF2-40B4-BE49-F238E27FC236}">
                <a16:creationId xmlns:a16="http://schemas.microsoft.com/office/drawing/2014/main" id="{ED2957A3-D75F-47E4-A759-24FD4FD82555}"/>
              </a:ext>
            </a:extLst>
          </p:cNvPr>
          <p:cNvSpPr>
            <a:spLocks noGrp="1"/>
          </p:cNvSpPr>
          <p:nvPr>
            <p:ph type="sldNum" sz="quarter" idx="12"/>
          </p:nvPr>
        </p:nvSpPr>
        <p:spPr/>
        <p:txBody>
          <a:bodyPr/>
          <a:lstStyle/>
          <a:p>
            <a:fld id="{636C11FB-B6ED-4826-AA49-B2A0CC68C0B4}" type="slidenum">
              <a:rPr lang="en-AU" smtClean="0"/>
              <a:pPr/>
              <a:t>20</a:t>
            </a:fld>
            <a:endParaRPr lang="en-AU"/>
          </a:p>
        </p:txBody>
      </p:sp>
    </p:spTree>
    <p:extLst>
      <p:ext uri="{BB962C8B-B14F-4D97-AF65-F5344CB8AC3E}">
        <p14:creationId xmlns:p14="http://schemas.microsoft.com/office/powerpoint/2010/main" val="15740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5D2C8DB-A879-4362-B3E0-FF3CA77BEA4D}"/>
              </a:ext>
            </a:extLst>
          </p:cNvPr>
          <p:cNvSpPr/>
          <p:nvPr/>
        </p:nvSpPr>
        <p:spPr>
          <a:xfrm>
            <a:off x="877980" y="1868581"/>
            <a:ext cx="3541059" cy="4482352"/>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2" name="Rectangle 1">
            <a:extLst>
              <a:ext uri="{FF2B5EF4-FFF2-40B4-BE49-F238E27FC236}">
                <a16:creationId xmlns:a16="http://schemas.microsoft.com/office/drawing/2014/main" id="{07FFA18B-7B00-4B2B-A0CE-F41014C92FBD}"/>
              </a:ext>
            </a:extLst>
          </p:cNvPr>
          <p:cNvSpPr/>
          <p:nvPr/>
        </p:nvSpPr>
        <p:spPr>
          <a:xfrm>
            <a:off x="4490757" y="1868581"/>
            <a:ext cx="3541059" cy="4482352"/>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additional resources are provided below. Try and familiarise yourself with them, so that you are aware of what additional information exists to support  you as you adapt to the Family Violence Information Sharing Scheme.</a:t>
            </a:r>
          </a:p>
        </p:txBody>
      </p:sp>
      <p:sp>
        <p:nvSpPr>
          <p:cNvPr id="17" name="Title 3">
            <a:extLst>
              <a:ext uri="{FF2B5EF4-FFF2-40B4-BE49-F238E27FC236}">
                <a16:creationId xmlns:a16="http://schemas.microsoft.com/office/drawing/2014/main" id="{6A9499E9-1D20-4B29-9BF5-D454054A4FF0}"/>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General resources</a:t>
            </a:r>
          </a:p>
        </p:txBody>
      </p:sp>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2" name="Rectangle 21">
            <a:extLst>
              <a:ext uri="{FF2B5EF4-FFF2-40B4-BE49-F238E27FC236}">
                <a16:creationId xmlns:a16="http://schemas.microsoft.com/office/drawing/2014/main" id="{304F9F65-63C2-4933-988D-E6D529E7497D}"/>
              </a:ext>
            </a:extLst>
          </p:cNvPr>
          <p:cNvSpPr/>
          <p:nvPr/>
        </p:nvSpPr>
        <p:spPr>
          <a:xfrm>
            <a:off x="1040567" y="1980821"/>
            <a:ext cx="3287804" cy="41840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defTabSz="914400">
              <a:defRPr/>
            </a:pPr>
            <a:r>
              <a:rPr lang="en-AU" sz="1200" b="1">
                <a:solidFill>
                  <a:schemeClr val="tx1"/>
                </a:solidFill>
              </a:rPr>
              <a:t>Information sharing guides, templates and tools – Section 5 “Request information”</a:t>
            </a:r>
            <a:endParaRPr lang="en-AU" sz="1200">
              <a:solidFill>
                <a:schemeClr val="tx1"/>
              </a:solidFill>
            </a:endParaRPr>
          </a:p>
          <a:p>
            <a:pPr defTabSz="914400">
              <a:defRPr/>
            </a:pPr>
            <a:endParaRPr lang="en-AU" sz="1100" b="1">
              <a:solidFill>
                <a:schemeClr val="tx1"/>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The public resource page for information sharing guides, templates and tools. Section 5 has specific resources for making information sharing requests.</a:t>
            </a:r>
          </a:p>
          <a:p>
            <a:pPr defTabSz="914400">
              <a:defRPr/>
            </a:pPr>
            <a:endParaRPr lang="en-AU" sz="1100">
              <a:solidFill>
                <a:schemeClr val="tx1"/>
              </a:solidFill>
            </a:endParaRPr>
          </a:p>
          <a:p>
            <a:pPr defTabSz="914400">
              <a:defRPr/>
            </a:pPr>
            <a:r>
              <a:rPr lang="en-AU" sz="1100" b="1">
                <a:solidFill>
                  <a:schemeClr val="accent2"/>
                </a:solidFill>
              </a:rPr>
              <a:t>Location::</a:t>
            </a:r>
          </a:p>
          <a:p>
            <a:pPr defTabSz="914400">
              <a:defRPr/>
            </a:pPr>
            <a:r>
              <a:rPr lang="en-AU" sz="1100" u="sng">
                <a:solidFill>
                  <a:schemeClr val="accent1"/>
                </a:solidFill>
                <a:hlinkClick r:id="rId4">
                  <a:extLst>
                    <a:ext uri="{A12FA001-AC4F-418D-AE19-62706E023703}">
                      <ahyp:hlinkClr xmlns="" xmlns:ahyp="http://schemas.microsoft.com/office/drawing/2018/hyperlinkcolor" val="tx"/>
                    </a:ext>
                  </a:extLst>
                </a:hlinkClick>
              </a:rPr>
              <a:t>https://www.vic.gov.au/guides-templates-tools-for-information-sharing</a:t>
            </a:r>
            <a:endParaRPr lang="en-AU" sz="1100" u="sng">
              <a:solidFill>
                <a:schemeClr val="accent1"/>
              </a:solidFill>
            </a:endParaRPr>
          </a:p>
          <a:p>
            <a:pPr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25" name="Rectangle 24">
            <a:extLst>
              <a:ext uri="{FF2B5EF4-FFF2-40B4-BE49-F238E27FC236}">
                <a16:creationId xmlns:a16="http://schemas.microsoft.com/office/drawing/2014/main" id="{FF51B434-931A-46DF-83EA-16076DCB61E5}"/>
              </a:ext>
            </a:extLst>
          </p:cNvPr>
          <p:cNvSpPr/>
          <p:nvPr/>
        </p:nvSpPr>
        <p:spPr>
          <a:xfrm>
            <a:off x="4546753" y="1980821"/>
            <a:ext cx="3287804" cy="42467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lvl="0" defTabSz="914400">
              <a:defRPr/>
            </a:pPr>
            <a:r>
              <a:rPr lang="en-AU" sz="1200" b="1">
                <a:solidFill>
                  <a:schemeClr val="tx1"/>
                </a:solidFill>
              </a:rPr>
              <a:t>How to request information under the Family Violence Information Sharing Scheme</a:t>
            </a:r>
            <a:endParaRPr lang="en-AU" sz="1200">
              <a:solidFill>
                <a:schemeClr val="tx1"/>
              </a:solidFill>
            </a:endParaRPr>
          </a:p>
          <a:p>
            <a:pPr lvl="0" defTabSz="914400">
              <a:defRPr/>
            </a:pPr>
            <a:endParaRPr lang="en-AU" sz="1100" b="1">
              <a:solidFill>
                <a:schemeClr val="tx1"/>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Lists the exact information you need to have prepared in order to make a good information request </a:t>
            </a:r>
          </a:p>
          <a:p>
            <a:pPr defTabSz="914400">
              <a:defRPr/>
            </a:pPr>
            <a:endParaRPr lang="en-AU" sz="1100">
              <a:solidFill>
                <a:schemeClr val="tx1"/>
              </a:solidFill>
            </a:endParaRPr>
          </a:p>
          <a:p>
            <a:pPr lvl="0" defTabSz="914400">
              <a:defRPr/>
            </a:pPr>
            <a:r>
              <a:rPr lang="en-AU" sz="1100" b="1">
                <a:solidFill>
                  <a:schemeClr val="accent2"/>
                </a:solidFill>
              </a:rPr>
              <a:t>Location: </a:t>
            </a:r>
            <a:r>
              <a:rPr lang="en-AU" sz="1100" u="sng">
                <a:hlinkClick r:id="rId5"/>
              </a:rPr>
              <a:t>https://www.vic.gov.au/sites/default/files/2020-01/How-to-request-information-under-the-Family-Violence-Information-Sharing-Scheme.DOCX</a:t>
            </a:r>
            <a:r>
              <a:rPr lang="en-AU" sz="1100"/>
              <a:t>  </a:t>
            </a:r>
          </a:p>
          <a:p>
            <a:pPr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21" name="Oval 20">
            <a:extLst>
              <a:ext uri="{FF2B5EF4-FFF2-40B4-BE49-F238E27FC236}">
                <a16:creationId xmlns:a16="http://schemas.microsoft.com/office/drawing/2014/main" id="{2C64D5ED-9522-469C-A6A4-3B055682698C}"/>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29" name="Picture 28" descr="A close up of a logo&#10;&#10;Description automatically generated">
            <a:extLst>
              <a:ext uri="{FF2B5EF4-FFF2-40B4-BE49-F238E27FC236}">
                <a16:creationId xmlns:a16="http://schemas.microsoft.com/office/drawing/2014/main" id="{8361F683-C817-4CAB-8B78-E38382B882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15" name="Rectangle: Rounded Corners 14">
            <a:extLst>
              <a:ext uri="{FF2B5EF4-FFF2-40B4-BE49-F238E27FC236}">
                <a16:creationId xmlns:a16="http://schemas.microsoft.com/office/drawing/2014/main" id="{F1E07D90-7F4E-439A-A512-0DA9E208BF6C}"/>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pic>
        <p:nvPicPr>
          <p:cNvPr id="18" name="Picture 17">
            <a:extLst>
              <a:ext uri="{FF2B5EF4-FFF2-40B4-BE49-F238E27FC236}">
                <a16:creationId xmlns:a16="http://schemas.microsoft.com/office/drawing/2014/main" id="{1B053625-2453-476A-B18B-1CDAE4DD6A42}"/>
              </a:ext>
            </a:extLst>
          </p:cNvPr>
          <p:cNvPicPr/>
          <p:nvPr/>
        </p:nvPicPr>
        <p:blipFill>
          <a:blip r:embed="rId7"/>
          <a:stretch>
            <a:fillRect/>
          </a:stretch>
        </p:blipFill>
        <p:spPr>
          <a:xfrm>
            <a:off x="1130215" y="4563633"/>
            <a:ext cx="3068207" cy="887655"/>
          </a:xfrm>
          <a:prstGeom prst="rect">
            <a:avLst/>
          </a:prstGeom>
          <a:ln w="6350">
            <a:solidFill>
              <a:schemeClr val="tx1"/>
            </a:solidFill>
          </a:ln>
        </p:spPr>
      </p:pic>
      <p:pic>
        <p:nvPicPr>
          <p:cNvPr id="19" name="Picture 18">
            <a:extLst>
              <a:ext uri="{FF2B5EF4-FFF2-40B4-BE49-F238E27FC236}">
                <a16:creationId xmlns:a16="http://schemas.microsoft.com/office/drawing/2014/main" id="{77748001-D11D-4A09-B05C-62562234CFD9}"/>
              </a:ext>
            </a:extLst>
          </p:cNvPr>
          <p:cNvPicPr/>
          <p:nvPr/>
        </p:nvPicPr>
        <p:blipFill>
          <a:blip r:embed="rId8"/>
          <a:stretch>
            <a:fillRect/>
          </a:stretch>
        </p:blipFill>
        <p:spPr>
          <a:xfrm>
            <a:off x="4646580" y="4462275"/>
            <a:ext cx="3087963" cy="619966"/>
          </a:xfrm>
          <a:prstGeom prst="rect">
            <a:avLst/>
          </a:prstGeom>
          <a:ln w="6350">
            <a:solidFill>
              <a:schemeClr val="tx1"/>
            </a:solidFill>
          </a:ln>
        </p:spPr>
      </p:pic>
      <p:sp>
        <p:nvSpPr>
          <p:cNvPr id="3" name="Slide Number Placeholder 2">
            <a:extLst>
              <a:ext uri="{FF2B5EF4-FFF2-40B4-BE49-F238E27FC236}">
                <a16:creationId xmlns:a16="http://schemas.microsoft.com/office/drawing/2014/main" id="{E4731E1F-A50D-4D8A-8F7C-26608EA5E472}"/>
              </a:ext>
            </a:extLst>
          </p:cNvPr>
          <p:cNvSpPr>
            <a:spLocks noGrp="1"/>
          </p:cNvSpPr>
          <p:nvPr>
            <p:ph type="sldNum" sz="quarter" idx="12"/>
          </p:nvPr>
        </p:nvSpPr>
        <p:spPr/>
        <p:txBody>
          <a:bodyPr/>
          <a:lstStyle/>
          <a:p>
            <a:fld id="{636C11FB-B6ED-4826-AA49-B2A0CC68C0B4}" type="slidenum">
              <a:rPr lang="en-AU" smtClean="0"/>
              <a:pPr/>
              <a:t>21</a:t>
            </a:fld>
            <a:endParaRPr lang="en-AU"/>
          </a:p>
        </p:txBody>
      </p:sp>
    </p:spTree>
    <p:extLst>
      <p:ext uri="{BB962C8B-B14F-4D97-AF65-F5344CB8AC3E}">
        <p14:creationId xmlns:p14="http://schemas.microsoft.com/office/powerpoint/2010/main" val="250794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0ACFEE-E4A4-4CE9-9726-532701A23102}"/>
              </a:ext>
            </a:extLst>
          </p:cNvPr>
          <p:cNvSpPr/>
          <p:nvPr/>
        </p:nvSpPr>
        <p:spPr>
          <a:xfrm>
            <a:off x="869016" y="1868581"/>
            <a:ext cx="3541059" cy="4482352"/>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2" name="Rectangle 1">
            <a:extLst>
              <a:ext uri="{FF2B5EF4-FFF2-40B4-BE49-F238E27FC236}">
                <a16:creationId xmlns:a16="http://schemas.microsoft.com/office/drawing/2014/main" id="{46950D4A-C71F-4B03-BEB9-E783EDD2EBA2}"/>
              </a:ext>
            </a:extLst>
          </p:cNvPr>
          <p:cNvSpPr/>
          <p:nvPr/>
        </p:nvSpPr>
        <p:spPr>
          <a:xfrm>
            <a:off x="4490757" y="1868581"/>
            <a:ext cx="3541059" cy="4482352"/>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additional resources are provided below. Try and familiarise yourself with them, so that you are aware of what additional information exists to support  you as you adapt to the Family Violence Information Sharing Scheme.</a:t>
            </a:r>
          </a:p>
        </p:txBody>
      </p:sp>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8" name="Rectangle 27">
            <a:extLst>
              <a:ext uri="{FF2B5EF4-FFF2-40B4-BE49-F238E27FC236}">
                <a16:creationId xmlns:a16="http://schemas.microsoft.com/office/drawing/2014/main" id="{07951D0B-1BD9-46F1-8E81-7FBDA2D1BA65}"/>
              </a:ext>
            </a:extLst>
          </p:cNvPr>
          <p:cNvSpPr/>
          <p:nvPr/>
        </p:nvSpPr>
        <p:spPr>
          <a:xfrm>
            <a:off x="1004708" y="1988744"/>
            <a:ext cx="3305733" cy="38702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defTabSz="914400">
              <a:defRPr/>
            </a:pPr>
            <a:r>
              <a:rPr lang="en-AU" sz="1200" b="1">
                <a:solidFill>
                  <a:schemeClr val="tx1"/>
                </a:solidFill>
              </a:rPr>
              <a:t>Information sharing process checklist when making a request</a:t>
            </a:r>
            <a:endParaRPr lang="en-AU" sz="1200">
              <a:solidFill>
                <a:schemeClr val="tx1"/>
              </a:solidFill>
            </a:endParaRPr>
          </a:p>
          <a:p>
            <a:pPr lvl="0" defTabSz="914400">
              <a:defRPr/>
            </a:pPr>
            <a:endParaRPr lang="en-AU" sz="1100" b="1">
              <a:solidFill>
                <a:schemeClr val="accent2"/>
              </a:solidFill>
            </a:endParaRPr>
          </a:p>
          <a:p>
            <a:pPr lvl="0" defTabSz="914400">
              <a:defRPr/>
            </a:pPr>
            <a:r>
              <a:rPr lang="en-AU" sz="1100" b="1">
                <a:solidFill>
                  <a:schemeClr val="accent2"/>
                </a:solidFill>
              </a:rPr>
              <a:t>How it helps:</a:t>
            </a:r>
            <a:r>
              <a:rPr lang="en-AU" sz="1100" b="1">
                <a:solidFill>
                  <a:schemeClr val="tx1"/>
                </a:solidFill>
              </a:rPr>
              <a:t> </a:t>
            </a:r>
            <a:r>
              <a:rPr lang="en-AU" sz="1100">
                <a:solidFill>
                  <a:schemeClr val="tx1"/>
                </a:solidFill>
              </a:rPr>
              <a:t>A concise list of things to remember when making a family violence information sharing request.</a:t>
            </a:r>
            <a:endParaRPr lang="en-AU" sz="1100" b="1">
              <a:solidFill>
                <a:schemeClr val="tx1"/>
              </a:solidFill>
            </a:endParaRPr>
          </a:p>
          <a:p>
            <a:pPr lvl="0" defTabSz="914400">
              <a:defRPr/>
            </a:pPr>
            <a:endParaRPr lang="en-AU" sz="1100" b="1">
              <a:solidFill>
                <a:schemeClr val="accent2"/>
              </a:solidFill>
            </a:endParaRPr>
          </a:p>
          <a:p>
            <a:pPr lvl="0" defTabSz="914400">
              <a:defRPr/>
            </a:pPr>
            <a:r>
              <a:rPr lang="en-AU" sz="1100" b="1">
                <a:solidFill>
                  <a:schemeClr val="accent2"/>
                </a:solidFill>
              </a:rPr>
              <a:t>Location:</a:t>
            </a:r>
          </a:p>
          <a:p>
            <a:pPr defTabSz="914400">
              <a:defRPr/>
            </a:pPr>
            <a:r>
              <a:rPr lang="en-AU" sz="1100" u="sng">
                <a:hlinkClick r:id="rId4"/>
              </a:rPr>
              <a:t>https://www.vic.gov.au/sites/default/files/2020-01/Information-sharing-process-checklist-when-making-a-request.PDF</a:t>
            </a:r>
            <a:r>
              <a:rPr lang="en-AU" sz="1100"/>
              <a:t> </a:t>
            </a: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29" name="Rectangle 28">
            <a:extLst>
              <a:ext uri="{FF2B5EF4-FFF2-40B4-BE49-F238E27FC236}">
                <a16:creationId xmlns:a16="http://schemas.microsoft.com/office/drawing/2014/main" id="{67A39911-DF40-4F88-9E1A-1C8F11C34104}"/>
              </a:ext>
            </a:extLst>
          </p:cNvPr>
          <p:cNvSpPr/>
          <p:nvPr/>
        </p:nvSpPr>
        <p:spPr>
          <a:xfrm>
            <a:off x="4575802" y="2033853"/>
            <a:ext cx="3287804" cy="41571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lvl="0" defTabSz="914400">
              <a:defRPr/>
            </a:pPr>
            <a:r>
              <a:rPr lang="en-AU" sz="1200" b="1">
                <a:solidFill>
                  <a:schemeClr val="tx1"/>
                </a:solidFill>
              </a:rPr>
              <a:t>Family Violence Information Sharing Guidelines</a:t>
            </a:r>
            <a:endParaRPr lang="en-AU" sz="1200">
              <a:solidFill>
                <a:schemeClr val="tx1"/>
              </a:solidFill>
            </a:endParaRPr>
          </a:p>
          <a:p>
            <a:pPr lvl="0" defTabSz="914400">
              <a:defRPr/>
            </a:pPr>
            <a:endParaRPr lang="en-AU" sz="1100" b="1">
              <a:solidFill>
                <a:schemeClr val="tx1"/>
              </a:solidFill>
            </a:endParaRPr>
          </a:p>
          <a:p>
            <a:pPr lvl="0" defTabSz="914400">
              <a:defRPr/>
            </a:pPr>
            <a:r>
              <a:rPr lang="en-AU" sz="1100" b="1">
                <a:solidFill>
                  <a:schemeClr val="accent2"/>
                </a:solidFill>
              </a:rPr>
              <a:t>How it helps:</a:t>
            </a:r>
            <a:r>
              <a:rPr lang="en-AU" sz="1100" b="1">
                <a:solidFill>
                  <a:schemeClr val="tx1"/>
                </a:solidFill>
              </a:rPr>
              <a:t> </a:t>
            </a:r>
            <a:r>
              <a:rPr lang="en-AU" sz="1100">
                <a:solidFill>
                  <a:schemeClr val="tx1"/>
                </a:solidFill>
              </a:rPr>
              <a:t>The complete guidelines for family violence information sharing. A helpful reference as the checklist for making information sharing requests guides you to review pages 84 and 90 in this document.</a:t>
            </a:r>
          </a:p>
          <a:p>
            <a:pPr lvl="0" defTabSz="914400">
              <a:defRPr/>
            </a:pPr>
            <a:endParaRPr lang="en-AU" sz="1100" b="1">
              <a:solidFill>
                <a:schemeClr val="accent2"/>
              </a:solidFill>
            </a:endParaRPr>
          </a:p>
          <a:p>
            <a:pPr lvl="0" defTabSz="914400">
              <a:defRPr/>
            </a:pPr>
            <a:r>
              <a:rPr lang="en-AU" sz="1100" b="1">
                <a:solidFill>
                  <a:schemeClr val="accent2"/>
                </a:solidFill>
              </a:rPr>
              <a:t>Location:</a:t>
            </a:r>
            <a:endParaRPr lang="en-AU" sz="1100" b="1">
              <a:solidFill>
                <a:schemeClr val="accent1"/>
              </a:solidFill>
            </a:endParaRPr>
          </a:p>
          <a:p>
            <a:pPr defTabSz="914400">
              <a:defRPr/>
            </a:pPr>
            <a:r>
              <a:rPr lang="en-AU" sz="1100" u="sng">
                <a:hlinkClick r:id="rId5"/>
              </a:rPr>
              <a:t>https://www.vic.gov.au/sites/default/files/2019-01/Ministerial%20Guidelines%20-%20Family%20Violence%20Information%20Sharing%20Scheme.pdf</a:t>
            </a:r>
            <a:r>
              <a:rPr lang="en-AU" sz="1100"/>
              <a:t> </a:t>
            </a:r>
            <a:endParaRPr lang="en-AU" sz="1100" b="1">
              <a:solidFill>
                <a:schemeClr val="accent1"/>
              </a:solidFill>
            </a:endParaRPr>
          </a:p>
        </p:txBody>
      </p:sp>
      <p:sp>
        <p:nvSpPr>
          <p:cNvPr id="32" name="Title 3">
            <a:extLst>
              <a:ext uri="{FF2B5EF4-FFF2-40B4-BE49-F238E27FC236}">
                <a16:creationId xmlns:a16="http://schemas.microsoft.com/office/drawing/2014/main" id="{DDA70800-905D-412B-813B-409267A1608F}"/>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General resources</a:t>
            </a:r>
          </a:p>
        </p:txBody>
      </p:sp>
      <p:sp>
        <p:nvSpPr>
          <p:cNvPr id="17" name="Oval 16">
            <a:extLst>
              <a:ext uri="{FF2B5EF4-FFF2-40B4-BE49-F238E27FC236}">
                <a16:creationId xmlns:a16="http://schemas.microsoft.com/office/drawing/2014/main" id="{5F818262-4155-4FD7-92B2-208F023E954D}"/>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19" name="Picture 18" descr="A close up of a logo&#10;&#10;Description automatically generated">
            <a:extLst>
              <a:ext uri="{FF2B5EF4-FFF2-40B4-BE49-F238E27FC236}">
                <a16:creationId xmlns:a16="http://schemas.microsoft.com/office/drawing/2014/main" id="{0BC962FC-76C3-4D2B-9056-9F1146CCD1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15" name="Rectangle: Rounded Corners 14">
            <a:extLst>
              <a:ext uri="{FF2B5EF4-FFF2-40B4-BE49-F238E27FC236}">
                <a16:creationId xmlns:a16="http://schemas.microsoft.com/office/drawing/2014/main" id="{E93DF319-EE8C-463D-AB52-D11D28B059C3}"/>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pic>
        <p:nvPicPr>
          <p:cNvPr id="18" name="Picture 17">
            <a:extLst>
              <a:ext uri="{FF2B5EF4-FFF2-40B4-BE49-F238E27FC236}">
                <a16:creationId xmlns:a16="http://schemas.microsoft.com/office/drawing/2014/main" id="{E66D9B75-EC6B-472A-A43E-C51694703F31}"/>
              </a:ext>
            </a:extLst>
          </p:cNvPr>
          <p:cNvPicPr/>
          <p:nvPr/>
        </p:nvPicPr>
        <p:blipFill>
          <a:blip r:embed="rId7"/>
          <a:stretch>
            <a:fillRect/>
          </a:stretch>
        </p:blipFill>
        <p:spPr>
          <a:xfrm>
            <a:off x="1106684" y="4106655"/>
            <a:ext cx="2891997" cy="797039"/>
          </a:xfrm>
          <a:prstGeom prst="rect">
            <a:avLst/>
          </a:prstGeom>
          <a:ln w="6350">
            <a:solidFill>
              <a:schemeClr val="tx1"/>
            </a:solidFill>
          </a:ln>
        </p:spPr>
      </p:pic>
      <p:pic>
        <p:nvPicPr>
          <p:cNvPr id="20" name="Picture 19">
            <a:extLst>
              <a:ext uri="{FF2B5EF4-FFF2-40B4-BE49-F238E27FC236}">
                <a16:creationId xmlns:a16="http://schemas.microsoft.com/office/drawing/2014/main" id="{B3BC8A07-4D99-4671-BD2B-3F0AA1C93B0F}"/>
              </a:ext>
            </a:extLst>
          </p:cNvPr>
          <p:cNvPicPr/>
          <p:nvPr/>
        </p:nvPicPr>
        <p:blipFill>
          <a:blip r:embed="rId8">
            <a:extLst>
              <a:ext uri="{28A0092B-C50C-407E-A947-70E740481C1C}">
                <a14:useLocalDpi xmlns:a14="http://schemas.microsoft.com/office/drawing/2010/main" val="0"/>
              </a:ext>
            </a:extLst>
          </a:blip>
          <a:stretch>
            <a:fillRect/>
          </a:stretch>
        </p:blipFill>
        <p:spPr>
          <a:xfrm>
            <a:off x="4706470" y="4861037"/>
            <a:ext cx="3099547" cy="1255454"/>
          </a:xfrm>
          <a:prstGeom prst="rect">
            <a:avLst/>
          </a:prstGeom>
          <a:ln>
            <a:solidFill>
              <a:schemeClr val="tx1"/>
            </a:solidFill>
          </a:ln>
        </p:spPr>
      </p:pic>
      <p:sp>
        <p:nvSpPr>
          <p:cNvPr id="21" name="Rectangle 20">
            <a:extLst>
              <a:ext uri="{FF2B5EF4-FFF2-40B4-BE49-F238E27FC236}">
                <a16:creationId xmlns:a16="http://schemas.microsoft.com/office/drawing/2014/main" id="{9A0BC45A-E0AA-4BC7-AEF8-D8CEBAC62AC7}"/>
              </a:ext>
            </a:extLst>
          </p:cNvPr>
          <p:cNvSpPr/>
          <p:nvPr/>
        </p:nvSpPr>
        <p:spPr>
          <a:xfrm>
            <a:off x="2643187" y="7069963"/>
            <a:ext cx="3857625" cy="1171575"/>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a:solidFill>
                  <a:schemeClr val="tx1"/>
                </a:solidFill>
              </a:rPr>
              <a:t>Updated to here</a:t>
            </a:r>
          </a:p>
        </p:txBody>
      </p:sp>
      <p:sp>
        <p:nvSpPr>
          <p:cNvPr id="4" name="Slide Number Placeholder 3">
            <a:extLst>
              <a:ext uri="{FF2B5EF4-FFF2-40B4-BE49-F238E27FC236}">
                <a16:creationId xmlns:a16="http://schemas.microsoft.com/office/drawing/2014/main" id="{4CBEAC44-8CA9-4272-B910-4C017DAAE14A}"/>
              </a:ext>
            </a:extLst>
          </p:cNvPr>
          <p:cNvSpPr>
            <a:spLocks noGrp="1"/>
          </p:cNvSpPr>
          <p:nvPr>
            <p:ph type="sldNum" sz="quarter" idx="12"/>
          </p:nvPr>
        </p:nvSpPr>
        <p:spPr/>
        <p:txBody>
          <a:bodyPr/>
          <a:lstStyle/>
          <a:p>
            <a:fld id="{636C11FB-B6ED-4826-AA49-B2A0CC68C0B4}" type="slidenum">
              <a:rPr lang="en-AU" smtClean="0"/>
              <a:pPr/>
              <a:t>22</a:t>
            </a:fld>
            <a:endParaRPr lang="en-AU"/>
          </a:p>
        </p:txBody>
      </p:sp>
    </p:spTree>
    <p:extLst>
      <p:ext uri="{BB962C8B-B14F-4D97-AF65-F5344CB8AC3E}">
        <p14:creationId xmlns:p14="http://schemas.microsoft.com/office/powerpoint/2010/main" val="227402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Reflection on Session 3</a:t>
            </a:r>
          </a:p>
        </p:txBody>
      </p:sp>
      <p:sp>
        <p:nvSpPr>
          <p:cNvPr id="2" name="Slide Number Placeholder 1">
            <a:extLst>
              <a:ext uri="{FF2B5EF4-FFF2-40B4-BE49-F238E27FC236}">
                <a16:creationId xmlns:a16="http://schemas.microsoft.com/office/drawing/2014/main" id="{47A09893-DF1D-47B7-8F52-755DD4D90749}"/>
              </a:ext>
            </a:extLst>
          </p:cNvPr>
          <p:cNvSpPr>
            <a:spLocks noGrp="1"/>
          </p:cNvSpPr>
          <p:nvPr>
            <p:ph type="sldNum" sz="quarter" idx="12"/>
          </p:nvPr>
        </p:nvSpPr>
        <p:spPr/>
        <p:txBody>
          <a:bodyPr/>
          <a:lstStyle/>
          <a:p>
            <a:fld id="{636C11FB-B6ED-4826-AA49-B2A0CC68C0B4}" type="slidenum">
              <a:rPr lang="en-AU" smtClean="0"/>
              <a:pPr/>
              <a:t>3</a:t>
            </a:fld>
            <a:endParaRPr lang="en-AU"/>
          </a:p>
        </p:txBody>
      </p:sp>
    </p:spTree>
    <p:extLst>
      <p:ext uri="{BB962C8B-B14F-4D97-AF65-F5344CB8AC3E}">
        <p14:creationId xmlns:p14="http://schemas.microsoft.com/office/powerpoint/2010/main" val="110298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E293FAC1-0BBF-43FE-B056-34FF83FBDC76}"/>
              </a:ext>
            </a:extLst>
          </p:cNvPr>
          <p:cNvSpPr txBox="1">
            <a:spLocks/>
          </p:cNvSpPr>
          <p:nvPr/>
        </p:nvSpPr>
        <p:spPr>
          <a:xfrm>
            <a:off x="824049" y="15112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Reflection on Session 3</a:t>
            </a:r>
          </a:p>
        </p:txBody>
      </p:sp>
      <p:grpSp>
        <p:nvGrpSpPr>
          <p:cNvPr id="6" name="Group 5">
            <a:extLst>
              <a:ext uri="{FF2B5EF4-FFF2-40B4-BE49-F238E27FC236}">
                <a16:creationId xmlns:a16="http://schemas.microsoft.com/office/drawing/2014/main" id="{4A63AC56-8307-46BD-AEFE-0636DC51A0E6}"/>
              </a:ext>
            </a:extLst>
          </p:cNvPr>
          <p:cNvGrpSpPr/>
          <p:nvPr/>
        </p:nvGrpSpPr>
        <p:grpSpPr>
          <a:xfrm>
            <a:off x="132977" y="162622"/>
            <a:ext cx="540000" cy="540000"/>
            <a:chOff x="-2060294" y="1554383"/>
            <a:chExt cx="540000" cy="540000"/>
          </a:xfrm>
        </p:grpSpPr>
        <p:sp>
          <p:nvSpPr>
            <p:cNvPr id="16" name="Oval 15">
              <a:extLst>
                <a:ext uri="{FF2B5EF4-FFF2-40B4-BE49-F238E27FC236}">
                  <a16:creationId xmlns:a16="http://schemas.microsoft.com/office/drawing/2014/main" id="{9FF13606-1EDD-4B63-BF03-1C8DFD45E900}"/>
                </a:ext>
              </a:extLst>
            </p:cNvPr>
            <p:cNvSpPr/>
            <p:nvPr/>
          </p:nvSpPr>
          <p:spPr>
            <a:xfrm>
              <a:off x="-2060294" y="1554383"/>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4" name="Picture 3">
              <a:extLst>
                <a:ext uri="{FF2B5EF4-FFF2-40B4-BE49-F238E27FC236}">
                  <a16:creationId xmlns:a16="http://schemas.microsoft.com/office/drawing/2014/main" id="{B492D31D-0EF1-4CD3-B3A5-0602CF203A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2094" y="1632583"/>
              <a:ext cx="410895" cy="410895"/>
            </a:xfrm>
            <a:prstGeom prst="rect">
              <a:avLst/>
            </a:prstGeom>
          </p:spPr>
        </p:pic>
      </p:grpSp>
      <p:sp>
        <p:nvSpPr>
          <p:cNvPr id="7" name="Rectangle: Rounded Corners 6">
            <a:extLst>
              <a:ext uri="{FF2B5EF4-FFF2-40B4-BE49-F238E27FC236}">
                <a16:creationId xmlns:a16="http://schemas.microsoft.com/office/drawing/2014/main" id="{A8D5415D-9BED-48CF-9A36-2004C90F871C}"/>
              </a:ext>
            </a:extLst>
          </p:cNvPr>
          <p:cNvSpPr/>
          <p:nvPr/>
        </p:nvSpPr>
        <p:spPr>
          <a:xfrm>
            <a:off x="672977" y="1720909"/>
            <a:ext cx="3313675" cy="3999751"/>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AU" sz="1000" b="1">
              <a:solidFill>
                <a:schemeClr val="accent2"/>
              </a:solidFill>
            </a:endParaRPr>
          </a:p>
          <a:p>
            <a:pPr algn="ctr"/>
            <a:endParaRPr lang="en-AU" sz="1600" b="1">
              <a:solidFill>
                <a:schemeClr val="accent2"/>
              </a:solidFill>
            </a:endParaRPr>
          </a:p>
          <a:p>
            <a:pPr algn="ctr"/>
            <a:r>
              <a:rPr lang="en-AU" sz="1400" b="1">
                <a:solidFill>
                  <a:schemeClr val="accent2"/>
                </a:solidFill>
              </a:rPr>
              <a:t>Recap of last session’s activity</a:t>
            </a:r>
          </a:p>
          <a:p>
            <a:pPr algn="ctr"/>
            <a:endParaRPr lang="en-AU" sz="1200" b="1">
              <a:solidFill>
                <a:schemeClr val="accent2"/>
              </a:solidFill>
            </a:endParaRPr>
          </a:p>
          <a:p>
            <a:pPr algn="ctr"/>
            <a:r>
              <a:rPr lang="en-AU" sz="1200">
                <a:solidFill>
                  <a:schemeClr val="tx2"/>
                </a:solidFill>
              </a:rPr>
              <a:t>Using a scenario to think about when it's appropriate to share family violence information and what consent is required.</a:t>
            </a:r>
          </a:p>
          <a:p>
            <a:pPr algn="ctr"/>
            <a:endParaRPr lang="en-AU" sz="1200">
              <a:solidFill>
                <a:schemeClr val="tx1"/>
              </a:solidFill>
            </a:endParaRPr>
          </a:p>
          <a:p>
            <a:pPr algn="ctr"/>
            <a:r>
              <a:rPr lang="en-AU" sz="1400" b="1">
                <a:solidFill>
                  <a:schemeClr val="accent2"/>
                </a:solidFill>
              </a:rPr>
              <a:t>Take some time to think back on your experience</a:t>
            </a:r>
            <a:r>
              <a:rPr lang="en-AU" sz="1600" b="1">
                <a:solidFill>
                  <a:schemeClr val="accent2"/>
                </a:solidFill>
              </a:rPr>
              <a:t>… </a:t>
            </a:r>
          </a:p>
          <a:p>
            <a:pPr algn="ctr"/>
            <a:endParaRPr lang="en-AU" sz="1000" b="1">
              <a:solidFill>
                <a:schemeClr val="accent2"/>
              </a:solidFill>
            </a:endParaRPr>
          </a:p>
          <a:p>
            <a:endParaRPr lang="en-AU" sz="1000" b="1">
              <a:solidFill>
                <a:schemeClr val="accent2"/>
              </a:solidFill>
            </a:endParaRPr>
          </a:p>
        </p:txBody>
      </p:sp>
      <p:pic>
        <p:nvPicPr>
          <p:cNvPr id="21" name="Picture 20" descr="Bubble chart&#10;&#10;Description automatically generated">
            <a:extLst>
              <a:ext uri="{FF2B5EF4-FFF2-40B4-BE49-F238E27FC236}">
                <a16:creationId xmlns:a16="http://schemas.microsoft.com/office/drawing/2014/main" id="{0BE4837B-5548-4371-9FEB-68BDCB6913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3032071"/>
            <a:ext cx="617481" cy="386291"/>
          </a:xfrm>
          <a:prstGeom prst="rect">
            <a:avLst/>
          </a:prstGeom>
        </p:spPr>
      </p:pic>
      <p:sp>
        <p:nvSpPr>
          <p:cNvPr id="22" name="TextBox 21">
            <a:extLst>
              <a:ext uri="{FF2B5EF4-FFF2-40B4-BE49-F238E27FC236}">
                <a16:creationId xmlns:a16="http://schemas.microsoft.com/office/drawing/2014/main" id="{8CB2028E-1735-4A53-9D02-6BA3F4681F39}"/>
              </a:ext>
            </a:extLst>
          </p:cNvPr>
          <p:cNvSpPr txBox="1"/>
          <p:nvPr/>
        </p:nvSpPr>
        <p:spPr>
          <a:xfrm>
            <a:off x="4966190" y="3009772"/>
            <a:ext cx="3159294" cy="954107"/>
          </a:xfrm>
          <a:prstGeom prst="rect">
            <a:avLst/>
          </a:prstGeom>
          <a:noFill/>
        </p:spPr>
        <p:txBody>
          <a:bodyPr wrap="square" lIns="91440" tIns="45720" rIns="91440" bIns="45720" rtlCol="0" anchor="t">
            <a:spAutoFit/>
          </a:bodyPr>
          <a:lstStyle/>
          <a:p>
            <a:r>
              <a:rPr lang="en-AU" sz="1400">
                <a:solidFill>
                  <a:schemeClr val="tx2"/>
                </a:solidFill>
              </a:rPr>
              <a:t>How confident do you feel determining whether the purpose of family violence information sharing is for protection or assessment purposes?</a:t>
            </a:r>
          </a:p>
        </p:txBody>
      </p:sp>
      <p:pic>
        <p:nvPicPr>
          <p:cNvPr id="25" name="Picture 24" descr="Bubble chart&#10;&#10;Description automatically generated">
            <a:extLst>
              <a:ext uri="{FF2B5EF4-FFF2-40B4-BE49-F238E27FC236}">
                <a16:creationId xmlns:a16="http://schemas.microsoft.com/office/drawing/2014/main" id="{0903C54F-F8BC-4C0D-830A-4E080AF84D4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4227794"/>
            <a:ext cx="617481" cy="386291"/>
          </a:xfrm>
          <a:prstGeom prst="rect">
            <a:avLst/>
          </a:prstGeom>
        </p:spPr>
      </p:pic>
      <p:sp>
        <p:nvSpPr>
          <p:cNvPr id="26" name="TextBox 25">
            <a:extLst>
              <a:ext uri="{FF2B5EF4-FFF2-40B4-BE49-F238E27FC236}">
                <a16:creationId xmlns:a16="http://schemas.microsoft.com/office/drawing/2014/main" id="{2130DF61-6DD5-4D91-95FF-AB600219201F}"/>
              </a:ext>
            </a:extLst>
          </p:cNvPr>
          <p:cNvSpPr txBox="1"/>
          <p:nvPr/>
        </p:nvSpPr>
        <p:spPr>
          <a:xfrm>
            <a:off x="4966190" y="4205495"/>
            <a:ext cx="3159294" cy="738664"/>
          </a:xfrm>
          <a:prstGeom prst="rect">
            <a:avLst/>
          </a:prstGeom>
          <a:noFill/>
        </p:spPr>
        <p:txBody>
          <a:bodyPr wrap="square" lIns="91440" tIns="45720" rIns="91440" bIns="45720" rtlCol="0" anchor="t">
            <a:spAutoFit/>
          </a:bodyPr>
          <a:lstStyle/>
          <a:p>
            <a:r>
              <a:rPr lang="en-AU" sz="1400">
                <a:solidFill>
                  <a:schemeClr val="tx2"/>
                </a:solidFill>
              </a:rPr>
              <a:t>Do you remember what to do if you're ever unsure about whether to share family violence information</a:t>
            </a:r>
            <a:r>
              <a:rPr lang="en-AU" sz="1400"/>
              <a:t>?</a:t>
            </a:r>
          </a:p>
        </p:txBody>
      </p:sp>
      <p:pic>
        <p:nvPicPr>
          <p:cNvPr id="39" name="Picture 38" descr="A picture containing icon&#10;&#10;Description automatically generated">
            <a:extLst>
              <a:ext uri="{FF2B5EF4-FFF2-40B4-BE49-F238E27FC236}">
                <a16:creationId xmlns:a16="http://schemas.microsoft.com/office/drawing/2014/main" id="{8052E2A0-7005-4486-8852-8DAF617F92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40" name="TextBox 39">
            <a:extLst>
              <a:ext uri="{FF2B5EF4-FFF2-40B4-BE49-F238E27FC236}">
                <a16:creationId xmlns:a16="http://schemas.microsoft.com/office/drawing/2014/main" id="{2101B4D5-79FD-4271-ADEA-183E34E116D3}"/>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17" name="Rectangle: Rounded Corners 16">
            <a:extLst>
              <a:ext uri="{FF2B5EF4-FFF2-40B4-BE49-F238E27FC236}">
                <a16:creationId xmlns:a16="http://schemas.microsoft.com/office/drawing/2014/main" id="{1CE8C5BD-4D2F-4D50-B08D-0D197B5B4D2D}"/>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2" name="Slide Number Placeholder 1">
            <a:extLst>
              <a:ext uri="{FF2B5EF4-FFF2-40B4-BE49-F238E27FC236}">
                <a16:creationId xmlns:a16="http://schemas.microsoft.com/office/drawing/2014/main" id="{048BBFE3-4342-44FF-9A82-2B85BC4D1EDA}"/>
              </a:ext>
            </a:extLst>
          </p:cNvPr>
          <p:cNvSpPr>
            <a:spLocks noGrp="1"/>
          </p:cNvSpPr>
          <p:nvPr>
            <p:ph type="sldNum" sz="quarter" idx="12"/>
          </p:nvPr>
        </p:nvSpPr>
        <p:spPr/>
        <p:txBody>
          <a:bodyPr/>
          <a:lstStyle/>
          <a:p>
            <a:fld id="{636C11FB-B6ED-4826-AA49-B2A0CC68C0B4}" type="slidenum">
              <a:rPr lang="en-AU" smtClean="0"/>
              <a:pPr/>
              <a:t>4</a:t>
            </a:fld>
            <a:endParaRPr lang="en-AU"/>
          </a:p>
        </p:txBody>
      </p:sp>
    </p:spTree>
    <p:extLst>
      <p:ext uri="{BB962C8B-B14F-4D97-AF65-F5344CB8AC3E}">
        <p14:creationId xmlns:p14="http://schemas.microsoft.com/office/powerpoint/2010/main" val="417153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a:rPr>
              <a:t>Objectives and learning outcomes</a:t>
            </a:r>
          </a:p>
        </p:txBody>
      </p:sp>
      <p:sp>
        <p:nvSpPr>
          <p:cNvPr id="2" name="Slide Number Placeholder 1">
            <a:extLst>
              <a:ext uri="{FF2B5EF4-FFF2-40B4-BE49-F238E27FC236}">
                <a16:creationId xmlns:a16="http://schemas.microsoft.com/office/drawing/2014/main" id="{6F049CAC-B0CC-419F-8FED-921E7917A352}"/>
              </a:ext>
            </a:extLst>
          </p:cNvPr>
          <p:cNvSpPr>
            <a:spLocks noGrp="1"/>
          </p:cNvSpPr>
          <p:nvPr>
            <p:ph type="sldNum" sz="quarter" idx="12"/>
          </p:nvPr>
        </p:nvSpPr>
        <p:spPr/>
        <p:txBody>
          <a:bodyPr/>
          <a:lstStyle/>
          <a:p>
            <a:fld id="{636C11FB-B6ED-4826-AA49-B2A0CC68C0B4}" type="slidenum">
              <a:rPr lang="en-AU" smtClean="0"/>
              <a:pPr/>
              <a:t>5</a:t>
            </a:fld>
            <a:endParaRPr lang="en-AU"/>
          </a:p>
        </p:txBody>
      </p:sp>
    </p:spTree>
    <p:extLst>
      <p:ext uri="{BB962C8B-B14F-4D97-AF65-F5344CB8AC3E}">
        <p14:creationId xmlns:p14="http://schemas.microsoft.com/office/powerpoint/2010/main" val="425081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853354" y="148026"/>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Objectives</a:t>
            </a:r>
          </a:p>
        </p:txBody>
      </p:sp>
      <p:grpSp>
        <p:nvGrpSpPr>
          <p:cNvPr id="16" name="Group 15">
            <a:extLst>
              <a:ext uri="{FF2B5EF4-FFF2-40B4-BE49-F238E27FC236}">
                <a16:creationId xmlns:a16="http://schemas.microsoft.com/office/drawing/2014/main" id="{0FF295BE-E8FA-48BD-95B7-4198FE98F6F7}"/>
              </a:ext>
            </a:extLst>
          </p:cNvPr>
          <p:cNvGrpSpPr/>
          <p:nvPr/>
        </p:nvGrpSpPr>
        <p:grpSpPr>
          <a:xfrm>
            <a:off x="160273" y="122403"/>
            <a:ext cx="540000" cy="540000"/>
            <a:chOff x="741569" y="4549331"/>
            <a:chExt cx="988828" cy="988828"/>
          </a:xfrm>
        </p:grpSpPr>
        <p:sp>
          <p:nvSpPr>
            <p:cNvPr id="9" name="Oval 8">
              <a:extLst>
                <a:ext uri="{FF2B5EF4-FFF2-40B4-BE49-F238E27FC236}">
                  <a16:creationId xmlns:a16="http://schemas.microsoft.com/office/drawing/2014/main" id="{EE35F2E6-92E3-4672-B221-FB5FD46F2216}"/>
                </a:ext>
              </a:extLst>
            </p:cNvPr>
            <p:cNvSpPr/>
            <p:nvPr/>
          </p:nvSpPr>
          <p:spPr>
            <a:xfrm>
              <a:off x="741569" y="4549331"/>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17" name="Picture 16" descr="A picture containing drawing, light&#10;&#10;Description automatically generated">
              <a:extLst>
                <a:ext uri="{FF2B5EF4-FFF2-40B4-BE49-F238E27FC236}">
                  <a16:creationId xmlns:a16="http://schemas.microsoft.com/office/drawing/2014/main" id="{30D25CEC-00DE-445D-8A63-CF47376CB9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4367" y="4674661"/>
              <a:ext cx="751447" cy="738165"/>
            </a:xfrm>
            <a:prstGeom prst="rect">
              <a:avLst/>
            </a:prstGeom>
          </p:spPr>
        </p:pic>
      </p:grpSp>
      <p:pic>
        <p:nvPicPr>
          <p:cNvPr id="5" name="Picture 4" descr="A picture containing text, vector graphics&#10;&#10;Description automatically generated">
            <a:extLst>
              <a:ext uri="{FF2B5EF4-FFF2-40B4-BE49-F238E27FC236}">
                <a16:creationId xmlns:a16="http://schemas.microsoft.com/office/drawing/2014/main" id="{20DFED0B-6412-4E75-91E7-239E6E56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57410" y="1405244"/>
            <a:ext cx="1783899" cy="1783899"/>
          </a:xfrm>
          <a:prstGeom prst="rect">
            <a:avLst/>
          </a:prstGeom>
        </p:spPr>
      </p:pic>
      <p:pic>
        <p:nvPicPr>
          <p:cNvPr id="19" name="Picture 18">
            <a:extLst>
              <a:ext uri="{FF2B5EF4-FFF2-40B4-BE49-F238E27FC236}">
                <a16:creationId xmlns:a16="http://schemas.microsoft.com/office/drawing/2014/main" id="{890B9853-025E-4494-99DF-4A4D478B47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33784" y="3720784"/>
            <a:ext cx="1989716" cy="1989716"/>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D34E777C-1E1A-4B60-BDA5-C1723F1E26D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45030" y="4262122"/>
            <a:ext cx="1637123" cy="1637123"/>
          </a:xfrm>
          <a:prstGeom prst="rect">
            <a:avLst/>
          </a:prstGeom>
        </p:spPr>
      </p:pic>
      <p:pic>
        <p:nvPicPr>
          <p:cNvPr id="23" name="Picture 22" descr="A picture containing text, vector graphics, silhouette&#10;&#10;Description automatically generated">
            <a:extLst>
              <a:ext uri="{FF2B5EF4-FFF2-40B4-BE49-F238E27FC236}">
                <a16:creationId xmlns:a16="http://schemas.microsoft.com/office/drawing/2014/main" id="{1FCD3B08-679F-492F-AE32-B47D144C87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61144" y="2533360"/>
            <a:ext cx="1637123" cy="1637123"/>
          </a:xfrm>
          <a:prstGeom prst="rect">
            <a:avLst/>
          </a:prstGeom>
        </p:spPr>
      </p:pic>
      <p:pic>
        <p:nvPicPr>
          <p:cNvPr id="25" name="Picture 24" descr="Icon&#10;&#10;Description automatically generated">
            <a:extLst>
              <a:ext uri="{FF2B5EF4-FFF2-40B4-BE49-F238E27FC236}">
                <a16:creationId xmlns:a16="http://schemas.microsoft.com/office/drawing/2014/main" id="{09664EB2-0F84-488D-9F59-B56184A947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98330" y="3166794"/>
            <a:ext cx="1637123" cy="1637123"/>
          </a:xfrm>
          <a:prstGeom prst="rect">
            <a:avLst/>
          </a:prstGeom>
        </p:spPr>
      </p:pic>
      <p:sp>
        <p:nvSpPr>
          <p:cNvPr id="27" name="Rectangle: Rounded Corners 26">
            <a:extLst>
              <a:ext uri="{FF2B5EF4-FFF2-40B4-BE49-F238E27FC236}">
                <a16:creationId xmlns:a16="http://schemas.microsoft.com/office/drawing/2014/main" id="{BFE0190E-BF58-41B9-9BC1-6A1E5C7FBE64}"/>
              </a:ext>
            </a:extLst>
          </p:cNvPr>
          <p:cNvSpPr/>
          <p:nvPr/>
        </p:nvSpPr>
        <p:spPr>
          <a:xfrm>
            <a:off x="853354" y="1720909"/>
            <a:ext cx="3133298" cy="3999751"/>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mj-lt"/>
              <a:buAutoNum type="arabicPeriod"/>
            </a:pPr>
            <a:r>
              <a:rPr lang="en-AU" sz="1400" b="1">
                <a:solidFill>
                  <a:schemeClr val="accent2"/>
                </a:solidFill>
                <a:latin typeface="+mj-lt"/>
              </a:rPr>
              <a:t>Understand why </a:t>
            </a:r>
            <a:r>
              <a:rPr lang="en-AU" sz="1400">
                <a:solidFill>
                  <a:schemeClr val="tx2"/>
                </a:solidFill>
                <a:latin typeface="+mj-lt"/>
              </a:rPr>
              <a:t>you would need to make a family violence information sharing request as part of your work.</a:t>
            </a:r>
          </a:p>
          <a:p>
            <a:pPr marL="342900" indent="-342900">
              <a:buFont typeface="+mj-lt"/>
              <a:buAutoNum type="arabicPeriod"/>
            </a:pPr>
            <a:endParaRPr lang="en-AU" sz="1400" b="1">
              <a:solidFill>
                <a:schemeClr val="accent2"/>
              </a:solidFill>
              <a:latin typeface="+mj-lt"/>
            </a:endParaRPr>
          </a:p>
          <a:p>
            <a:pPr marL="342900" indent="-342900">
              <a:buFont typeface="+mj-lt"/>
              <a:buAutoNum type="arabicPeriod"/>
            </a:pPr>
            <a:r>
              <a:rPr lang="en-AU" sz="1400" b="1">
                <a:solidFill>
                  <a:schemeClr val="accent2"/>
                </a:solidFill>
                <a:latin typeface="+mj-lt"/>
              </a:rPr>
              <a:t>Practise </a:t>
            </a:r>
            <a:r>
              <a:rPr lang="en-AU" sz="1400">
                <a:solidFill>
                  <a:schemeClr val="tx2"/>
                </a:solidFill>
                <a:latin typeface="+mj-lt"/>
              </a:rPr>
              <a:t>the steps for making a family violence information sharing request.</a:t>
            </a:r>
            <a:endParaRPr lang="en-AU" sz="1400" b="1">
              <a:solidFill>
                <a:schemeClr val="accent2"/>
              </a:solidFill>
            </a:endParaRPr>
          </a:p>
        </p:txBody>
      </p:sp>
      <p:pic>
        <p:nvPicPr>
          <p:cNvPr id="29" name="Picture 28" descr="A picture containing text, vector graphics, silhouette&#10;&#10;Description automatically generated">
            <a:extLst>
              <a:ext uri="{FF2B5EF4-FFF2-40B4-BE49-F238E27FC236}">
                <a16:creationId xmlns:a16="http://schemas.microsoft.com/office/drawing/2014/main" id="{B88AE687-740C-44BE-B19F-87948DDDBC4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576596" y="1681812"/>
            <a:ext cx="1637123" cy="1637123"/>
          </a:xfrm>
          <a:prstGeom prst="rect">
            <a:avLst/>
          </a:prstGeom>
        </p:spPr>
      </p:pic>
      <p:cxnSp>
        <p:nvCxnSpPr>
          <p:cNvPr id="31" name="Straight Connector 30">
            <a:extLst>
              <a:ext uri="{FF2B5EF4-FFF2-40B4-BE49-F238E27FC236}">
                <a16:creationId xmlns:a16="http://schemas.microsoft.com/office/drawing/2014/main" id="{1F7BC6FC-5539-469E-8750-05C3CB39B4B8}"/>
              </a:ext>
            </a:extLst>
          </p:cNvPr>
          <p:cNvCxnSpPr>
            <a:cxnSpLocks/>
          </p:cNvCxnSpPr>
          <p:nvPr/>
        </p:nvCxnSpPr>
        <p:spPr>
          <a:xfrm flipV="1">
            <a:off x="5390386" y="3548419"/>
            <a:ext cx="587333" cy="307644"/>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F93E6195-C93F-4F60-AA73-836BCDB821C3}"/>
              </a:ext>
            </a:extLst>
          </p:cNvPr>
          <p:cNvCxnSpPr/>
          <p:nvPr/>
        </p:nvCxnSpPr>
        <p:spPr>
          <a:xfrm flipH="1" flipV="1">
            <a:off x="5461144" y="2533360"/>
            <a:ext cx="516575" cy="42820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847D4FA7-C160-435B-9611-CCB71DEBCCED}"/>
              </a:ext>
            </a:extLst>
          </p:cNvPr>
          <p:cNvCxnSpPr/>
          <p:nvPr/>
        </p:nvCxnSpPr>
        <p:spPr>
          <a:xfrm>
            <a:off x="5684052" y="2297193"/>
            <a:ext cx="1414215" cy="203180"/>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BD02E876-1FB4-4315-A3E5-2802952939DA}"/>
              </a:ext>
            </a:extLst>
          </p:cNvPr>
          <p:cNvCxnSpPr/>
          <p:nvPr/>
        </p:nvCxnSpPr>
        <p:spPr>
          <a:xfrm flipH="1" flipV="1">
            <a:off x="6576596" y="3856063"/>
            <a:ext cx="521671" cy="40605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6787E035-BDAB-45D7-A97E-F0B0E009C27C}"/>
              </a:ext>
            </a:extLst>
          </p:cNvPr>
          <p:cNvCxnSpPr>
            <a:cxnSpLocks/>
          </p:cNvCxnSpPr>
          <p:nvPr/>
        </p:nvCxnSpPr>
        <p:spPr>
          <a:xfrm flipH="1">
            <a:off x="6182437" y="4803917"/>
            <a:ext cx="783193" cy="276766"/>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2983095B-4823-4F06-A296-79628EE905E8}"/>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32" name="Picture 31" descr="A picture containing text, silhouette, vector graphics&#10;&#10;Description automatically generated">
            <a:extLst>
              <a:ext uri="{FF2B5EF4-FFF2-40B4-BE49-F238E27FC236}">
                <a16:creationId xmlns:a16="http://schemas.microsoft.com/office/drawing/2014/main" id="{ACC29E4C-8696-46EF-A680-331759EFDDB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2" name="Rectangle: Rounded Corners 21">
            <a:extLst>
              <a:ext uri="{FF2B5EF4-FFF2-40B4-BE49-F238E27FC236}">
                <a16:creationId xmlns:a16="http://schemas.microsoft.com/office/drawing/2014/main" id="{68FBC897-5CAF-4EEA-B0E7-18A21CEFDD5F}"/>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2" name="Slide Number Placeholder 1">
            <a:extLst>
              <a:ext uri="{FF2B5EF4-FFF2-40B4-BE49-F238E27FC236}">
                <a16:creationId xmlns:a16="http://schemas.microsoft.com/office/drawing/2014/main" id="{4845A850-5C63-466C-BC70-1CE8F8B1846E}"/>
              </a:ext>
            </a:extLst>
          </p:cNvPr>
          <p:cNvSpPr>
            <a:spLocks noGrp="1"/>
          </p:cNvSpPr>
          <p:nvPr>
            <p:ph type="sldNum" sz="quarter" idx="12"/>
          </p:nvPr>
        </p:nvSpPr>
        <p:spPr/>
        <p:txBody>
          <a:bodyPr/>
          <a:lstStyle/>
          <a:p>
            <a:fld id="{636C11FB-B6ED-4826-AA49-B2A0CC68C0B4}" type="slidenum">
              <a:rPr lang="en-AU" smtClean="0"/>
              <a:pPr/>
              <a:t>6</a:t>
            </a:fld>
            <a:endParaRPr lang="en-AU"/>
          </a:p>
        </p:txBody>
      </p:sp>
    </p:spTree>
    <p:extLst>
      <p:ext uri="{BB962C8B-B14F-4D97-AF65-F5344CB8AC3E}">
        <p14:creationId xmlns:p14="http://schemas.microsoft.com/office/powerpoint/2010/main" val="20166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a:solidFill>
                  <a:schemeClr val="accent2"/>
                </a:solidFill>
              </a:rPr>
              <a:t>Learning </a:t>
            </a:r>
            <a:r>
              <a:rPr lang="en-AU" sz="1500">
                <a:solidFill>
                  <a:schemeClr val="accent2"/>
                </a:solidFill>
              </a:rPr>
              <a:t>outcomes</a:t>
            </a:r>
          </a:p>
        </p:txBody>
      </p:sp>
      <p:graphicFrame>
        <p:nvGraphicFramePr>
          <p:cNvPr id="4" name="Table 3">
            <a:extLst>
              <a:ext uri="{FF2B5EF4-FFF2-40B4-BE49-F238E27FC236}">
                <a16:creationId xmlns:a16="http://schemas.microsoft.com/office/drawing/2014/main" id="{BE53563F-2FB9-45C5-A75C-16C80CF4C6A3}"/>
              </a:ext>
            </a:extLst>
          </p:cNvPr>
          <p:cNvGraphicFramePr>
            <a:graphicFrameLocks noGrp="1"/>
          </p:cNvGraphicFramePr>
          <p:nvPr>
            <p:extLst>
              <p:ext uri="{D42A27DB-BD31-4B8C-83A1-F6EECF244321}">
                <p14:modId xmlns:p14="http://schemas.microsoft.com/office/powerpoint/2010/main" val="2393425526"/>
              </p:ext>
            </p:extLst>
          </p:nvPr>
        </p:nvGraphicFramePr>
        <p:xfrm>
          <a:off x="650240" y="1409818"/>
          <a:ext cx="7909350" cy="557668"/>
        </p:xfrm>
        <a:graphic>
          <a:graphicData uri="http://schemas.openxmlformats.org/drawingml/2006/table">
            <a:tbl>
              <a:tblPr firstRow="1" bandRow="1">
                <a:tableStyleId>{69012ECD-51FC-41F1-AA8D-1B2483CD663E}</a:tableStyleId>
              </a:tblPr>
              <a:tblGrid>
                <a:gridCol w="7909350">
                  <a:extLst>
                    <a:ext uri="{9D8B030D-6E8A-4147-A177-3AD203B41FA5}">
                      <a16:colId xmlns:a16="http://schemas.microsoft.com/office/drawing/2014/main" val="2040648975"/>
                    </a:ext>
                  </a:extLst>
                </a:gridCol>
              </a:tblGrid>
              <a:tr h="557668">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400" b="1">
                          <a:solidFill>
                            <a:schemeClr val="accent2"/>
                          </a:solidFill>
                          <a:latin typeface="+mj-lt"/>
                        </a:rPr>
                        <a:t>At the end of this session you will be able to:</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bl>
          </a:graphicData>
        </a:graphic>
      </p:graphicFrame>
      <p:sp>
        <p:nvSpPr>
          <p:cNvPr id="13" name="Rectangle: Rounded Corners 12">
            <a:extLst>
              <a:ext uri="{FF2B5EF4-FFF2-40B4-BE49-F238E27FC236}">
                <a16:creationId xmlns:a16="http://schemas.microsoft.com/office/drawing/2014/main" id="{D2589B32-AA7B-4A64-9619-6D8EA256B5DF}"/>
              </a:ext>
            </a:extLst>
          </p:cNvPr>
          <p:cNvSpPr/>
          <p:nvPr/>
        </p:nvSpPr>
        <p:spPr>
          <a:xfrm>
            <a:off x="650239" y="1967487"/>
            <a:ext cx="7706359" cy="2838430"/>
          </a:xfrm>
          <a:prstGeom prst="roundRect">
            <a:avLst>
              <a:gd name="adj" fmla="val 4368"/>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342900" indent="-342900">
              <a:buFont typeface="Wingdings" panose="05000000000000000000" pitchFamily="2" charset="2"/>
              <a:buChar char="q"/>
            </a:pPr>
            <a:r>
              <a:rPr lang="en-AU" sz="1400" b="1" dirty="0">
                <a:solidFill>
                  <a:schemeClr val="accent2"/>
                </a:solidFill>
                <a:latin typeface="+mj-lt"/>
              </a:rPr>
              <a:t>Explain </a:t>
            </a:r>
            <a:r>
              <a:rPr lang="en-AU" sz="1400" dirty="0">
                <a:solidFill>
                  <a:schemeClr val="tx2"/>
                </a:solidFill>
                <a:latin typeface="+mj-lt"/>
              </a:rPr>
              <a:t>when you would need to make a family violence information sharing request, or who to ask if you're not sure.</a:t>
            </a:r>
          </a:p>
          <a:p>
            <a:pPr marL="342900" indent="-342900">
              <a:buFont typeface="Wingdings" panose="05000000000000000000" pitchFamily="2" charset="2"/>
              <a:buChar char="q"/>
            </a:pPr>
            <a:endParaRPr lang="en-AU" sz="1400">
              <a:solidFill>
                <a:schemeClr val="tx2"/>
              </a:solidFill>
              <a:latin typeface="+mj-lt"/>
            </a:endParaRPr>
          </a:p>
          <a:p>
            <a:pPr marL="342900" indent="-342900">
              <a:buFont typeface="Wingdings" panose="05000000000000000000" pitchFamily="2" charset="2"/>
              <a:buChar char="q"/>
            </a:pPr>
            <a:r>
              <a:rPr lang="en-AU" sz="1400" b="1" dirty="0">
                <a:solidFill>
                  <a:schemeClr val="accent2"/>
                </a:solidFill>
                <a:latin typeface="+mj-lt"/>
              </a:rPr>
              <a:t>Apply</a:t>
            </a:r>
            <a:r>
              <a:rPr lang="en-AU" sz="1400" dirty="0">
                <a:solidFill>
                  <a:schemeClr val="tx2"/>
                </a:solidFill>
                <a:latin typeface="+mj-lt"/>
              </a:rPr>
              <a:t> the steps involved in making a family violence information sharing request.</a:t>
            </a:r>
          </a:p>
          <a:p>
            <a:pPr marL="342900" indent="-342900">
              <a:buFont typeface="Wingdings" panose="05000000000000000000" pitchFamily="2" charset="2"/>
              <a:buChar char="q"/>
            </a:pPr>
            <a:endParaRPr lang="en-AU" sz="1400" b="1">
              <a:solidFill>
                <a:schemeClr val="accent2"/>
              </a:solidFill>
              <a:latin typeface="+mj-lt"/>
            </a:endParaRPr>
          </a:p>
          <a:p>
            <a:pPr marL="342900" indent="-342900">
              <a:buFont typeface="Wingdings" panose="05000000000000000000" pitchFamily="2" charset="2"/>
              <a:buChar char="q"/>
            </a:pPr>
            <a:r>
              <a:rPr lang="en-AU" sz="1400" b="1" dirty="0">
                <a:solidFill>
                  <a:schemeClr val="accent2"/>
                </a:solidFill>
                <a:latin typeface="+mj-lt"/>
              </a:rPr>
              <a:t>Know </a:t>
            </a:r>
            <a:r>
              <a:rPr lang="en-AU" sz="1400" dirty="0">
                <a:solidFill>
                  <a:schemeClr val="tx2"/>
                </a:solidFill>
                <a:latin typeface="+mj-lt"/>
              </a:rPr>
              <a:t>where to locate resources to check the steps involved in making a family violence information sharing request.</a:t>
            </a:r>
          </a:p>
        </p:txBody>
      </p:sp>
      <p:sp>
        <p:nvSpPr>
          <p:cNvPr id="8" name="Rectangle: Rounded Corners 7">
            <a:extLst>
              <a:ext uri="{FF2B5EF4-FFF2-40B4-BE49-F238E27FC236}">
                <a16:creationId xmlns:a16="http://schemas.microsoft.com/office/drawing/2014/main" id="{63C579C9-2FBA-4D55-9266-8E3ED9F4F5F8}"/>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2" name="Slide Number Placeholder 1">
            <a:extLst>
              <a:ext uri="{FF2B5EF4-FFF2-40B4-BE49-F238E27FC236}">
                <a16:creationId xmlns:a16="http://schemas.microsoft.com/office/drawing/2014/main" id="{6216B60D-CD82-4310-8EA6-FCCBE3224A83}"/>
              </a:ext>
            </a:extLst>
          </p:cNvPr>
          <p:cNvSpPr>
            <a:spLocks noGrp="1"/>
          </p:cNvSpPr>
          <p:nvPr>
            <p:ph type="sldNum" sz="quarter" idx="12"/>
          </p:nvPr>
        </p:nvSpPr>
        <p:spPr/>
        <p:txBody>
          <a:bodyPr/>
          <a:lstStyle/>
          <a:p>
            <a:fld id="{636C11FB-B6ED-4826-AA49-B2A0CC68C0B4}" type="slidenum">
              <a:rPr lang="en-AU" smtClean="0"/>
              <a:pPr/>
              <a:t>7</a:t>
            </a:fld>
            <a:endParaRPr lang="en-AU"/>
          </a:p>
        </p:txBody>
      </p:sp>
    </p:spTree>
    <p:extLst>
      <p:ext uri="{BB962C8B-B14F-4D97-AF65-F5344CB8AC3E}">
        <p14:creationId xmlns:p14="http://schemas.microsoft.com/office/powerpoint/2010/main" val="180861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fontScale="85000" lnSpcReduction="10000"/>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How to make a family violence information sharing request</a:t>
            </a:r>
          </a:p>
        </p:txBody>
      </p:sp>
      <p:sp>
        <p:nvSpPr>
          <p:cNvPr id="2" name="Slide Number Placeholder 1">
            <a:extLst>
              <a:ext uri="{FF2B5EF4-FFF2-40B4-BE49-F238E27FC236}">
                <a16:creationId xmlns:a16="http://schemas.microsoft.com/office/drawing/2014/main" id="{3FA60662-685F-4BF8-9206-88728F5156BF}"/>
              </a:ext>
            </a:extLst>
          </p:cNvPr>
          <p:cNvSpPr>
            <a:spLocks noGrp="1"/>
          </p:cNvSpPr>
          <p:nvPr>
            <p:ph type="sldNum" sz="quarter" idx="12"/>
          </p:nvPr>
        </p:nvSpPr>
        <p:spPr/>
        <p:txBody>
          <a:bodyPr/>
          <a:lstStyle/>
          <a:p>
            <a:fld id="{636C11FB-B6ED-4826-AA49-B2A0CC68C0B4}" type="slidenum">
              <a:rPr lang="en-AU" smtClean="0"/>
              <a:pPr/>
              <a:t>8</a:t>
            </a:fld>
            <a:endParaRPr lang="en-AU"/>
          </a:p>
        </p:txBody>
      </p:sp>
    </p:spTree>
    <p:extLst>
      <p:ext uri="{BB962C8B-B14F-4D97-AF65-F5344CB8AC3E}">
        <p14:creationId xmlns:p14="http://schemas.microsoft.com/office/powerpoint/2010/main" val="14378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to make a family violence information sharing request</a:t>
            </a:r>
          </a:p>
        </p:txBody>
      </p:sp>
      <p:sp>
        <p:nvSpPr>
          <p:cNvPr id="13" name="Rectangle: Rounded Corners 12">
            <a:extLst>
              <a:ext uri="{FF2B5EF4-FFF2-40B4-BE49-F238E27FC236}">
                <a16:creationId xmlns:a16="http://schemas.microsoft.com/office/drawing/2014/main" id="{2424EAC4-45A6-40A3-9A2D-B1E7C6C379C2}"/>
              </a:ext>
            </a:extLst>
          </p:cNvPr>
          <p:cNvSpPr/>
          <p:nvPr/>
        </p:nvSpPr>
        <p:spPr>
          <a:xfrm>
            <a:off x="996288" y="1184622"/>
            <a:ext cx="2744146" cy="3619867"/>
          </a:xfrm>
          <a:prstGeom prst="roundRect">
            <a:avLst>
              <a:gd name="adj" fmla="val 4692"/>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400" b="1">
                <a:solidFill>
                  <a:schemeClr val="accent2"/>
                </a:solidFill>
                <a:latin typeface="+mj-lt"/>
              </a:rPr>
              <a:t>We share and request information to assess and manage risk to victim survivors of family violence, with the ultimate goal of increasing their safety.</a:t>
            </a:r>
          </a:p>
          <a:p>
            <a:pPr algn="ctr"/>
            <a:endParaRPr lang="en-AU" sz="1400" b="1">
              <a:solidFill>
                <a:schemeClr val="accent2"/>
              </a:solidFill>
              <a:latin typeface="+mj-lt"/>
            </a:endParaRPr>
          </a:p>
          <a:p>
            <a:pPr algn="ctr"/>
            <a:r>
              <a:rPr lang="en-AU" sz="1400" b="1">
                <a:solidFill>
                  <a:schemeClr val="accent2"/>
                </a:solidFill>
                <a:latin typeface="+mj-lt"/>
              </a:rPr>
              <a:t>You can request family violence information from other organisations that helps you assess and manage risks to victim survivors, including when your client is the perpetrator of family violence.</a:t>
            </a:r>
          </a:p>
        </p:txBody>
      </p:sp>
      <p:grpSp>
        <p:nvGrpSpPr>
          <p:cNvPr id="5" name="Group 4">
            <a:extLst>
              <a:ext uri="{FF2B5EF4-FFF2-40B4-BE49-F238E27FC236}">
                <a16:creationId xmlns:a16="http://schemas.microsoft.com/office/drawing/2014/main" id="{B6438CFE-12B2-4100-8F48-22E251EFAA59}"/>
              </a:ext>
            </a:extLst>
          </p:cNvPr>
          <p:cNvGrpSpPr/>
          <p:nvPr/>
        </p:nvGrpSpPr>
        <p:grpSpPr>
          <a:xfrm>
            <a:off x="3873500" y="1184622"/>
            <a:ext cx="4826000" cy="3619868"/>
            <a:chOff x="4171616" y="2253587"/>
            <a:chExt cx="3766782" cy="2514107"/>
          </a:xfrm>
        </p:grpSpPr>
        <p:sp>
          <p:nvSpPr>
            <p:cNvPr id="3" name="Rectangle: Rounded Corners 2">
              <a:extLst>
                <a:ext uri="{FF2B5EF4-FFF2-40B4-BE49-F238E27FC236}">
                  <a16:creationId xmlns:a16="http://schemas.microsoft.com/office/drawing/2014/main" id="{CE8B628C-FECC-4CFB-B7B2-53A99B568A97}"/>
                </a:ext>
              </a:extLst>
            </p:cNvPr>
            <p:cNvSpPr/>
            <p:nvPr/>
          </p:nvSpPr>
          <p:spPr>
            <a:xfrm>
              <a:off x="4171616" y="2253587"/>
              <a:ext cx="3766782" cy="1188000"/>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8000" tIns="45720" rIns="18000" bIns="45720" rtlCol="0" anchor="ctr"/>
            <a:lstStyle/>
            <a:p>
              <a:pPr algn="ctr">
                <a:spcAft>
                  <a:spcPts val="600"/>
                </a:spcAft>
              </a:pPr>
              <a:r>
                <a:rPr lang="en-AU" sz="1400" b="1">
                  <a:solidFill>
                    <a:schemeClr val="accent2"/>
                  </a:solidFill>
                  <a:latin typeface="+mj-lt"/>
                </a:rPr>
                <a:t>Who can make requests for family violence information?</a:t>
              </a:r>
              <a:endParaRPr lang="en-AU">
                <a:solidFill>
                  <a:schemeClr val="accent2"/>
                </a:solidFill>
              </a:endParaRPr>
            </a:p>
            <a:p>
              <a:pPr algn="ctr">
                <a:spcBef>
                  <a:spcPts val="600"/>
                </a:spcBef>
                <a:spcAft>
                  <a:spcPts val="600"/>
                </a:spcAft>
              </a:pPr>
              <a:r>
                <a:rPr lang="en-AU" sz="1200">
                  <a:solidFill>
                    <a:schemeClr val="tx2"/>
                  </a:solidFill>
                  <a:latin typeface="+mj-lt"/>
                </a:rPr>
                <a:t>Information Sharing Entities prescribed by regulations.</a:t>
              </a:r>
              <a:r>
                <a:rPr lang="en-AU" sz="1200">
                  <a:latin typeface="+mj-lt"/>
                </a:rPr>
                <a:t/>
              </a:r>
              <a:br>
                <a:rPr lang="en-AU" sz="1200">
                  <a:latin typeface="+mj-lt"/>
                </a:rPr>
              </a:br>
              <a:r>
                <a:rPr lang="en-AU" sz="1200">
                  <a:solidFill>
                    <a:schemeClr val="tx2"/>
                  </a:solidFill>
                  <a:latin typeface="+mj-lt"/>
                </a:rPr>
                <a:t> You and your organisation are included.</a:t>
              </a: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4171616" y="3579694"/>
              <a:ext cx="3766782" cy="1188000"/>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8000" tIns="45720" rIns="18000" bIns="45720" rtlCol="0" anchor="ctr"/>
            <a:lstStyle/>
            <a:p>
              <a:pPr algn="ctr">
                <a:spcAft>
                  <a:spcPts val="600"/>
                </a:spcAft>
              </a:pPr>
              <a:r>
                <a:rPr lang="en-AU" sz="1400" b="1">
                  <a:solidFill>
                    <a:schemeClr val="accent2"/>
                  </a:solidFill>
                  <a:latin typeface="+mj-lt"/>
                </a:rPr>
                <a:t>When to request family violence information?</a:t>
              </a:r>
              <a:endParaRPr lang="en-AU">
                <a:solidFill>
                  <a:schemeClr val="accent2"/>
                </a:solidFill>
              </a:endParaRPr>
            </a:p>
            <a:p>
              <a:pPr algn="ctr">
                <a:spcAft>
                  <a:spcPts val="600"/>
                </a:spcAft>
              </a:pPr>
              <a:r>
                <a:rPr lang="en-AU" sz="1200">
                  <a:solidFill>
                    <a:schemeClr val="tx2"/>
                  </a:solidFill>
                  <a:latin typeface="+mj-lt"/>
                </a:rPr>
                <a:t>If you identify </a:t>
              </a:r>
              <a:r>
                <a:rPr lang="en-AU" sz="1200" b="1">
                  <a:solidFill>
                    <a:schemeClr val="accent2"/>
                  </a:solidFill>
                  <a:latin typeface="+mj-lt"/>
                </a:rPr>
                <a:t>risk relevant information</a:t>
              </a:r>
              <a:r>
                <a:rPr lang="en-AU" sz="1200">
                  <a:solidFill>
                    <a:schemeClr val="tx2"/>
                  </a:solidFill>
                  <a:latin typeface="+mj-lt"/>
                </a:rPr>
                <a:t> in the course of your work, then you should consider what further information you may need from other services to help you </a:t>
              </a:r>
              <a:r>
                <a:rPr lang="en-AU" sz="1200" b="1">
                  <a:solidFill>
                    <a:schemeClr val="accent2"/>
                  </a:solidFill>
                  <a:latin typeface="+mj-lt"/>
                </a:rPr>
                <a:t>assess and manage </a:t>
              </a:r>
              <a:r>
                <a:rPr lang="en-AU" sz="1200">
                  <a:solidFill>
                    <a:schemeClr val="tx2"/>
                  </a:solidFill>
                  <a:latin typeface="+mj-lt"/>
                </a:rPr>
                <a:t>that risk.</a:t>
              </a:r>
            </a:p>
          </p:txBody>
        </p:sp>
      </p:gr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15" name="Rectangle: Rounded Corners 14">
            <a:extLst>
              <a:ext uri="{FF2B5EF4-FFF2-40B4-BE49-F238E27FC236}">
                <a16:creationId xmlns:a16="http://schemas.microsoft.com/office/drawing/2014/main" id="{86652EB0-9ABF-4ED8-BCFC-6ABE7D235839}"/>
              </a:ext>
            </a:extLst>
          </p:cNvPr>
          <p:cNvSpPr/>
          <p:nvPr/>
        </p:nvSpPr>
        <p:spPr>
          <a:xfrm>
            <a:off x="7812915" y="104736"/>
            <a:ext cx="1140585"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4</a:t>
            </a:r>
            <a:endParaRPr lang="en-AU" sz="1200">
              <a:solidFill>
                <a:schemeClr val="accent2"/>
              </a:solidFill>
              <a:latin typeface="VIC" panose="00000500000000000000" pitchFamily="2" charset="0"/>
            </a:endParaRPr>
          </a:p>
        </p:txBody>
      </p:sp>
      <p:sp>
        <p:nvSpPr>
          <p:cNvPr id="18" name="Rectangle: Rounded Corners 17">
            <a:extLst>
              <a:ext uri="{FF2B5EF4-FFF2-40B4-BE49-F238E27FC236}">
                <a16:creationId xmlns:a16="http://schemas.microsoft.com/office/drawing/2014/main" id="{DEF8567A-A1AD-4E69-83EF-257DF0517361}"/>
              </a:ext>
            </a:extLst>
          </p:cNvPr>
          <p:cNvSpPr/>
          <p:nvPr/>
        </p:nvSpPr>
        <p:spPr>
          <a:xfrm>
            <a:off x="968636" y="5024627"/>
            <a:ext cx="7730864" cy="1286945"/>
          </a:xfrm>
          <a:prstGeom prst="roundRect">
            <a:avLst>
              <a:gd name="adj" fmla="val 5429"/>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r>
              <a:rPr lang="en-AU" sz="1400" b="1">
                <a:solidFill>
                  <a:schemeClr val="accent2"/>
                </a:solidFill>
                <a:latin typeface="+mj-lt"/>
              </a:rPr>
              <a:t>Remember!</a:t>
            </a:r>
          </a:p>
          <a:p>
            <a:pPr algn="ctr">
              <a:spcAft>
                <a:spcPts val="600"/>
              </a:spcAft>
            </a:pPr>
            <a:r>
              <a:rPr lang="en-AU" sz="1200" b="1">
                <a:solidFill>
                  <a:schemeClr val="accent2"/>
                </a:solidFill>
                <a:latin typeface="+mj-lt"/>
              </a:rPr>
              <a:t>Risk relevant information </a:t>
            </a:r>
            <a:r>
              <a:rPr lang="en-AU" sz="1200">
                <a:solidFill>
                  <a:schemeClr val="tx2"/>
                </a:solidFill>
                <a:latin typeface="+mj-lt"/>
              </a:rPr>
              <a:t>is about family violence behaviours and the circumstances in which those behaviours occur (</a:t>
            </a:r>
            <a:r>
              <a:rPr lang="en-AU" sz="1200" b="1">
                <a:solidFill>
                  <a:schemeClr val="tx2"/>
                </a:solidFill>
                <a:latin typeface="+mj-lt"/>
              </a:rPr>
              <a:t>risk factors</a:t>
            </a:r>
            <a:r>
              <a:rPr lang="en-AU" sz="1200">
                <a:solidFill>
                  <a:schemeClr val="tx2"/>
                </a:solidFill>
                <a:latin typeface="+mj-lt"/>
              </a:rPr>
              <a:t>), stabilisation or recovery from family violence (</a:t>
            </a:r>
            <a:r>
              <a:rPr lang="en-AU" sz="1200" b="1">
                <a:solidFill>
                  <a:schemeClr val="tx2"/>
                </a:solidFill>
                <a:latin typeface="+mj-lt"/>
              </a:rPr>
              <a:t>protective factors</a:t>
            </a:r>
            <a:r>
              <a:rPr lang="en-AU" sz="1200">
                <a:solidFill>
                  <a:schemeClr val="tx2"/>
                </a:solidFill>
                <a:latin typeface="+mj-lt"/>
              </a:rPr>
              <a:t>) as well as information about a perpetrator’s stabilisation (</a:t>
            </a:r>
            <a:r>
              <a:rPr lang="en-AU" sz="1200" b="1">
                <a:solidFill>
                  <a:schemeClr val="tx2"/>
                </a:solidFill>
                <a:latin typeface="+mj-lt"/>
              </a:rPr>
              <a:t>stabilisation factors</a:t>
            </a:r>
            <a:r>
              <a:rPr lang="en-AU" sz="1200">
                <a:solidFill>
                  <a:schemeClr val="tx2"/>
                </a:solidFill>
                <a:latin typeface="+mj-lt"/>
              </a:rPr>
              <a:t>).</a:t>
            </a:r>
          </a:p>
        </p:txBody>
      </p:sp>
      <p:sp>
        <p:nvSpPr>
          <p:cNvPr id="7" name="Slide Number Placeholder 6">
            <a:extLst>
              <a:ext uri="{FF2B5EF4-FFF2-40B4-BE49-F238E27FC236}">
                <a16:creationId xmlns:a16="http://schemas.microsoft.com/office/drawing/2014/main" id="{56E5AA72-5298-4F67-81E3-7EB3AB639D42}"/>
              </a:ext>
            </a:extLst>
          </p:cNvPr>
          <p:cNvSpPr>
            <a:spLocks noGrp="1"/>
          </p:cNvSpPr>
          <p:nvPr>
            <p:ph type="sldNum" sz="quarter" idx="12"/>
          </p:nvPr>
        </p:nvSpPr>
        <p:spPr/>
        <p:txBody>
          <a:bodyPr/>
          <a:lstStyle/>
          <a:p>
            <a:fld id="{636C11FB-B6ED-4826-AA49-B2A0CC68C0B4}" type="slidenum">
              <a:rPr lang="en-AU" smtClean="0"/>
              <a:pPr/>
              <a:t>9</a:t>
            </a:fld>
            <a:endParaRPr lang="en-AU"/>
          </a:p>
        </p:txBody>
      </p:sp>
    </p:spTree>
    <p:extLst>
      <p:ext uri="{BB962C8B-B14F-4D97-AF65-F5344CB8AC3E}">
        <p14:creationId xmlns:p14="http://schemas.microsoft.com/office/powerpoint/2010/main" val="1806752431"/>
      </p:ext>
    </p:extLst>
  </p:cSld>
  <p:clrMapOvr>
    <a:masterClrMapping/>
  </p:clrMapOvr>
</p:sld>
</file>

<file path=ppt/theme/theme1.xml><?xml version="1.0" encoding="utf-8"?>
<a:theme xmlns:a="http://schemas.openxmlformats.org/drawingml/2006/main" name="1_Office Theme">
  <a:themeElements>
    <a:clrScheme name="DPC PPT 2017">
      <a:dk1>
        <a:sysClr val="windowText" lastClr="000000"/>
      </a:dk1>
      <a:lt1>
        <a:sysClr val="window" lastClr="FFFFFF"/>
      </a:lt1>
      <a:dk2>
        <a:srgbClr val="53565A"/>
      </a:dk2>
      <a:lt2>
        <a:srgbClr val="FFFFFF"/>
      </a:lt2>
      <a:accent1>
        <a:srgbClr val="0072CE"/>
      </a:accent1>
      <a:accent2>
        <a:srgbClr val="009CA6"/>
      </a:accent2>
      <a:accent3>
        <a:srgbClr val="87189D"/>
      </a:accent3>
      <a:accent4>
        <a:srgbClr val="E35205"/>
      </a:accent4>
      <a:accent5>
        <a:srgbClr val="007B4B"/>
      </a:accent5>
      <a:accent6>
        <a:srgbClr val="AF272F"/>
      </a:accent6>
      <a:hlink>
        <a:srgbClr val="0072CE"/>
      </a:hlink>
      <a:folHlink>
        <a:srgbClr val="87189D"/>
      </a:folHlink>
    </a:clrScheme>
    <a:fontScheme name="BI Unit VIC font">
      <a:majorFont>
        <a:latin typeface="VIC"/>
        <a:ea typeface=""/>
        <a:cs typeface=""/>
      </a:majorFont>
      <a:minorFont>
        <a:latin typeface="V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l">
          <a:defRPr sz="10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ly A4 print PPT.potx" id="{1FFAFA2C-26CE-46BC-AE29-F3358A1AABE6}" vid="{FEB580A3-2608-4312-8F36-FB22C400B4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8a0d977-2638-48f4-87c2-ee762ca21d02">
      <UserInfo>
        <DisplayName>Kate Phillips (DPC)</DisplayName>
        <AccountId>33</AccountId>
        <AccountType/>
      </UserInfo>
      <UserInfo>
        <DisplayName>Robyn Miller (DPC)</DisplayName>
        <AccountId>38</AccountId>
        <AccountType/>
      </UserInfo>
      <UserInfo>
        <DisplayName>Kerry O'Brien (DPC)</DisplayName>
        <AccountId>27</AccountId>
        <AccountType/>
      </UserInfo>
      <UserInfo>
        <DisplayName>Juliet Reardon (DPC)</DisplayName>
        <AccountId>41</AccountId>
        <AccountType/>
      </UserInfo>
      <UserInfo>
        <DisplayName>Tim Hannan (DPC)</DisplayName>
        <AccountId>24</AccountId>
        <AccountType/>
      </UserInfo>
      <UserInfo>
        <DisplayName>Fiona Grinwald (DPC)</DisplayName>
        <AccountId>37</AccountId>
        <AccountType/>
      </UserInfo>
      <UserInfo>
        <DisplayName>Sam Hannah-Rankin (DPC)</DisplayName>
        <AccountId>22</AccountId>
        <AccountType/>
      </UserInfo>
      <UserInfo>
        <DisplayName>Gwen Cruise (DPC)</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6FD86B706D8841BD5EA62EDA67A849" ma:contentTypeVersion="10" ma:contentTypeDescription="Create a new document." ma:contentTypeScope="" ma:versionID="92920d1cc0e7931fcfdb67a31dbb5112">
  <xsd:schema xmlns:xsd="http://www.w3.org/2001/XMLSchema" xmlns:xs="http://www.w3.org/2001/XMLSchema" xmlns:p="http://schemas.microsoft.com/office/2006/metadata/properties" xmlns:ns2="cf8aecac-2894-4ec0-95c5-4dc85e909f79" xmlns:ns3="c8a0d977-2638-48f4-87c2-ee762ca21d02" targetNamespace="http://schemas.microsoft.com/office/2006/metadata/properties" ma:root="true" ma:fieldsID="06f7cf317be01cebdc0bc17f5ad36ea9" ns2:_="" ns3:_="">
    <xsd:import namespace="cf8aecac-2894-4ec0-95c5-4dc85e909f79"/>
    <xsd:import namespace="c8a0d977-2638-48f4-87c2-ee762ca21d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aecac-2894-4ec0-95c5-4dc85e909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a0d977-2638-48f4-87c2-ee762ca21d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2DC20-D6ED-4FE1-BEFF-2B8D36160E8F}">
  <ds:schemaRefs>
    <ds:schemaRef ds:uri="http://schemas.microsoft.com/sharepoint/v3/contenttype/forms"/>
  </ds:schemaRefs>
</ds:datastoreItem>
</file>

<file path=customXml/itemProps2.xml><?xml version="1.0" encoding="utf-8"?>
<ds:datastoreItem xmlns:ds="http://schemas.openxmlformats.org/officeDocument/2006/customXml" ds:itemID="{D3C2D8F7-919F-45E3-991D-278EB87A907A}">
  <ds:schemaRefs>
    <ds:schemaRef ds:uri="http://schemas.microsoft.com/office/2006/documentManagement/types"/>
    <ds:schemaRef ds:uri="cf8aecac-2894-4ec0-95c5-4dc85e909f79"/>
    <ds:schemaRef ds:uri="http://purl.org/dc/elements/1.1/"/>
    <ds:schemaRef ds:uri="http://schemas.microsoft.com/office/2006/metadata/properties"/>
    <ds:schemaRef ds:uri="c8a0d977-2638-48f4-87c2-ee762ca21d02"/>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BB0198-05EF-45CE-BE12-4BB494A0F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aecac-2894-4ec0-95c5-4dc85e909f79"/>
    <ds:schemaRef ds:uri="c8a0d977-2638-48f4-87c2-ee762ca21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2339</Words>
  <Application>Microsoft Office PowerPoint</Application>
  <PresentationFormat>On-screen Show (4:3)</PresentationFormat>
  <Paragraphs>293</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VIC</vt:lpstr>
      <vt:lpstr>VIC Light</vt:lpstr>
      <vt:lpstr>Wingdings</vt:lpstr>
      <vt:lpstr>1_Office Theme</vt:lpstr>
      <vt:lpstr>Family Violence Information Sharing Session 4 – How do I make a family violence information sharing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Victorian Temperature Check: micro-surveys</dc:title>
  <dc:creator>Chiara Varazzani</dc:creator>
  <cp:lastModifiedBy>Julia Daly</cp:lastModifiedBy>
  <cp:revision>9</cp:revision>
  <dcterms:created xsi:type="dcterms:W3CDTF">2020-03-29T01:13:30Z</dcterms:created>
  <dcterms:modified xsi:type="dcterms:W3CDTF">2021-03-25T22:44:03Z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0x010100D06FD86B706D8841BD5EA62EDA67A849</vt:lpwstr>
  </property>
  <property fmtid="{D5CDD505-2E9C-101B-9397-08002B2CF9AE}" pid="3" name="ComplianceAssetId">
    <vt:lpwstr/>
  </property>
  <property fmtid="{D5CDD505-2E9C-101B-9397-08002B2CF9AE}" pid="4" name="SharedWithUsers">
    <vt:lpwstr>33;#Kate Phillips (DPC);#38;#Robyn Miller (DPC);#27;#Kerry O'Brien (DPC);#41;#Juliet Reardon (DPC);#24;#Tim Hannan (DPC);#37;#Fiona Grinwald (DPC);#22;#Sam Hannah-Rankin (DPC)</vt:lpwstr>
  </property>
  <property fmtid="{D5CDD505-2E9C-101B-9397-08002B2CF9AE}" pid="5" name="MSIP_Label_43e64453-338c-4f93-8a4d-0039a0a41f2a_Enabled">
    <vt:lpwstr>True</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Owner">
    <vt:lpwstr>Megan.Taylor@familysafety.vic.gov.au</vt:lpwstr>
  </property>
  <property fmtid="{D5CDD505-2E9C-101B-9397-08002B2CF9AE}" pid="8" name="MSIP_Label_43e64453-338c-4f93-8a4d-0039a0a41f2a_SetDate">
    <vt:lpwstr>2020-10-13T03:57:47.5072007Z</vt:lpwstr>
  </property>
  <property fmtid="{D5CDD505-2E9C-101B-9397-08002B2CF9AE}" pid="9" name="MSIP_Label_43e64453-338c-4f93-8a4d-0039a0a41f2a_Name">
    <vt:lpwstr>OFFICIAL</vt:lpwstr>
  </property>
  <property fmtid="{D5CDD505-2E9C-101B-9397-08002B2CF9AE}" pid="10" name="MSIP_Label_43e64453-338c-4f93-8a4d-0039a0a41f2a_Application">
    <vt:lpwstr>Microsoft Azure Information Protection</vt:lpwstr>
  </property>
  <property fmtid="{D5CDD505-2E9C-101B-9397-08002B2CF9AE}" pid="11" name="MSIP_Label_43e64453-338c-4f93-8a4d-0039a0a41f2a_ActionId">
    <vt:lpwstr>768d5a57-7a09-4841-a11b-02eb8692ce3e</vt:lpwstr>
  </property>
  <property fmtid="{D5CDD505-2E9C-101B-9397-08002B2CF9AE}" pid="12" name="MSIP_Label_43e64453-338c-4f93-8a4d-0039a0a41f2a_Extended_MSFT_Method">
    <vt:lpwstr>Automatic</vt:lpwstr>
  </property>
  <property fmtid="{D5CDD505-2E9C-101B-9397-08002B2CF9AE}" pid="13" name="MSIP_Label_7158ebbd-6c5e-441f-bfc9-4eb8c11e3978_Enabled">
    <vt:lpwstr>True</vt:lpwstr>
  </property>
  <property fmtid="{D5CDD505-2E9C-101B-9397-08002B2CF9AE}" pid="14" name="MSIP_Label_7158ebbd-6c5e-441f-bfc9-4eb8c11e3978_SiteId">
    <vt:lpwstr>722ea0be-3e1c-4b11-ad6f-9401d6856e24</vt:lpwstr>
  </property>
  <property fmtid="{D5CDD505-2E9C-101B-9397-08002B2CF9AE}" pid="15" name="MSIP_Label_7158ebbd-6c5e-441f-bfc9-4eb8c11e3978_Owner">
    <vt:lpwstr>jenny.liao@dpc.vic.gov.au</vt:lpwstr>
  </property>
  <property fmtid="{D5CDD505-2E9C-101B-9397-08002B2CF9AE}" pid="16" name="MSIP_Label_7158ebbd-6c5e-441f-bfc9-4eb8c11e3978_SetDate">
    <vt:lpwstr>2020-03-29T02:39:57.8335998Z</vt:lpwstr>
  </property>
  <property fmtid="{D5CDD505-2E9C-101B-9397-08002B2CF9AE}" pid="17" name="MSIP_Label_7158ebbd-6c5e-441f-bfc9-4eb8c11e3978_Name">
    <vt:lpwstr>OFFICIAL</vt:lpwstr>
  </property>
  <property fmtid="{D5CDD505-2E9C-101B-9397-08002B2CF9AE}" pid="18" name="MSIP_Label_7158ebbd-6c5e-441f-bfc9-4eb8c11e3978_Application">
    <vt:lpwstr>Microsoft Azure Information Protection</vt:lpwstr>
  </property>
  <property fmtid="{D5CDD505-2E9C-101B-9397-08002B2CF9AE}" pid="19" name="MSIP_Label_7158ebbd-6c5e-441f-bfc9-4eb8c11e3978_Extended_MSFT_Method">
    <vt:lpwstr>Manual</vt:lpwstr>
  </property>
  <property fmtid="{D5CDD505-2E9C-101B-9397-08002B2CF9AE}" pid="20" name="Sensitivity">
    <vt:lpwstr>OFFICIAL OFFICIAL</vt:lpwstr>
  </property>
</Properties>
</file>