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7"/>
  </p:notesMasterIdLst>
  <p:sldIdLst>
    <p:sldId id="257" r:id="rId5"/>
    <p:sldId id="704" r:id="rId6"/>
    <p:sldId id="699" r:id="rId7"/>
    <p:sldId id="756" r:id="rId8"/>
    <p:sldId id="754" r:id="rId9"/>
    <p:sldId id="757" r:id="rId10"/>
    <p:sldId id="755" r:id="rId11"/>
    <p:sldId id="750" r:id="rId12"/>
    <p:sldId id="758" r:id="rId13"/>
    <p:sldId id="759" r:id="rId14"/>
    <p:sldId id="761" r:id="rId15"/>
    <p:sldId id="751" r:id="rId16"/>
    <p:sldId id="762" r:id="rId17"/>
    <p:sldId id="763" r:id="rId18"/>
    <p:sldId id="772" r:id="rId19"/>
    <p:sldId id="752" r:id="rId20"/>
    <p:sldId id="765" r:id="rId21"/>
    <p:sldId id="767" r:id="rId22"/>
    <p:sldId id="753" r:id="rId23"/>
    <p:sldId id="782" r:id="rId24"/>
    <p:sldId id="768" r:id="rId25"/>
    <p:sldId id="7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B3D01-64E5-A470-E662-361E9A9A9EF5}" name="Megan Taylor (DHHS)" initials="M(" userId="S::megan.taylor_familysafety.vic.gov.au#ext#@vicgov.onmicrosoft.com::4147922b-d8e0-4ba2-9913-fba5a5fd2308" providerId="AD"/>
  <p188:author id="{60AB6A2F-4CDE-492B-80DE-D25EECE1300C}" name="Gwen Cruise (DPC)" initials="G(" userId="S::gwen.cruise@dpc.vic.gov.au::39c75b4d-4b7a-476f-91d0-4c2b1cb5b705" providerId="AD"/>
  <p188:author id="{2BD1C77A-E440-83E1-48C7-A9118F235DB1}" name="Sophie Robinson (DHHS)" initials="S(" userId="S::sophie.robinson_familysafety.vic.gov.au#ext#@vicgov.onmicrosoft.com::f46ace76-37e0-4969-bb3e-e79ee5b76938" providerId="AD"/>
  <p188:author id="{735E70DA-CFD4-32B9-682D-ECA904DB2AC6}" name="Emily Dunstan" initials="ED" userId="S::emily.dunstan_sustainability.vic.gov.au#ext#@vicgov.onmicrosoft.com::8191d235-c0c9-421a-82bc-159d5b1c6abf" providerId="AD"/>
  <p188:author id="{776468F0-87A4-B073-3C0C-CD3B4A5427E1}" name="Donna x Thompson (DHHS)" initials="D(" userId="S::donna.x.thompson_familysafety.vic.gov.au#ext#@vicgov.onmicrosoft.com::013ff957-9683-4ef2-a880-6587de4179c2" providerId="AD"/>
  <p188:author id="{4B196FF8-7720-E3C8-18EE-2B2AED7B577F}" name="Robyn Miller (DPC)" initials="R(" userId="S::robyn.miller@dpc.vic.gov.au::f36b4bc7-13c4-44bf-acc1-7766edfc66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im Hannan (DPC)" initials="TH( [2]" lastIdx="6" clrIdx="6">
    <p:extLst>
      <p:ext uri="{19B8F6BF-5375-455C-9EA6-DF929625EA0E}">
        <p15:presenceInfo xmlns:p15="http://schemas.microsoft.com/office/powerpoint/2012/main" userId="S::tim.hannan@dpc.vic.gov.au::5ddcf09c-1eb3-4cbf-8470-a34b8d5cc415" providerId="AD"/>
      </p:ext>
    </p:extLst>
  </p:cmAuthor>
  <p:cmAuthor id="1" name="Tim Hannan (DPC)" initials="TH(" lastIdx="2" clrIdx="0">
    <p:extLst>
      <p:ext uri="{19B8F6BF-5375-455C-9EA6-DF929625EA0E}">
        <p15:presenceInfo xmlns:p15="http://schemas.microsoft.com/office/powerpoint/2012/main" userId="S::tim.hannan@dpc.vic.gov.au::2121a753-55da-464d-978d-63d03c70e91d" providerId="AD"/>
      </p:ext>
    </p:extLst>
  </p:cmAuthor>
  <p:cmAuthor id="8" name="Megan Taylor (DHHS)" initials="MT(" lastIdx="9" clrIdx="7">
    <p:extLst>
      <p:ext uri="{19B8F6BF-5375-455C-9EA6-DF929625EA0E}">
        <p15:presenceInfo xmlns:p15="http://schemas.microsoft.com/office/powerpoint/2012/main" userId="S::Megan.Taylor@familysafety.vic.gov.au::c4669ca5-a721-45c0-8859-575f648d395d" providerId="AD"/>
      </p:ext>
    </p:extLst>
  </p:cmAuthor>
  <p:cmAuthor id="2" name="Chiara Varazzani (DPC)" initials="CV(" lastIdx="5" clrIdx="1">
    <p:extLst>
      <p:ext uri="{19B8F6BF-5375-455C-9EA6-DF929625EA0E}">
        <p15:presenceInfo xmlns:p15="http://schemas.microsoft.com/office/powerpoint/2012/main" userId="S::chiara.varazzani@dpc.vic.gov.au::5cc6e69e-869f-4c79-81ca-77e1daad7c52" providerId="AD"/>
      </p:ext>
    </p:extLst>
  </p:cmAuthor>
  <p:cmAuthor id="9" name="Donna x Thompson (DHHS)" initials="D(" lastIdx="4" clrIdx="8">
    <p:extLst>
      <p:ext uri="{19B8F6BF-5375-455C-9EA6-DF929625EA0E}">
        <p15:presenceInfo xmlns:p15="http://schemas.microsoft.com/office/powerpoint/2012/main" userId="S::donna.x.thompson_familysafety.vic.gov.au#ext#@vicgov.onmicrosoft.com::013ff957-9683-4ef2-a880-6587de4179c2" providerId="AD"/>
      </p:ext>
    </p:extLst>
  </p:cmAuthor>
  <p:cmAuthor id="3" name="Gwen Cruise (DPC)" initials="GC(" lastIdx="22" clrIdx="2">
    <p:extLst>
      <p:ext uri="{19B8F6BF-5375-455C-9EA6-DF929625EA0E}">
        <p15:presenceInfo xmlns:p15="http://schemas.microsoft.com/office/powerpoint/2012/main" userId="S::gwen.cruise@dpc.vic.gov.au::39c75b4d-4b7a-476f-91d0-4c2b1cb5b705" providerId="AD"/>
      </p:ext>
    </p:extLst>
  </p:cmAuthor>
  <p:cmAuthor id="4" name="Robyn Miller (DPC)" initials="R(" lastIdx="6" clrIdx="3">
    <p:extLst>
      <p:ext uri="{19B8F6BF-5375-455C-9EA6-DF929625EA0E}">
        <p15:presenceInfo xmlns:p15="http://schemas.microsoft.com/office/powerpoint/2012/main" userId="S::robyn.miller@dpc.vic.gov.au::f36b4bc7-13c4-44bf-acc1-7766edfc66fe" providerId="AD"/>
      </p:ext>
    </p:extLst>
  </p:cmAuthor>
  <p:cmAuthor id="5" name="Kate Phillips (DPC)" initials="KP(" lastIdx="1" clrIdx="4">
    <p:extLst>
      <p:ext uri="{19B8F6BF-5375-455C-9EA6-DF929625EA0E}">
        <p15:presenceInfo xmlns:p15="http://schemas.microsoft.com/office/powerpoint/2012/main" userId="S::kate.phillips@dpc.vic.gov.au::e47133fb-cfce-410a-847d-eb8690be83b0" providerId="AD"/>
      </p:ext>
    </p:extLst>
  </p:cmAuthor>
  <p:cmAuthor id="6" name="Fiona Grinwald (DPC)" initials="F(" lastIdx="7" clrIdx="5">
    <p:extLst>
      <p:ext uri="{19B8F6BF-5375-455C-9EA6-DF929625EA0E}">
        <p15:presenceInfo xmlns:p15="http://schemas.microsoft.com/office/powerpoint/2012/main" userId="S::fiona.grinwald@dpc.vic.gov.au::aed701ea-a86c-4777-b498-c007b8d2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9EA"/>
    <a:srgbClr val="DCDDDF"/>
    <a:srgbClr val="DE8DEE"/>
    <a:srgbClr val="D9D9D9"/>
    <a:srgbClr val="F2F2F2"/>
    <a:srgbClr val="00C1D0"/>
    <a:srgbClr val="0072CE"/>
    <a:srgbClr val="00569B"/>
    <a:srgbClr val="FCC106"/>
    <a:srgbClr val="FFB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84F7B-0368-AE66-97A3-2A01AF1DAA8C}" v="9" dt="2021-01-14T05:30:16.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annan (DPC)" userId="5ddcf09c-1eb3-4cbf-8470-a34b8d5cc415" providerId="ADAL" clId="{3F48390C-CDEB-456C-8431-10B67CE271B6}"/>
    <pc:docChg chg="custSel modSld modMainMaster">
      <pc:chgData name="Tim Hannan (DPC)" userId="5ddcf09c-1eb3-4cbf-8470-a34b8d5cc415" providerId="ADAL" clId="{3F48390C-CDEB-456C-8431-10B67CE271B6}" dt="2020-12-21T04:58:27.151" v="7" actId="478"/>
      <pc:docMkLst>
        <pc:docMk/>
      </pc:docMkLst>
      <pc:sldChg chg="delSp">
        <pc:chgData name="Tim Hannan (DPC)" userId="5ddcf09c-1eb3-4cbf-8470-a34b8d5cc415" providerId="ADAL" clId="{3F48390C-CDEB-456C-8431-10B67CE271B6}" dt="2020-12-21T04:57:22.277" v="0" actId="478"/>
        <pc:sldMkLst>
          <pc:docMk/>
          <pc:sldMk cId="2101504651" sldId="257"/>
        </pc:sldMkLst>
        <pc:spChg chg="del">
          <ac:chgData name="Tim Hannan (DPC)" userId="5ddcf09c-1eb3-4cbf-8470-a34b8d5cc415" providerId="ADAL" clId="{3F48390C-CDEB-456C-8431-10B67CE271B6}" dt="2020-12-21T04:57:22.277" v="0" actId="478"/>
          <ac:spMkLst>
            <pc:docMk/>
            <pc:sldMk cId="2101504651" sldId="257"/>
            <ac:spMk id="6" creationId="{99F858D4-AB7D-47EE-AD98-EDC5E5F8FB8D}"/>
          </ac:spMkLst>
        </pc:spChg>
      </pc:sldChg>
      <pc:sldChg chg="delSp">
        <pc:chgData name="Tim Hannan (DPC)" userId="5ddcf09c-1eb3-4cbf-8470-a34b8d5cc415" providerId="ADAL" clId="{3F48390C-CDEB-456C-8431-10B67CE271B6}" dt="2020-12-21T04:57:56.565" v="2" actId="478"/>
        <pc:sldMkLst>
          <pc:docMk/>
          <pc:sldMk cId="1102988947" sldId="699"/>
        </pc:sldMkLst>
        <pc:spChg chg="del">
          <ac:chgData name="Tim Hannan (DPC)" userId="5ddcf09c-1eb3-4cbf-8470-a34b8d5cc415" providerId="ADAL" clId="{3F48390C-CDEB-456C-8431-10B67CE271B6}" dt="2020-12-21T04:57:56.565" v="2" actId="478"/>
          <ac:spMkLst>
            <pc:docMk/>
            <pc:sldMk cId="1102988947" sldId="699"/>
            <ac:spMk id="4" creationId="{1D3D5BC5-8EFF-43CF-A11A-3ABC239E5E44}"/>
          </ac:spMkLst>
        </pc:spChg>
      </pc:sldChg>
      <pc:sldChg chg="delSp">
        <pc:chgData name="Tim Hannan (DPC)" userId="5ddcf09c-1eb3-4cbf-8470-a34b8d5cc415" providerId="ADAL" clId="{3F48390C-CDEB-456C-8431-10B67CE271B6}" dt="2020-12-21T04:58:08.369" v="4" actId="478"/>
        <pc:sldMkLst>
          <pc:docMk/>
          <pc:sldMk cId="1437801764" sldId="750"/>
        </pc:sldMkLst>
        <pc:spChg chg="del">
          <ac:chgData name="Tim Hannan (DPC)" userId="5ddcf09c-1eb3-4cbf-8470-a34b8d5cc415" providerId="ADAL" clId="{3F48390C-CDEB-456C-8431-10B67CE271B6}" dt="2020-12-21T04:58:08.369" v="4" actId="478"/>
          <ac:spMkLst>
            <pc:docMk/>
            <pc:sldMk cId="1437801764" sldId="750"/>
            <ac:spMk id="4" creationId="{1D3D5BC5-8EFF-43CF-A11A-3ABC239E5E44}"/>
          </ac:spMkLst>
        </pc:spChg>
      </pc:sldChg>
      <pc:sldChg chg="delSp">
        <pc:chgData name="Tim Hannan (DPC)" userId="5ddcf09c-1eb3-4cbf-8470-a34b8d5cc415" providerId="ADAL" clId="{3F48390C-CDEB-456C-8431-10B67CE271B6}" dt="2020-12-21T04:58:15.711" v="5" actId="478"/>
        <pc:sldMkLst>
          <pc:docMk/>
          <pc:sldMk cId="214642052" sldId="751"/>
        </pc:sldMkLst>
        <pc:spChg chg="del">
          <ac:chgData name="Tim Hannan (DPC)" userId="5ddcf09c-1eb3-4cbf-8470-a34b8d5cc415" providerId="ADAL" clId="{3F48390C-CDEB-456C-8431-10B67CE271B6}" dt="2020-12-21T04:58:15.711" v="5" actId="478"/>
          <ac:spMkLst>
            <pc:docMk/>
            <pc:sldMk cId="214642052" sldId="751"/>
            <ac:spMk id="4" creationId="{1D3D5BC5-8EFF-43CF-A11A-3ABC239E5E44}"/>
          </ac:spMkLst>
        </pc:spChg>
      </pc:sldChg>
      <pc:sldChg chg="delSp">
        <pc:chgData name="Tim Hannan (DPC)" userId="5ddcf09c-1eb3-4cbf-8470-a34b8d5cc415" providerId="ADAL" clId="{3F48390C-CDEB-456C-8431-10B67CE271B6}" dt="2020-12-21T04:58:20.537" v="6" actId="478"/>
        <pc:sldMkLst>
          <pc:docMk/>
          <pc:sldMk cId="3525916493" sldId="752"/>
        </pc:sldMkLst>
        <pc:spChg chg="del">
          <ac:chgData name="Tim Hannan (DPC)" userId="5ddcf09c-1eb3-4cbf-8470-a34b8d5cc415" providerId="ADAL" clId="{3F48390C-CDEB-456C-8431-10B67CE271B6}" dt="2020-12-21T04:58:20.537" v="6" actId="478"/>
          <ac:spMkLst>
            <pc:docMk/>
            <pc:sldMk cId="3525916493" sldId="752"/>
            <ac:spMk id="4" creationId="{1D3D5BC5-8EFF-43CF-A11A-3ABC239E5E44}"/>
          </ac:spMkLst>
        </pc:spChg>
      </pc:sldChg>
      <pc:sldChg chg="delSp">
        <pc:chgData name="Tim Hannan (DPC)" userId="5ddcf09c-1eb3-4cbf-8470-a34b8d5cc415" providerId="ADAL" clId="{3F48390C-CDEB-456C-8431-10B67CE271B6}" dt="2020-12-21T04:58:27.151" v="7" actId="478"/>
        <pc:sldMkLst>
          <pc:docMk/>
          <pc:sldMk cId="2454304639" sldId="753"/>
        </pc:sldMkLst>
        <pc:spChg chg="del">
          <ac:chgData name="Tim Hannan (DPC)" userId="5ddcf09c-1eb3-4cbf-8470-a34b8d5cc415" providerId="ADAL" clId="{3F48390C-CDEB-456C-8431-10B67CE271B6}" dt="2020-12-21T04:58:27.151" v="7" actId="478"/>
          <ac:spMkLst>
            <pc:docMk/>
            <pc:sldMk cId="2454304639" sldId="753"/>
            <ac:spMk id="4" creationId="{1D3D5BC5-8EFF-43CF-A11A-3ABC239E5E44}"/>
          </ac:spMkLst>
        </pc:spChg>
      </pc:sldChg>
      <pc:sldChg chg="delSp">
        <pc:chgData name="Tim Hannan (DPC)" userId="5ddcf09c-1eb3-4cbf-8470-a34b8d5cc415" providerId="ADAL" clId="{3F48390C-CDEB-456C-8431-10B67CE271B6}" dt="2020-12-21T04:58:01.707" v="3" actId="478"/>
        <pc:sldMkLst>
          <pc:docMk/>
          <pc:sldMk cId="4250813711" sldId="754"/>
        </pc:sldMkLst>
        <pc:spChg chg="del">
          <ac:chgData name="Tim Hannan (DPC)" userId="5ddcf09c-1eb3-4cbf-8470-a34b8d5cc415" providerId="ADAL" clId="{3F48390C-CDEB-456C-8431-10B67CE271B6}" dt="2020-12-21T04:58:01.707" v="3" actId="478"/>
          <ac:spMkLst>
            <pc:docMk/>
            <pc:sldMk cId="4250813711" sldId="754"/>
            <ac:spMk id="4" creationId="{1D3D5BC5-8EFF-43CF-A11A-3ABC239E5E44}"/>
          </ac:spMkLst>
        </pc:spChg>
      </pc:sldChg>
      <pc:sldMasterChg chg="modSldLayout">
        <pc:chgData name="Tim Hannan (DPC)" userId="5ddcf09c-1eb3-4cbf-8470-a34b8d5cc415" providerId="ADAL" clId="{3F48390C-CDEB-456C-8431-10B67CE271B6}" dt="2020-12-21T04:57:48.959" v="1" actId="478"/>
        <pc:sldMasterMkLst>
          <pc:docMk/>
          <pc:sldMasterMk cId="2115992837" sldId="2147483672"/>
        </pc:sldMasterMkLst>
        <pc:sldLayoutChg chg="delSp">
          <pc:chgData name="Tim Hannan (DPC)" userId="5ddcf09c-1eb3-4cbf-8470-a34b8d5cc415" providerId="ADAL" clId="{3F48390C-CDEB-456C-8431-10B67CE271B6}" dt="2020-12-21T04:57:48.959" v="1" actId="478"/>
          <pc:sldLayoutMkLst>
            <pc:docMk/>
            <pc:sldMasterMk cId="2115992837" sldId="2147483672"/>
            <pc:sldLayoutMk cId="2317081438" sldId="2147483675"/>
          </pc:sldLayoutMkLst>
          <pc:spChg chg="del">
            <ac:chgData name="Tim Hannan (DPC)" userId="5ddcf09c-1eb3-4cbf-8470-a34b8d5cc415" providerId="ADAL" clId="{3F48390C-CDEB-456C-8431-10B67CE271B6}" dt="2020-12-21T04:57:48.959" v="1" actId="478"/>
            <ac:spMkLst>
              <pc:docMk/>
              <pc:sldMasterMk cId="2115992837" sldId="2147483672"/>
              <pc:sldLayoutMk cId="2317081438" sldId="2147483675"/>
              <ac:spMk id="8" creationId="{2367BC86-A672-49DB-A3B6-F56E6339821B}"/>
            </ac:spMkLst>
          </pc:spChg>
        </pc:sldLayoutChg>
      </pc:sldMasterChg>
    </pc:docChg>
  </pc:docChgLst>
  <pc:docChgLst>
    <pc:chgData name="Megan Taylor (DHHS)" userId="S::megan.taylor_familysafety.vic.gov.au#ext#@vicgov.onmicrosoft.com::4147922b-d8e0-4ba2-9913-fba5a5fd2308" providerId="AD" clId="Web-{3C7D703D-FCCC-8E31-BDAF-38C1D7CC42B2}"/>
    <pc:docChg chg="mod">
      <pc:chgData name="Megan Taylor (DHHS)" userId="S::megan.taylor_familysafety.vic.gov.au#ext#@vicgov.onmicrosoft.com::4147922b-d8e0-4ba2-9913-fba5a5fd2308" providerId="AD" clId="Web-{3C7D703D-FCCC-8E31-BDAF-38C1D7CC42B2}" dt="2020-12-02T02:57:00.132" v="4"/>
      <pc:docMkLst>
        <pc:docMk/>
      </pc:docMkLst>
      <pc:sldChg chg="addCm">
        <pc:chgData name="Megan Taylor (DHHS)" userId="S::megan.taylor_familysafety.vic.gov.au#ext#@vicgov.onmicrosoft.com::4147922b-d8e0-4ba2-9913-fba5a5fd2308" providerId="AD" clId="Web-{3C7D703D-FCCC-8E31-BDAF-38C1D7CC42B2}" dt="2020-12-02T00:56:57.490" v="1"/>
        <pc:sldMkLst>
          <pc:docMk/>
          <pc:sldMk cId="201666054" sldId="757"/>
        </pc:sldMkLst>
      </pc:sldChg>
      <pc:sldChg chg="addCm modCm">
        <pc:chgData name="Megan Taylor (DHHS)" userId="S::megan.taylor_familysafety.vic.gov.au#ext#@vicgov.onmicrosoft.com::4147922b-d8e0-4ba2-9913-fba5a5fd2308" providerId="AD" clId="Web-{3C7D703D-FCCC-8E31-BDAF-38C1D7CC42B2}" dt="2020-12-02T02:21:54.179" v="3"/>
        <pc:sldMkLst>
          <pc:docMk/>
          <pc:sldMk cId="1806752431" sldId="758"/>
        </pc:sldMkLst>
      </pc:sldChg>
      <pc:sldChg chg="addCm">
        <pc:chgData name="Megan Taylor (DHHS)" userId="S::megan.taylor_familysafety.vic.gov.au#ext#@vicgov.onmicrosoft.com::4147922b-d8e0-4ba2-9913-fba5a5fd2308" providerId="AD" clId="Web-{3C7D703D-FCCC-8E31-BDAF-38C1D7CC42B2}" dt="2020-12-02T02:57:00.132" v="4"/>
        <pc:sldMkLst>
          <pc:docMk/>
          <pc:sldMk cId="2441531898" sldId="759"/>
        </pc:sldMkLst>
      </pc:sldChg>
    </pc:docChg>
  </pc:docChgLst>
  <pc:docChgLst>
    <pc:chgData name="Gwen Cruise (DPC)" userId="S::gwen.cruise@dpc.vic.gov.au::39c75b4d-4b7a-476f-91d0-4c2b1cb5b705" providerId="AD" clId="Web-{4482CDEF-3E29-63CB-0409-6A2A8BBBBE6E}"/>
    <pc:docChg chg="">
      <pc:chgData name="Gwen Cruise (DPC)" userId="S::gwen.cruise@dpc.vic.gov.au::39c75b4d-4b7a-476f-91d0-4c2b1cb5b705" providerId="AD" clId="Web-{4482CDEF-3E29-63CB-0409-6A2A8BBBBE6E}" dt="2020-11-30T08:12:17.049" v="1"/>
      <pc:docMkLst>
        <pc:docMk/>
      </pc:docMkLst>
      <pc:sldChg chg="delCm">
        <pc:chgData name="Gwen Cruise (DPC)" userId="S::gwen.cruise@dpc.vic.gov.au::39c75b4d-4b7a-476f-91d0-4c2b1cb5b705" providerId="AD" clId="Web-{4482CDEF-3E29-63CB-0409-6A2A8BBBBE6E}" dt="2020-11-30T08:12:17.049" v="1"/>
        <pc:sldMkLst>
          <pc:docMk/>
          <pc:sldMk cId="3000878147" sldId="763"/>
        </pc:sldMkLst>
      </pc:sldChg>
    </pc:docChg>
  </pc:docChgLst>
  <pc:docChgLst>
    <pc:chgData name="Gwen Cruise (DPC)" userId="S::gwen.cruise@dpc.vic.gov.au::39c75b4d-4b7a-476f-91d0-4c2b1cb5b705" providerId="AD" clId="Web-{ECCD3A47-678B-3E44-4761-8D56B7C7EDC0}"/>
    <pc:docChg chg="addSld delSld modSld">
      <pc:chgData name="Gwen Cruise (DPC)" userId="S::gwen.cruise@dpc.vic.gov.au::39c75b4d-4b7a-476f-91d0-4c2b1cb5b705" providerId="AD" clId="Web-{ECCD3A47-678B-3E44-4761-8D56B7C7EDC0}" dt="2020-12-08T11:00:21.762" v="49"/>
      <pc:docMkLst>
        <pc:docMk/>
      </pc:docMkLst>
      <pc:sldChg chg="modSp delCm">
        <pc:chgData name="Gwen Cruise (DPC)" userId="S::gwen.cruise@dpc.vic.gov.au::39c75b4d-4b7a-476f-91d0-4c2b1cb5b705" providerId="AD" clId="Web-{ECCD3A47-678B-3E44-4761-8D56B7C7EDC0}" dt="2020-12-08T10:59:52.309" v="45"/>
        <pc:sldMkLst>
          <pc:docMk/>
          <pc:sldMk cId="2441531898" sldId="759"/>
        </pc:sldMkLst>
        <pc:spChg chg="mod">
          <ac:chgData name="Gwen Cruise (DPC)" userId="S::gwen.cruise@dpc.vic.gov.au::39c75b4d-4b7a-476f-91d0-4c2b1cb5b705" providerId="AD" clId="Web-{ECCD3A47-678B-3E44-4761-8D56B7C7EDC0}" dt="2020-12-08T10:59:35.386" v="44" actId="20577"/>
          <ac:spMkLst>
            <pc:docMk/>
            <pc:sldMk cId="2441531898" sldId="759"/>
            <ac:spMk id="27" creationId="{65E9FD7A-A7FC-4DA3-A844-292E27BF69C7}"/>
          </ac:spMkLst>
        </pc:spChg>
      </pc:sldChg>
      <pc:sldChg chg="addSp delSp">
        <pc:chgData name="Gwen Cruise (DPC)" userId="S::gwen.cruise@dpc.vic.gov.au::39c75b4d-4b7a-476f-91d0-4c2b1cb5b705" providerId="AD" clId="Web-{ECCD3A47-678B-3E44-4761-8D56B7C7EDC0}" dt="2020-12-08T11:00:21.762" v="49"/>
        <pc:sldMkLst>
          <pc:docMk/>
          <pc:sldMk cId="3205886972" sldId="773"/>
        </pc:sldMkLst>
        <pc:spChg chg="add del">
          <ac:chgData name="Gwen Cruise (DPC)" userId="S::gwen.cruise@dpc.vic.gov.au::39c75b4d-4b7a-476f-91d0-4c2b1cb5b705" providerId="AD" clId="Web-{ECCD3A47-678B-3E44-4761-8D56B7C7EDC0}" dt="2020-12-08T11:00:21.762" v="49"/>
          <ac:spMkLst>
            <pc:docMk/>
            <pc:sldMk cId="3205886972" sldId="773"/>
            <ac:spMk id="20" creationId="{22A2B04F-E27C-405E-84F8-C9743A6FF23F}"/>
          </ac:spMkLst>
        </pc:spChg>
      </pc:sldChg>
      <pc:sldChg chg="add del replId">
        <pc:chgData name="Gwen Cruise (DPC)" userId="S::gwen.cruise@dpc.vic.gov.au::39c75b4d-4b7a-476f-91d0-4c2b1cb5b705" providerId="AD" clId="Web-{ECCD3A47-678B-3E44-4761-8D56B7C7EDC0}" dt="2020-12-08T11:00:18.481" v="48"/>
        <pc:sldMkLst>
          <pc:docMk/>
          <pc:sldMk cId="3372040570" sldId="783"/>
        </pc:sldMkLst>
      </pc:sldChg>
    </pc:docChg>
  </pc:docChgLst>
  <pc:docChgLst>
    <pc:chgData name="Cassandra Mancuso (DHHS)" userId="S::cassandra.mancuso_familysafety.vic.gov.au#ext#@vicgov.onmicrosoft.com::f6c52930-a85d-4ad9-8823-f997ca3e9bf7" providerId="AD" clId="Web-{15B27048-47CD-2429-5401-F27934D873A8}"/>
    <pc:docChg chg="modSld">
      <pc:chgData name="Cassandra Mancuso (DHHS)" userId="S::cassandra.mancuso_familysafety.vic.gov.au#ext#@vicgov.onmicrosoft.com::f6c52930-a85d-4ad9-8823-f997ca3e9bf7" providerId="AD" clId="Web-{15B27048-47CD-2429-5401-F27934D873A8}" dt="2020-12-15T01:37:23.198" v="0" actId="1076"/>
      <pc:docMkLst>
        <pc:docMk/>
      </pc:docMkLst>
      <pc:sldChg chg="modSp">
        <pc:chgData name="Cassandra Mancuso (DHHS)" userId="S::cassandra.mancuso_familysafety.vic.gov.au#ext#@vicgov.onmicrosoft.com::f6c52930-a85d-4ad9-8823-f997ca3e9bf7" providerId="AD" clId="Web-{15B27048-47CD-2429-5401-F27934D873A8}" dt="2020-12-15T01:37:23.198" v="0" actId="1076"/>
        <pc:sldMkLst>
          <pc:docMk/>
          <pc:sldMk cId="1346535419" sldId="765"/>
        </pc:sldMkLst>
        <pc:spChg chg="mod">
          <ac:chgData name="Cassandra Mancuso (DHHS)" userId="S::cassandra.mancuso_familysafety.vic.gov.au#ext#@vicgov.onmicrosoft.com::f6c52930-a85d-4ad9-8823-f997ca3e9bf7" providerId="AD" clId="Web-{15B27048-47CD-2429-5401-F27934D873A8}" dt="2020-12-15T01:37:23.198" v="0" actId="1076"/>
          <ac:spMkLst>
            <pc:docMk/>
            <pc:sldMk cId="1346535419" sldId="765"/>
            <ac:spMk id="7" creationId="{3E319310-9F1E-4168-9B81-B1CE8255416E}"/>
          </ac:spMkLst>
        </pc:spChg>
      </pc:sldChg>
    </pc:docChg>
  </pc:docChgLst>
  <pc:docChgLst>
    <pc:chgData name="Gwen Cruise (DPC)" userId="S::gwen.cruise@dpc.vic.gov.au::39c75b4d-4b7a-476f-91d0-4c2b1cb5b705" providerId="AD" clId="Web-{D6B6AED3-5185-EC52-F63F-D2430D3BAA25}"/>
    <pc:docChg chg="modSld">
      <pc:chgData name="Gwen Cruise (DPC)" userId="S::gwen.cruise@dpc.vic.gov.au::39c75b4d-4b7a-476f-91d0-4c2b1cb5b705" providerId="AD" clId="Web-{D6B6AED3-5185-EC52-F63F-D2430D3BAA25}" dt="2020-12-07T06:50:44.971" v="6" actId="20577"/>
      <pc:docMkLst>
        <pc:docMk/>
      </pc:docMkLst>
      <pc:sldChg chg="modSp">
        <pc:chgData name="Gwen Cruise (DPC)" userId="S::gwen.cruise@dpc.vic.gov.au::39c75b4d-4b7a-476f-91d0-4c2b1cb5b705" providerId="AD" clId="Web-{D6B6AED3-5185-EC52-F63F-D2430D3BAA25}" dt="2020-12-07T06:50:44.971" v="6" actId="20577"/>
        <pc:sldMkLst>
          <pc:docMk/>
          <pc:sldMk cId="2441531898" sldId="759"/>
        </pc:sldMkLst>
        <pc:spChg chg="mod">
          <ac:chgData name="Gwen Cruise (DPC)" userId="S::gwen.cruise@dpc.vic.gov.au::39c75b4d-4b7a-476f-91d0-4c2b1cb5b705" providerId="AD" clId="Web-{D6B6AED3-5185-EC52-F63F-D2430D3BAA25}" dt="2020-12-07T06:50:44.971" v="6" actId="20577"/>
          <ac:spMkLst>
            <pc:docMk/>
            <pc:sldMk cId="2441531898" sldId="759"/>
            <ac:spMk id="20" creationId="{A8563C22-B104-4037-8CAC-1EE303D67C4C}"/>
          </ac:spMkLst>
        </pc:spChg>
      </pc:sldChg>
    </pc:docChg>
  </pc:docChgLst>
  <pc:docChgLst>
    <pc:chgData name="Gwen Cruise (DPC)" userId="S::gwen.cruise@dpc.vic.gov.au::39c75b4d-4b7a-476f-91d0-4c2b1cb5b705" providerId="AD" clId="Web-{439D2B40-FF2F-26AA-3D6C-2DD41AE283EC}"/>
    <pc:docChg chg="mod modSld">
      <pc:chgData name="Gwen Cruise (DPC)" userId="S::gwen.cruise@dpc.vic.gov.au::39c75b4d-4b7a-476f-91d0-4c2b1cb5b705" providerId="AD" clId="Web-{439D2B40-FF2F-26AA-3D6C-2DD41AE283EC}" dt="2020-11-18T23:59:48.998" v="74"/>
      <pc:docMkLst>
        <pc:docMk/>
      </pc:docMkLst>
      <pc:sldChg chg="modSp">
        <pc:chgData name="Gwen Cruise (DPC)" userId="S::gwen.cruise@dpc.vic.gov.au::39c75b4d-4b7a-476f-91d0-4c2b1cb5b705" providerId="AD" clId="Web-{439D2B40-FF2F-26AA-3D6C-2DD41AE283EC}" dt="2020-11-18T23:58:10.714" v="20" actId="20577"/>
        <pc:sldMkLst>
          <pc:docMk/>
          <pc:sldMk cId="1808610196" sldId="755"/>
        </pc:sldMkLst>
        <pc:spChg chg="mod">
          <ac:chgData name="Gwen Cruise (DPC)" userId="S::gwen.cruise@dpc.vic.gov.au::39c75b4d-4b7a-476f-91d0-4c2b1cb5b705" providerId="AD" clId="Web-{439D2B40-FF2F-26AA-3D6C-2DD41AE283EC}" dt="2020-11-18T23:58:10.714" v="20" actId="20577"/>
          <ac:spMkLst>
            <pc:docMk/>
            <pc:sldMk cId="1808610196" sldId="755"/>
            <ac:spMk id="13" creationId="{D2589B32-AA7B-4A64-9619-6D8EA256B5DF}"/>
          </ac:spMkLst>
        </pc:spChg>
      </pc:sldChg>
      <pc:sldChg chg="modSp addCm modCm">
        <pc:chgData name="Gwen Cruise (DPC)" userId="S::gwen.cruise@dpc.vic.gov.au::39c75b4d-4b7a-476f-91d0-4c2b1cb5b705" providerId="AD" clId="Web-{439D2B40-FF2F-26AA-3D6C-2DD41AE283EC}" dt="2020-11-18T23:59:48.998" v="74"/>
        <pc:sldMkLst>
          <pc:docMk/>
          <pc:sldMk cId="1806752431" sldId="758"/>
        </pc:sldMkLst>
        <pc:spChg chg="mod">
          <ac:chgData name="Gwen Cruise (DPC)" userId="S::gwen.cruise@dpc.vic.gov.au::39c75b4d-4b7a-476f-91d0-4c2b1cb5b705" providerId="AD" clId="Web-{439D2B40-FF2F-26AA-3D6C-2DD41AE283EC}" dt="2020-11-18T23:59:13.278" v="71" actId="20577"/>
          <ac:spMkLst>
            <pc:docMk/>
            <pc:sldMk cId="1806752431" sldId="758"/>
            <ac:spMk id="13" creationId="{2424EAC4-45A6-40A3-9A2D-B1E7C6C379C2}"/>
          </ac:spMkLst>
        </pc:spChg>
        <pc:spChg chg="mod">
          <ac:chgData name="Gwen Cruise (DPC)" userId="S::gwen.cruise@dpc.vic.gov.au::39c75b4d-4b7a-476f-91d0-4c2b1cb5b705" providerId="AD" clId="Web-{439D2B40-FF2F-26AA-3D6C-2DD41AE283EC}" dt="2020-11-18T23:58:55.387" v="70" actId="20577"/>
          <ac:spMkLst>
            <pc:docMk/>
            <pc:sldMk cId="1806752431" sldId="758"/>
            <ac:spMk id="20" creationId="{A8563C22-B104-4037-8CAC-1EE303D67C4C}"/>
          </ac:spMkLst>
        </pc:spChg>
      </pc:sldChg>
    </pc:docChg>
  </pc:docChgLst>
  <pc:docChgLst>
    <pc:chgData name="Gwen Cruise (DPC)" userId="S::gwen.cruise@dpc.vic.gov.au::39c75b4d-4b7a-476f-91d0-4c2b1cb5b705" providerId="AD" clId="Web-{56B7EFFC-4608-D6D2-CA80-4579DC74E5FE}"/>
    <pc:docChg chg="modSld">
      <pc:chgData name="Gwen Cruise (DPC)" userId="S::gwen.cruise@dpc.vic.gov.au::39c75b4d-4b7a-476f-91d0-4c2b1cb5b705" providerId="AD" clId="Web-{56B7EFFC-4608-D6D2-CA80-4579DC74E5FE}" dt="2020-12-07T04:28:08.944" v="65"/>
      <pc:docMkLst>
        <pc:docMk/>
      </pc:docMkLst>
      <pc:sldChg chg="modSp modCm">
        <pc:chgData name="Gwen Cruise (DPC)" userId="S::gwen.cruise@dpc.vic.gov.au::39c75b4d-4b7a-476f-91d0-4c2b1cb5b705" providerId="AD" clId="Web-{56B7EFFC-4608-D6D2-CA80-4579DC74E5FE}" dt="2020-12-07T03:25:04.159" v="30"/>
        <pc:sldMkLst>
          <pc:docMk/>
          <pc:sldMk cId="2441531898" sldId="759"/>
        </pc:sldMkLst>
        <pc:spChg chg="mod">
          <ac:chgData name="Gwen Cruise (DPC)" userId="S::gwen.cruise@dpc.vic.gov.au::39c75b4d-4b7a-476f-91d0-4c2b1cb5b705" providerId="AD" clId="Web-{56B7EFFC-4608-D6D2-CA80-4579DC74E5FE}" dt="2020-12-07T03:16:49.100" v="28" actId="20577"/>
          <ac:spMkLst>
            <pc:docMk/>
            <pc:sldMk cId="2441531898" sldId="759"/>
            <ac:spMk id="20" creationId="{A8563C22-B104-4037-8CAC-1EE303D67C4C}"/>
          </ac:spMkLst>
        </pc:spChg>
      </pc:sldChg>
      <pc:sldChg chg="addSp delSp modSp modCm">
        <pc:chgData name="Gwen Cruise (DPC)" userId="S::gwen.cruise@dpc.vic.gov.au::39c75b4d-4b7a-476f-91d0-4c2b1cb5b705" providerId="AD" clId="Web-{56B7EFFC-4608-D6D2-CA80-4579DC74E5FE}" dt="2020-12-07T04:28:08.944" v="65"/>
        <pc:sldMkLst>
          <pc:docMk/>
          <pc:sldMk cId="3787556956" sldId="768"/>
        </pc:sldMkLst>
        <pc:spChg chg="del">
          <ac:chgData name="Gwen Cruise (DPC)" userId="S::gwen.cruise@dpc.vic.gov.au::39c75b4d-4b7a-476f-91d0-4c2b1cb5b705" providerId="AD" clId="Web-{56B7EFFC-4608-D6D2-CA80-4579DC74E5FE}" dt="2020-12-07T04:26:46.428" v="43"/>
          <ac:spMkLst>
            <pc:docMk/>
            <pc:sldMk cId="3787556956" sldId="768"/>
            <ac:spMk id="2" creationId="{2D82CBB9-7E92-4BDF-B564-30C8894A820A}"/>
          </ac:spMkLst>
        </pc:spChg>
        <pc:spChg chg="mod">
          <ac:chgData name="Gwen Cruise (DPC)" userId="S::gwen.cruise@dpc.vic.gov.au::39c75b4d-4b7a-476f-91d0-4c2b1cb5b705" providerId="AD" clId="Web-{56B7EFFC-4608-D6D2-CA80-4579DC74E5FE}" dt="2020-12-07T04:26:58.381" v="47" actId="1076"/>
          <ac:spMkLst>
            <pc:docMk/>
            <pc:sldMk cId="3787556956" sldId="768"/>
            <ac:spMk id="19" creationId="{FE8FBB1C-7113-4280-AE32-CA6D3A6FC829}"/>
          </ac:spMkLst>
        </pc:spChg>
        <pc:spChg chg="add mod">
          <ac:chgData name="Gwen Cruise (DPC)" userId="S::gwen.cruise@dpc.vic.gov.au::39c75b4d-4b7a-476f-91d0-4c2b1cb5b705" providerId="AD" clId="Web-{56B7EFFC-4608-D6D2-CA80-4579DC74E5FE}" dt="2020-12-07T04:27:13.100" v="54" actId="1076"/>
          <ac:spMkLst>
            <pc:docMk/>
            <pc:sldMk cId="3787556956" sldId="768"/>
            <ac:spMk id="20" creationId="{15F6F0A3-0757-44C1-827E-2557A4832707}"/>
          </ac:spMkLst>
        </pc:spChg>
        <pc:spChg chg="del">
          <ac:chgData name="Gwen Cruise (DPC)" userId="S::gwen.cruise@dpc.vic.gov.au::39c75b4d-4b7a-476f-91d0-4c2b1cb5b705" providerId="AD" clId="Web-{56B7EFFC-4608-D6D2-CA80-4579DC74E5FE}" dt="2020-12-07T04:26:46.428" v="42"/>
          <ac:spMkLst>
            <pc:docMk/>
            <pc:sldMk cId="3787556956" sldId="768"/>
            <ac:spMk id="22" creationId="{304F9F65-63C2-4933-988D-E6D529E7497D}"/>
          </ac:spMkLst>
        </pc:spChg>
        <pc:spChg chg="mod">
          <ac:chgData name="Gwen Cruise (DPC)" userId="S::gwen.cruise@dpc.vic.gov.au::39c75b4d-4b7a-476f-91d0-4c2b1cb5b705" providerId="AD" clId="Web-{56B7EFFC-4608-D6D2-CA80-4579DC74E5FE}" dt="2020-12-07T04:26:58.412" v="48" actId="1076"/>
          <ac:spMkLst>
            <pc:docMk/>
            <pc:sldMk cId="3787556956" sldId="768"/>
            <ac:spMk id="25" creationId="{FF51B434-931A-46DF-83EA-16076DCB61E5}"/>
          </ac:spMkLst>
        </pc:spChg>
        <pc:spChg chg="add mod">
          <ac:chgData name="Gwen Cruise (DPC)" userId="S::gwen.cruise@dpc.vic.gov.au::39c75b4d-4b7a-476f-91d0-4c2b1cb5b705" providerId="AD" clId="Web-{56B7EFFC-4608-D6D2-CA80-4579DC74E5FE}" dt="2020-12-07T04:27:13.116" v="55" actId="1076"/>
          <ac:spMkLst>
            <pc:docMk/>
            <pc:sldMk cId="3787556956" sldId="768"/>
            <ac:spMk id="28" creationId="{5E9D5AD0-AB21-4AC8-8209-2955A942D433}"/>
          </ac:spMkLst>
        </pc:spChg>
        <pc:picChg chg="del">
          <ac:chgData name="Gwen Cruise (DPC)" userId="S::gwen.cruise@dpc.vic.gov.au::39c75b4d-4b7a-476f-91d0-4c2b1cb5b705" providerId="AD" clId="Web-{56B7EFFC-4608-D6D2-CA80-4579DC74E5FE}" dt="2020-12-07T04:26:46.412" v="41"/>
          <ac:picMkLst>
            <pc:docMk/>
            <pc:sldMk cId="3787556956" sldId="768"/>
            <ac:picMk id="26" creationId="{9E0677E5-93EA-4542-A3C2-C57814CF803D}"/>
          </ac:picMkLst>
        </pc:picChg>
        <pc:picChg chg="mod">
          <ac:chgData name="Gwen Cruise (DPC)" userId="S::gwen.cruise@dpc.vic.gov.au::39c75b4d-4b7a-476f-91d0-4c2b1cb5b705" providerId="AD" clId="Web-{56B7EFFC-4608-D6D2-CA80-4579DC74E5FE}" dt="2020-12-07T04:26:58.428" v="49" actId="1076"/>
          <ac:picMkLst>
            <pc:docMk/>
            <pc:sldMk cId="3787556956" sldId="768"/>
            <ac:picMk id="27" creationId="{A4F9667E-7C46-434E-A972-407C1E29E4E8}"/>
          </ac:picMkLst>
        </pc:picChg>
        <pc:picChg chg="add mod">
          <ac:chgData name="Gwen Cruise (DPC)" userId="S::gwen.cruise@dpc.vic.gov.au::39c75b4d-4b7a-476f-91d0-4c2b1cb5b705" providerId="AD" clId="Web-{56B7EFFC-4608-D6D2-CA80-4579DC74E5FE}" dt="2020-12-07T04:27:13.147" v="56" actId="1076"/>
          <ac:picMkLst>
            <pc:docMk/>
            <pc:sldMk cId="3787556956" sldId="768"/>
            <ac:picMk id="30" creationId="{9D49E692-D54A-47BD-9476-894E9178B002}"/>
          </ac:picMkLst>
        </pc:picChg>
      </pc:sldChg>
      <pc:sldChg chg="addSp delSp modSp">
        <pc:chgData name="Gwen Cruise (DPC)" userId="S::gwen.cruise@dpc.vic.gov.au::39c75b4d-4b7a-476f-91d0-4c2b1cb5b705" providerId="AD" clId="Web-{56B7EFFC-4608-D6D2-CA80-4579DC74E5FE}" dt="2020-12-07T04:27:44.663" v="64" actId="1076"/>
        <pc:sldMkLst>
          <pc:docMk/>
          <pc:sldMk cId="3587522170" sldId="769"/>
        </pc:sldMkLst>
        <pc:spChg chg="del">
          <ac:chgData name="Gwen Cruise (DPC)" userId="S::gwen.cruise@dpc.vic.gov.au::39c75b4d-4b7a-476f-91d0-4c2b1cb5b705" providerId="AD" clId="Web-{56B7EFFC-4608-D6D2-CA80-4579DC74E5FE}" dt="2020-12-07T04:27:03.709" v="52"/>
          <ac:spMkLst>
            <pc:docMk/>
            <pc:sldMk cId="3587522170" sldId="769"/>
            <ac:spMk id="2" creationId="{313174ED-45AF-4538-B0B5-4E53DBE8744A}"/>
          </ac:spMkLst>
        </pc:spChg>
        <pc:spChg chg="mod">
          <ac:chgData name="Gwen Cruise (DPC)" userId="S::gwen.cruise@dpc.vic.gov.au::39c75b4d-4b7a-476f-91d0-4c2b1cb5b705" providerId="AD" clId="Web-{56B7EFFC-4608-D6D2-CA80-4579DC74E5FE}" dt="2020-12-07T04:27:39.022" v="57" actId="1076"/>
          <ac:spMkLst>
            <pc:docMk/>
            <pc:sldMk cId="3587522170" sldId="769"/>
            <ac:spMk id="3" creationId="{04ABC582-F518-4852-A865-BEFF9D09FD9D}"/>
          </ac:spMkLst>
        </pc:spChg>
        <pc:spChg chg="add mod">
          <ac:chgData name="Gwen Cruise (DPC)" userId="S::gwen.cruise@dpc.vic.gov.au::39c75b4d-4b7a-476f-91d0-4c2b1cb5b705" providerId="AD" clId="Web-{56B7EFFC-4608-D6D2-CA80-4579DC74E5FE}" dt="2020-12-07T04:27:39.100" v="61" actId="1076"/>
          <ac:spMkLst>
            <pc:docMk/>
            <pc:sldMk cId="3587522170" sldId="769"/>
            <ac:spMk id="4" creationId="{44B5BDD8-0C4F-4832-AE6F-21C2B3B46C79}"/>
          </ac:spMkLst>
        </pc:spChg>
        <pc:spChg chg="add mod">
          <ac:chgData name="Gwen Cruise (DPC)" userId="S::gwen.cruise@dpc.vic.gov.au::39c75b4d-4b7a-476f-91d0-4c2b1cb5b705" providerId="AD" clId="Web-{56B7EFFC-4608-D6D2-CA80-4579DC74E5FE}" dt="2020-12-07T04:27:39.131" v="62" actId="1076"/>
          <ac:spMkLst>
            <pc:docMk/>
            <pc:sldMk cId="3587522170" sldId="769"/>
            <ac:spMk id="5" creationId="{4E50D507-38CD-47DB-A6AB-109158F7B7E1}"/>
          </ac:spMkLst>
        </pc:spChg>
        <pc:spChg chg="mod">
          <ac:chgData name="Gwen Cruise (DPC)" userId="S::gwen.cruise@dpc.vic.gov.au::39c75b4d-4b7a-476f-91d0-4c2b1cb5b705" providerId="AD" clId="Web-{56B7EFFC-4608-D6D2-CA80-4579DC74E5FE}" dt="2020-12-07T04:27:44.663" v="64" actId="1076"/>
          <ac:spMkLst>
            <pc:docMk/>
            <pc:sldMk cId="3587522170" sldId="769"/>
            <ac:spMk id="6" creationId="{0AA53094-F130-499E-ACC8-E9A3CC040E65}"/>
          </ac:spMkLst>
        </pc:spChg>
        <pc:spChg chg="del">
          <ac:chgData name="Gwen Cruise (DPC)" userId="S::gwen.cruise@dpc.vic.gov.au::39c75b4d-4b7a-476f-91d0-4c2b1cb5b705" providerId="AD" clId="Web-{56B7EFFC-4608-D6D2-CA80-4579DC74E5FE}" dt="2020-12-07T04:27:03.709" v="51"/>
          <ac:spMkLst>
            <pc:docMk/>
            <pc:sldMk cId="3587522170" sldId="769"/>
            <ac:spMk id="28" creationId="{07951D0B-1BD9-46F1-8E81-7FBDA2D1BA65}"/>
          </ac:spMkLst>
        </pc:spChg>
        <pc:spChg chg="mod">
          <ac:chgData name="Gwen Cruise (DPC)" userId="S::gwen.cruise@dpc.vic.gov.au::39c75b4d-4b7a-476f-91d0-4c2b1cb5b705" providerId="AD" clId="Web-{56B7EFFC-4608-D6D2-CA80-4579DC74E5FE}" dt="2020-12-07T04:27:39.069" v="59" actId="1076"/>
          <ac:spMkLst>
            <pc:docMk/>
            <pc:sldMk cId="3587522170" sldId="769"/>
            <ac:spMk id="29" creationId="{67A39911-DF40-4F88-9E1A-1C8F11C34104}"/>
          </ac:spMkLst>
        </pc:spChg>
        <pc:picChg chg="add mod">
          <ac:chgData name="Gwen Cruise (DPC)" userId="S::gwen.cruise@dpc.vic.gov.au::39c75b4d-4b7a-476f-91d0-4c2b1cb5b705" providerId="AD" clId="Web-{56B7EFFC-4608-D6D2-CA80-4579DC74E5FE}" dt="2020-12-07T04:27:39.147" v="63" actId="1076"/>
          <ac:picMkLst>
            <pc:docMk/>
            <pc:sldMk cId="3587522170" sldId="769"/>
            <ac:picMk id="7" creationId="{7BCE09AD-81EB-4390-A042-BE7A79E117DC}"/>
          </ac:picMkLst>
        </pc:picChg>
        <pc:picChg chg="del">
          <ac:chgData name="Gwen Cruise (DPC)" userId="S::gwen.cruise@dpc.vic.gov.au::39c75b4d-4b7a-476f-91d0-4c2b1cb5b705" providerId="AD" clId="Web-{56B7EFFC-4608-D6D2-CA80-4579DC74E5FE}" dt="2020-12-07T04:27:03.709" v="50"/>
          <ac:picMkLst>
            <pc:docMk/>
            <pc:sldMk cId="3587522170" sldId="769"/>
            <ac:picMk id="30" creationId="{91B01343-1234-4D6E-8E83-13159D4E69D9}"/>
          </ac:picMkLst>
        </pc:picChg>
        <pc:picChg chg="mod">
          <ac:chgData name="Gwen Cruise (DPC)" userId="S::gwen.cruise@dpc.vic.gov.au::39c75b4d-4b7a-476f-91d0-4c2b1cb5b705" providerId="AD" clId="Web-{56B7EFFC-4608-D6D2-CA80-4579DC74E5FE}" dt="2020-12-07T04:27:39.085" v="60" actId="1076"/>
          <ac:picMkLst>
            <pc:docMk/>
            <pc:sldMk cId="3587522170" sldId="769"/>
            <ac:picMk id="31" creationId="{F46E3A21-24C1-48BB-A5F5-62C1C25EB0AD}"/>
          </ac:picMkLst>
        </pc:picChg>
      </pc:sldChg>
    </pc:docChg>
  </pc:docChgLst>
  <pc:docChgLst>
    <pc:chgData name="Robyn Miller (DPC)" userId="f36b4bc7-13c4-44bf-acc1-7766edfc66fe" providerId="ADAL" clId="{00FC8D27-6586-440A-BCD5-6B776D7D5C58}"/>
    <pc:docChg chg="undo custSel addSld delSld modSld sldOrd">
      <pc:chgData name="Robyn Miller (DPC)" userId="f36b4bc7-13c4-44bf-acc1-7766edfc66fe" providerId="ADAL" clId="{00FC8D27-6586-440A-BCD5-6B776D7D5C58}" dt="2020-11-09T06:02:56.158" v="4510" actId="692"/>
      <pc:docMkLst>
        <pc:docMk/>
      </pc:docMkLst>
      <pc:sldChg chg="addSp delSp modSp">
        <pc:chgData name="Robyn Miller (DPC)" userId="f36b4bc7-13c4-44bf-acc1-7766edfc66fe" providerId="ADAL" clId="{00FC8D27-6586-440A-BCD5-6B776D7D5C58}" dt="2020-11-09T06:02:56.158" v="4510" actId="692"/>
        <pc:sldMkLst>
          <pc:docMk/>
          <pc:sldMk cId="2335778511" sldId="260"/>
        </pc:sldMkLst>
        <pc:spChg chg="mod">
          <ac:chgData name="Robyn Miller (DPC)" userId="f36b4bc7-13c4-44bf-acc1-7766edfc66fe" providerId="ADAL" clId="{00FC8D27-6586-440A-BCD5-6B776D7D5C58}" dt="2020-11-09T05:45:35.131" v="4219" actId="1076"/>
          <ac:spMkLst>
            <pc:docMk/>
            <pc:sldMk cId="2335778511" sldId="260"/>
            <ac:spMk id="2" creationId="{D8A9CF84-E095-4880-B5ED-20C7EE0EFEE0}"/>
          </ac:spMkLst>
        </pc:spChg>
        <pc:spChg chg="del">
          <ac:chgData name="Robyn Miller (DPC)" userId="f36b4bc7-13c4-44bf-acc1-7766edfc66fe" providerId="ADAL" clId="{00FC8D27-6586-440A-BCD5-6B776D7D5C58}" dt="2020-11-09T05:44:36.262" v="4210" actId="478"/>
          <ac:spMkLst>
            <pc:docMk/>
            <pc:sldMk cId="2335778511" sldId="260"/>
            <ac:spMk id="11" creationId="{65512C8E-20BF-4226-BB21-BDC745B9D716}"/>
          </ac:spMkLst>
        </pc:spChg>
        <pc:spChg chg="mod">
          <ac:chgData name="Robyn Miller (DPC)" userId="f36b4bc7-13c4-44bf-acc1-7766edfc66fe" providerId="ADAL" clId="{00FC8D27-6586-440A-BCD5-6B776D7D5C58}" dt="2020-11-09T05:45:35.131" v="4219" actId="1076"/>
          <ac:spMkLst>
            <pc:docMk/>
            <pc:sldMk cId="2335778511" sldId="260"/>
            <ac:spMk id="13" creationId="{512ED43A-8847-4C1C-803A-5670BE427D21}"/>
          </ac:spMkLst>
        </pc:spChg>
        <pc:spChg chg="mod">
          <ac:chgData name="Robyn Miller (DPC)" userId="f36b4bc7-13c4-44bf-acc1-7766edfc66fe" providerId="ADAL" clId="{00FC8D27-6586-440A-BCD5-6B776D7D5C58}" dt="2020-11-09T05:59:48.857" v="4481" actId="207"/>
          <ac:spMkLst>
            <pc:docMk/>
            <pc:sldMk cId="2335778511" sldId="260"/>
            <ac:spMk id="16" creationId="{F9AC4A73-1616-4AF7-9381-BD8E9BA3B82D}"/>
          </ac:spMkLst>
        </pc:spChg>
        <pc:spChg chg="mod">
          <ac:chgData name="Robyn Miller (DPC)" userId="f36b4bc7-13c4-44bf-acc1-7766edfc66fe" providerId="ADAL" clId="{00FC8D27-6586-440A-BCD5-6B776D7D5C58}" dt="2020-11-09T05:59:36.722" v="4478" actId="207"/>
          <ac:spMkLst>
            <pc:docMk/>
            <pc:sldMk cId="2335778511" sldId="260"/>
            <ac:spMk id="17" creationId="{6A9499E9-1D20-4B29-9BF5-D454054A4FF0}"/>
          </ac:spMkLst>
        </pc:spChg>
        <pc:spChg chg="mod topLvl">
          <ac:chgData name="Robyn Miller (DPC)" userId="f36b4bc7-13c4-44bf-acc1-7766edfc66fe" providerId="ADAL" clId="{00FC8D27-6586-440A-BCD5-6B776D7D5C58}" dt="2020-11-09T05:59:32.229" v="4477" actId="692"/>
          <ac:spMkLst>
            <pc:docMk/>
            <pc:sldMk cId="2335778511" sldId="260"/>
            <ac:spMk id="19" creationId="{63D27828-4BF3-45A4-A70B-7A1D6DF402A0}"/>
          </ac:spMkLst>
        </pc:spChg>
        <pc:spChg chg="del">
          <ac:chgData name="Robyn Miller (DPC)" userId="f36b4bc7-13c4-44bf-acc1-7766edfc66fe" providerId="ADAL" clId="{00FC8D27-6586-440A-BCD5-6B776D7D5C58}" dt="2020-11-09T05:44:42.396" v="4211" actId="478"/>
          <ac:spMkLst>
            <pc:docMk/>
            <pc:sldMk cId="2335778511" sldId="260"/>
            <ac:spMk id="22" creationId="{5617A486-27CE-45FF-8EC5-E4A0AE22156E}"/>
          </ac:spMkLst>
        </pc:spChg>
        <pc:spChg chg="add">
          <ac:chgData name="Robyn Miller (DPC)" userId="f36b4bc7-13c4-44bf-acc1-7766edfc66fe" providerId="ADAL" clId="{00FC8D27-6586-440A-BCD5-6B776D7D5C58}" dt="2020-11-09T05:46:00.121" v="4222"/>
          <ac:spMkLst>
            <pc:docMk/>
            <pc:sldMk cId="2335778511" sldId="260"/>
            <ac:spMk id="23" creationId="{2E2BF75C-A4F5-4691-A490-3841588FE7AB}"/>
          </ac:spMkLst>
        </pc:spChg>
        <pc:spChg chg="add">
          <ac:chgData name="Robyn Miller (DPC)" userId="f36b4bc7-13c4-44bf-acc1-7766edfc66fe" providerId="ADAL" clId="{00FC8D27-6586-440A-BCD5-6B776D7D5C58}" dt="2020-11-09T05:47:58.237" v="4237"/>
          <ac:spMkLst>
            <pc:docMk/>
            <pc:sldMk cId="2335778511" sldId="260"/>
            <ac:spMk id="25" creationId="{66784D29-8BCA-486F-97F9-CC7DB0A8B783}"/>
          </ac:spMkLst>
        </pc:spChg>
        <pc:grpChg chg="add del mod">
          <ac:chgData name="Robyn Miller (DPC)" userId="f36b4bc7-13c4-44bf-acc1-7766edfc66fe" providerId="ADAL" clId="{00FC8D27-6586-440A-BCD5-6B776D7D5C58}" dt="2020-11-09T05:59:07.212" v="4474" actId="165"/>
          <ac:grpSpMkLst>
            <pc:docMk/>
            <pc:sldMk cId="2335778511" sldId="260"/>
            <ac:grpSpMk id="4" creationId="{AB7268DB-CE2D-4B19-B508-0CD26A3027EF}"/>
          </ac:grpSpMkLst>
        </pc:grpChg>
        <pc:picChg chg="mod">
          <ac:chgData name="Robyn Miller (DPC)" userId="f36b4bc7-13c4-44bf-acc1-7766edfc66fe" providerId="ADAL" clId="{00FC8D27-6586-440A-BCD5-6B776D7D5C58}" dt="2020-11-09T05:45:35.131" v="4219" actId="1076"/>
          <ac:picMkLst>
            <pc:docMk/>
            <pc:sldMk cId="2335778511" sldId="260"/>
            <ac:picMk id="3" creationId="{155A4AFE-45E6-4EC8-9D51-C36674DDFF31}"/>
          </ac:picMkLst>
        </pc:picChg>
        <pc:picChg chg="mod">
          <ac:chgData name="Robyn Miller (DPC)" userId="f36b4bc7-13c4-44bf-acc1-7766edfc66fe" providerId="ADAL" clId="{00FC8D27-6586-440A-BCD5-6B776D7D5C58}" dt="2020-11-09T05:45:35.131" v="4219" actId="1076"/>
          <ac:picMkLst>
            <pc:docMk/>
            <pc:sldMk cId="2335778511" sldId="260"/>
            <ac:picMk id="14" creationId="{8B882E87-E5CF-4193-B0EF-AFA60DF12791}"/>
          </ac:picMkLst>
        </pc:picChg>
        <pc:picChg chg="mod topLvl">
          <ac:chgData name="Robyn Miller (DPC)" userId="f36b4bc7-13c4-44bf-acc1-7766edfc66fe" providerId="ADAL" clId="{00FC8D27-6586-440A-BCD5-6B776D7D5C58}" dt="2020-11-09T05:59:40.729" v="4479" actId="1076"/>
          <ac:picMkLst>
            <pc:docMk/>
            <pc:sldMk cId="2335778511" sldId="260"/>
            <ac:picMk id="20" creationId="{105BC1B7-9368-44AC-9F79-D06F009CDACB}"/>
          </ac:picMkLst>
        </pc:picChg>
        <pc:picChg chg="mod">
          <ac:chgData name="Robyn Miller (DPC)" userId="f36b4bc7-13c4-44bf-acc1-7766edfc66fe" providerId="ADAL" clId="{00FC8D27-6586-440A-BCD5-6B776D7D5C58}" dt="2020-11-09T05:45:35.131" v="4219" actId="1076"/>
          <ac:picMkLst>
            <pc:docMk/>
            <pc:sldMk cId="2335778511" sldId="260"/>
            <ac:picMk id="21" creationId="{E1430A9C-63C3-4FE3-9CF7-2F06F3629784}"/>
          </ac:picMkLst>
        </pc:picChg>
        <pc:picChg chg="add">
          <ac:chgData name="Robyn Miller (DPC)" userId="f36b4bc7-13c4-44bf-acc1-7766edfc66fe" providerId="ADAL" clId="{00FC8D27-6586-440A-BCD5-6B776D7D5C58}" dt="2020-11-09T05:46:00.121" v="4222"/>
          <ac:picMkLst>
            <pc:docMk/>
            <pc:sldMk cId="2335778511" sldId="260"/>
            <ac:picMk id="24" creationId="{E0A6D774-6FB0-4C50-8CE4-4F80459DA01F}"/>
          </ac:picMkLst>
        </pc:picChg>
        <pc:cxnChg chg="mod">
          <ac:chgData name="Robyn Miller (DPC)" userId="f36b4bc7-13c4-44bf-acc1-7766edfc66fe" providerId="ADAL" clId="{00FC8D27-6586-440A-BCD5-6B776D7D5C58}" dt="2020-11-09T06:02:56.158" v="4510" actId="692"/>
          <ac:cxnSpMkLst>
            <pc:docMk/>
            <pc:sldMk cId="2335778511" sldId="260"/>
            <ac:cxnSpMk id="7" creationId="{B92B8F50-FB20-4273-A9F4-AD18C40C3AF4}"/>
          </ac:cxnSpMkLst>
        </pc:cxnChg>
      </pc:sldChg>
      <pc:sldChg chg="modSp">
        <pc:chgData name="Robyn Miller (DPC)" userId="f36b4bc7-13c4-44bf-acc1-7766edfc66fe" providerId="ADAL" clId="{00FC8D27-6586-440A-BCD5-6B776D7D5C58}" dt="2020-11-09T05:58:35.948" v="4472" actId="207"/>
        <pc:sldMkLst>
          <pc:docMk/>
          <pc:sldMk cId="1102988947" sldId="699"/>
        </pc:sldMkLst>
        <pc:spChg chg="mod">
          <ac:chgData name="Robyn Miller (DPC)" userId="f36b4bc7-13c4-44bf-acc1-7766edfc66fe" providerId="ADAL" clId="{00FC8D27-6586-440A-BCD5-6B776D7D5C58}" dt="2020-11-09T05:58:35.948" v="4472" actId="207"/>
          <ac:spMkLst>
            <pc:docMk/>
            <pc:sldMk cId="1102988947" sldId="699"/>
            <ac:spMk id="6" creationId="{D101966C-0CB4-4A75-959A-167F54540CEC}"/>
          </ac:spMkLst>
        </pc:spChg>
      </pc:sldChg>
      <pc:sldChg chg="addSp delSp modSp">
        <pc:chgData name="Robyn Miller (DPC)" userId="f36b4bc7-13c4-44bf-acc1-7766edfc66fe" providerId="ADAL" clId="{00FC8D27-6586-440A-BCD5-6B776D7D5C58}" dt="2020-11-09T05:58:31.845" v="4471" actId="207"/>
        <pc:sldMkLst>
          <pc:docMk/>
          <pc:sldMk cId="4259584286" sldId="704"/>
        </pc:sldMkLst>
        <pc:spChg chg="mod">
          <ac:chgData name="Robyn Miller (DPC)" userId="f36b4bc7-13c4-44bf-acc1-7766edfc66fe" providerId="ADAL" clId="{00FC8D27-6586-440A-BCD5-6B776D7D5C58}" dt="2020-11-09T05:58:31.845" v="4471" actId="207"/>
          <ac:spMkLst>
            <pc:docMk/>
            <pc:sldMk cId="4259584286" sldId="704"/>
            <ac:spMk id="6" creationId="{D101966C-0CB4-4A75-959A-167F54540CEC}"/>
          </ac:spMkLst>
        </pc:spChg>
        <pc:spChg chg="mod">
          <ac:chgData name="Robyn Miller (DPC)" userId="f36b4bc7-13c4-44bf-acc1-7766edfc66fe" providerId="ADAL" clId="{00FC8D27-6586-440A-BCD5-6B776D7D5C58}" dt="2020-11-09T05:55:07.763" v="4398" actId="14100"/>
          <ac:spMkLst>
            <pc:docMk/>
            <pc:sldMk cId="4259584286" sldId="704"/>
            <ac:spMk id="7" creationId="{BACFD155-6D6C-4C1D-98C8-DC9925F442F0}"/>
          </ac:spMkLst>
        </pc:spChg>
        <pc:spChg chg="mod">
          <ac:chgData name="Robyn Miller (DPC)" userId="f36b4bc7-13c4-44bf-acc1-7766edfc66fe" providerId="ADAL" clId="{00FC8D27-6586-440A-BCD5-6B776D7D5C58}" dt="2020-11-09T05:53:09.492" v="4362" actId="2085"/>
          <ac:spMkLst>
            <pc:docMk/>
            <pc:sldMk cId="4259584286" sldId="704"/>
            <ac:spMk id="12" creationId="{2EC594E5-65C5-4C79-A92D-1AFA4C04DFFC}"/>
          </ac:spMkLst>
        </pc:spChg>
        <pc:spChg chg="mod">
          <ac:chgData name="Robyn Miller (DPC)" userId="f36b4bc7-13c4-44bf-acc1-7766edfc66fe" providerId="ADAL" clId="{00FC8D27-6586-440A-BCD5-6B776D7D5C58}" dt="2020-11-09T05:56:43.214" v="4417" actId="207"/>
          <ac:spMkLst>
            <pc:docMk/>
            <pc:sldMk cId="4259584286" sldId="704"/>
            <ac:spMk id="13" creationId="{B552991D-C1E9-45EE-8E61-6B955E07F7CB}"/>
          </ac:spMkLst>
        </pc:spChg>
        <pc:spChg chg="mod topLvl">
          <ac:chgData name="Robyn Miller (DPC)" userId="f36b4bc7-13c4-44bf-acc1-7766edfc66fe" providerId="ADAL" clId="{00FC8D27-6586-440A-BCD5-6B776D7D5C58}" dt="2020-11-09T05:56:33.215" v="4416" actId="1076"/>
          <ac:spMkLst>
            <pc:docMk/>
            <pc:sldMk cId="4259584286" sldId="704"/>
            <ac:spMk id="22" creationId="{D3D0B24F-FB5B-40C6-9681-889E571375EC}"/>
          </ac:spMkLst>
        </pc:spChg>
        <pc:spChg chg="mod topLvl">
          <ac:chgData name="Robyn Miller (DPC)" userId="f36b4bc7-13c4-44bf-acc1-7766edfc66fe" providerId="ADAL" clId="{00FC8D27-6586-440A-BCD5-6B776D7D5C58}" dt="2020-11-09T05:56:33.215" v="4416" actId="1076"/>
          <ac:spMkLst>
            <pc:docMk/>
            <pc:sldMk cId="4259584286" sldId="704"/>
            <ac:spMk id="23" creationId="{8FD2B564-D808-493D-8914-ECCA9CD2E075}"/>
          </ac:spMkLst>
        </pc:spChg>
        <pc:spChg chg="mod topLvl">
          <ac:chgData name="Robyn Miller (DPC)" userId="f36b4bc7-13c4-44bf-acc1-7766edfc66fe" providerId="ADAL" clId="{00FC8D27-6586-440A-BCD5-6B776D7D5C58}" dt="2020-11-09T05:56:33.215" v="4416" actId="1076"/>
          <ac:spMkLst>
            <pc:docMk/>
            <pc:sldMk cId="4259584286" sldId="704"/>
            <ac:spMk id="24" creationId="{A7C54723-64F6-43F4-8B31-F781E18655AE}"/>
          </ac:spMkLst>
        </pc:spChg>
        <pc:spChg chg="mod topLvl">
          <ac:chgData name="Robyn Miller (DPC)" userId="f36b4bc7-13c4-44bf-acc1-7766edfc66fe" providerId="ADAL" clId="{00FC8D27-6586-440A-BCD5-6B776D7D5C58}" dt="2020-11-09T05:56:33.215" v="4416" actId="1076"/>
          <ac:spMkLst>
            <pc:docMk/>
            <pc:sldMk cId="4259584286" sldId="704"/>
            <ac:spMk id="25" creationId="{334B1F4F-A252-4F84-B2AF-26F38EEA02E0}"/>
          </ac:spMkLst>
        </pc:spChg>
        <pc:spChg chg="mod">
          <ac:chgData name="Robyn Miller (DPC)" userId="f36b4bc7-13c4-44bf-acc1-7766edfc66fe" providerId="ADAL" clId="{00FC8D27-6586-440A-BCD5-6B776D7D5C58}" dt="2020-11-09T05:54:56.517" v="4396" actId="1036"/>
          <ac:spMkLst>
            <pc:docMk/>
            <pc:sldMk cId="4259584286" sldId="704"/>
            <ac:spMk id="33" creationId="{698EAEC7-C23A-4A44-B685-2EFDCE1159BE}"/>
          </ac:spMkLst>
        </pc:spChg>
        <pc:spChg chg="mod">
          <ac:chgData name="Robyn Miller (DPC)" userId="f36b4bc7-13c4-44bf-acc1-7766edfc66fe" providerId="ADAL" clId="{00FC8D27-6586-440A-BCD5-6B776D7D5C58}" dt="2020-11-09T05:54:56.517" v="4396" actId="1036"/>
          <ac:spMkLst>
            <pc:docMk/>
            <pc:sldMk cId="4259584286" sldId="704"/>
            <ac:spMk id="34" creationId="{4A6D84B7-8238-4821-B5A9-0971527D530D}"/>
          </ac:spMkLst>
        </pc:spChg>
        <pc:spChg chg="mod topLvl">
          <ac:chgData name="Robyn Miller (DPC)" userId="f36b4bc7-13c4-44bf-acc1-7766edfc66fe" providerId="ADAL" clId="{00FC8D27-6586-440A-BCD5-6B776D7D5C58}" dt="2020-11-09T05:56:33.215" v="4416" actId="1076"/>
          <ac:spMkLst>
            <pc:docMk/>
            <pc:sldMk cId="4259584286" sldId="704"/>
            <ac:spMk id="35" creationId="{7B137999-9499-40F5-9FD5-D5862824BDF6}"/>
          </ac:spMkLst>
        </pc:spChg>
        <pc:spChg chg="add mod">
          <ac:chgData name="Robyn Miller (DPC)" userId="f36b4bc7-13c4-44bf-acc1-7766edfc66fe" providerId="ADAL" clId="{00FC8D27-6586-440A-BCD5-6B776D7D5C58}" dt="2020-11-09T05:56:33.215" v="4416" actId="1076"/>
          <ac:spMkLst>
            <pc:docMk/>
            <pc:sldMk cId="4259584286" sldId="704"/>
            <ac:spMk id="36" creationId="{6BD01503-B7FA-4765-9B29-42169A994973}"/>
          </ac:spMkLst>
        </pc:spChg>
        <pc:spChg chg="mod">
          <ac:chgData name="Robyn Miller (DPC)" userId="f36b4bc7-13c4-44bf-acc1-7766edfc66fe" providerId="ADAL" clId="{00FC8D27-6586-440A-BCD5-6B776D7D5C58}" dt="2020-11-09T05:54:56.517" v="4396" actId="1036"/>
          <ac:spMkLst>
            <pc:docMk/>
            <pc:sldMk cId="4259584286" sldId="704"/>
            <ac:spMk id="37" creationId="{E0F4F3CC-6DD8-4681-A458-416371A8214C}"/>
          </ac:spMkLst>
        </pc:spChg>
        <pc:spChg chg="mod">
          <ac:chgData name="Robyn Miller (DPC)" userId="f36b4bc7-13c4-44bf-acc1-7766edfc66fe" providerId="ADAL" clId="{00FC8D27-6586-440A-BCD5-6B776D7D5C58}" dt="2020-11-09T05:54:56.517" v="4396" actId="1036"/>
          <ac:spMkLst>
            <pc:docMk/>
            <pc:sldMk cId="4259584286" sldId="704"/>
            <ac:spMk id="38" creationId="{2F95CB58-7572-4114-A79E-7E3DBD9E9027}"/>
          </ac:spMkLst>
        </pc:spChg>
        <pc:spChg chg="mod">
          <ac:chgData name="Robyn Miller (DPC)" userId="f36b4bc7-13c4-44bf-acc1-7766edfc66fe" providerId="ADAL" clId="{00FC8D27-6586-440A-BCD5-6B776D7D5C58}" dt="2020-11-09T05:54:56.517" v="4396" actId="1036"/>
          <ac:spMkLst>
            <pc:docMk/>
            <pc:sldMk cId="4259584286" sldId="704"/>
            <ac:spMk id="42" creationId="{6F370033-D172-4B96-A587-CD63BE175B12}"/>
          </ac:spMkLst>
        </pc:spChg>
        <pc:grpChg chg="del mod">
          <ac:chgData name="Robyn Miller (DPC)" userId="f36b4bc7-13c4-44bf-acc1-7766edfc66fe" providerId="ADAL" clId="{00FC8D27-6586-440A-BCD5-6B776D7D5C58}" dt="2020-11-09T05:53:37.741" v="4369" actId="165"/>
          <ac:grpSpMkLst>
            <pc:docMk/>
            <pc:sldMk cId="4259584286" sldId="704"/>
            <ac:grpSpMk id="2" creationId="{DAEFF67F-8F66-4C27-A6A8-11D848101B8B}"/>
          </ac:grpSpMkLst>
        </pc:grpChg>
        <pc:grpChg chg="del mod">
          <ac:chgData name="Robyn Miller (DPC)" userId="f36b4bc7-13c4-44bf-acc1-7766edfc66fe" providerId="ADAL" clId="{00FC8D27-6586-440A-BCD5-6B776D7D5C58}" dt="2020-11-09T05:53:41.452" v="4370" actId="165"/>
          <ac:grpSpMkLst>
            <pc:docMk/>
            <pc:sldMk cId="4259584286" sldId="704"/>
            <ac:grpSpMk id="3" creationId="{E1E9AC7F-71FF-4DE7-85F7-FDAC307AA904}"/>
          </ac:grpSpMkLst>
        </pc:grpChg>
        <pc:grpChg chg="del mod">
          <ac:chgData name="Robyn Miller (DPC)" userId="f36b4bc7-13c4-44bf-acc1-7766edfc66fe" providerId="ADAL" clId="{00FC8D27-6586-440A-BCD5-6B776D7D5C58}" dt="2020-11-09T05:53:45.472" v="4371" actId="165"/>
          <ac:grpSpMkLst>
            <pc:docMk/>
            <pc:sldMk cId="4259584286" sldId="704"/>
            <ac:grpSpMk id="4" creationId="{3439AFC9-7096-4438-98D2-D04D1C81C37A}"/>
          </ac:grpSpMkLst>
        </pc:grpChg>
        <pc:grpChg chg="del">
          <ac:chgData name="Robyn Miller (DPC)" userId="f36b4bc7-13c4-44bf-acc1-7766edfc66fe" providerId="ADAL" clId="{00FC8D27-6586-440A-BCD5-6B776D7D5C58}" dt="2020-11-09T02:15:14.942" v="4" actId="165"/>
          <ac:grpSpMkLst>
            <pc:docMk/>
            <pc:sldMk cId="4259584286" sldId="704"/>
            <ac:grpSpMk id="5" creationId="{381B65E9-8A70-45D7-BB18-751228CD34EC}"/>
          </ac:grpSpMkLst>
        </pc:grpChg>
        <pc:grpChg chg="del mod">
          <ac:chgData name="Robyn Miller (DPC)" userId="f36b4bc7-13c4-44bf-acc1-7766edfc66fe" providerId="ADAL" clId="{00FC8D27-6586-440A-BCD5-6B776D7D5C58}" dt="2020-11-09T05:53:34.636" v="4368" actId="165"/>
          <ac:grpSpMkLst>
            <pc:docMk/>
            <pc:sldMk cId="4259584286" sldId="704"/>
            <ac:grpSpMk id="8" creationId="{4F8C35BC-163B-4B4C-957A-E868F25C15F2}"/>
          </ac:grpSpMkLst>
        </pc:grpChg>
        <pc:graphicFrameChg chg="mod">
          <ac:chgData name="Robyn Miller (DPC)" userId="f36b4bc7-13c4-44bf-acc1-7766edfc66fe" providerId="ADAL" clId="{00FC8D27-6586-440A-BCD5-6B776D7D5C58}" dt="2020-11-09T05:54:56.517" v="4396" actId="1036"/>
          <ac:graphicFrameMkLst>
            <pc:docMk/>
            <pc:sldMk cId="4259584286" sldId="704"/>
            <ac:graphicFrameMk id="20" creationId="{8989628E-7D36-4D63-BD5E-317E7463618C}"/>
          </ac:graphicFrameMkLst>
        </pc:graphicFrameChg>
        <pc:graphicFrameChg chg="mod modGraphic">
          <ac:chgData name="Robyn Miller (DPC)" userId="f36b4bc7-13c4-44bf-acc1-7766edfc66fe" providerId="ADAL" clId="{00FC8D27-6586-440A-BCD5-6B776D7D5C58}" dt="2020-11-09T05:58:20.815" v="4470" actId="207"/>
          <ac:graphicFrameMkLst>
            <pc:docMk/>
            <pc:sldMk cId="4259584286" sldId="704"/>
            <ac:graphicFrameMk id="30" creationId="{78698A6E-810C-4A6E-B373-5F781D314B5A}"/>
          </ac:graphicFrameMkLst>
        </pc:graphicFrameChg>
        <pc:picChg chg="mod">
          <ac:chgData name="Robyn Miller (DPC)" userId="f36b4bc7-13c4-44bf-acc1-7766edfc66fe" providerId="ADAL" clId="{00FC8D27-6586-440A-BCD5-6B776D7D5C58}" dt="2020-11-09T05:53:12.493" v="4363" actId="1076"/>
          <ac:picMkLst>
            <pc:docMk/>
            <pc:sldMk cId="4259584286" sldId="704"/>
            <ac:picMk id="15" creationId="{11B1FC62-511A-4C3F-9F08-49BBF94C5A7D}"/>
          </ac:picMkLst>
        </pc:picChg>
        <pc:picChg chg="mod topLvl">
          <ac:chgData name="Robyn Miller (DPC)" userId="f36b4bc7-13c4-44bf-acc1-7766edfc66fe" providerId="ADAL" clId="{00FC8D27-6586-440A-BCD5-6B776D7D5C58}" dt="2020-11-09T05:58:00.282" v="4467" actId="1076"/>
          <ac:picMkLst>
            <pc:docMk/>
            <pc:sldMk cId="4259584286" sldId="704"/>
            <ac:picMk id="26" creationId="{E7950548-605A-489E-AA98-8F302E647455}"/>
          </ac:picMkLst>
        </pc:picChg>
        <pc:picChg chg="mod topLvl">
          <ac:chgData name="Robyn Miller (DPC)" userId="f36b4bc7-13c4-44bf-acc1-7766edfc66fe" providerId="ADAL" clId="{00FC8D27-6586-440A-BCD5-6B776D7D5C58}" dt="2020-11-09T05:58:00.282" v="4467" actId="1076"/>
          <ac:picMkLst>
            <pc:docMk/>
            <pc:sldMk cId="4259584286" sldId="704"/>
            <ac:picMk id="27" creationId="{1B49EBE8-2C06-4754-8208-FD7278696F24}"/>
          </ac:picMkLst>
        </pc:picChg>
        <pc:picChg chg="mod topLvl">
          <ac:chgData name="Robyn Miller (DPC)" userId="f36b4bc7-13c4-44bf-acc1-7766edfc66fe" providerId="ADAL" clId="{00FC8D27-6586-440A-BCD5-6B776D7D5C58}" dt="2020-11-09T05:58:00.282" v="4467" actId="1076"/>
          <ac:picMkLst>
            <pc:docMk/>
            <pc:sldMk cId="4259584286" sldId="704"/>
            <ac:picMk id="28" creationId="{A3A7AA59-959B-4155-8F55-B295DB12C75D}"/>
          </ac:picMkLst>
        </pc:picChg>
        <pc:picChg chg="mod topLvl">
          <ac:chgData name="Robyn Miller (DPC)" userId="f36b4bc7-13c4-44bf-acc1-7766edfc66fe" providerId="ADAL" clId="{00FC8D27-6586-440A-BCD5-6B776D7D5C58}" dt="2020-11-09T05:58:00.282" v="4467" actId="1076"/>
          <ac:picMkLst>
            <pc:docMk/>
            <pc:sldMk cId="4259584286" sldId="704"/>
            <ac:picMk id="29" creationId="{E5DF7283-8B94-4403-9F54-0F92C1F50F8A}"/>
          </ac:picMkLst>
        </pc:picChg>
        <pc:picChg chg="mod topLvl">
          <ac:chgData name="Robyn Miller (DPC)" userId="f36b4bc7-13c4-44bf-acc1-7766edfc66fe" providerId="ADAL" clId="{00FC8D27-6586-440A-BCD5-6B776D7D5C58}" dt="2020-11-09T05:58:00.282" v="4467" actId="1076"/>
          <ac:picMkLst>
            <pc:docMk/>
            <pc:sldMk cId="4259584286" sldId="704"/>
            <ac:picMk id="31" creationId="{473D81EE-848A-4B8C-82AC-F645DAAE710E}"/>
          </ac:picMkLst>
        </pc:picChg>
        <pc:picChg chg="mod">
          <ac:chgData name="Robyn Miller (DPC)" userId="f36b4bc7-13c4-44bf-acc1-7766edfc66fe" providerId="ADAL" clId="{00FC8D27-6586-440A-BCD5-6B776D7D5C58}" dt="2020-11-09T05:54:56.517" v="4396" actId="1036"/>
          <ac:picMkLst>
            <pc:docMk/>
            <pc:sldMk cId="4259584286" sldId="704"/>
            <ac:picMk id="39" creationId="{2F9AECF0-6E1E-4671-AA21-C6E7A44F1A24}"/>
          </ac:picMkLst>
        </pc:picChg>
        <pc:picChg chg="mod">
          <ac:chgData name="Robyn Miller (DPC)" userId="f36b4bc7-13c4-44bf-acc1-7766edfc66fe" providerId="ADAL" clId="{00FC8D27-6586-440A-BCD5-6B776D7D5C58}" dt="2020-11-09T05:54:56.517" v="4396" actId="1036"/>
          <ac:picMkLst>
            <pc:docMk/>
            <pc:sldMk cId="4259584286" sldId="704"/>
            <ac:picMk id="40" creationId="{551D9929-FCB5-4DD8-8CB4-59CEF9324069}"/>
          </ac:picMkLst>
        </pc:picChg>
        <pc:picChg chg="mod">
          <ac:chgData name="Robyn Miller (DPC)" userId="f36b4bc7-13c4-44bf-acc1-7766edfc66fe" providerId="ADAL" clId="{00FC8D27-6586-440A-BCD5-6B776D7D5C58}" dt="2020-11-09T05:54:56.517" v="4396" actId="1036"/>
          <ac:picMkLst>
            <pc:docMk/>
            <pc:sldMk cId="4259584286" sldId="704"/>
            <ac:picMk id="41" creationId="{CAF5FDE9-6B67-45A3-BDF9-EEE193AE4CD0}"/>
          </ac:picMkLst>
        </pc:picChg>
        <pc:picChg chg="add mod">
          <ac:chgData name="Robyn Miller (DPC)" userId="f36b4bc7-13c4-44bf-acc1-7766edfc66fe" providerId="ADAL" clId="{00FC8D27-6586-440A-BCD5-6B776D7D5C58}" dt="2020-11-09T05:58:13.789" v="4469" actId="1076"/>
          <ac:picMkLst>
            <pc:docMk/>
            <pc:sldMk cId="4259584286" sldId="704"/>
            <ac:picMk id="43" creationId="{F0B64E3D-F8C1-4BC8-8ECB-4AA5FD30BF83}"/>
          </ac:picMkLst>
        </pc:picChg>
      </pc:sldChg>
      <pc:sldChg chg="delSp">
        <pc:chgData name="Robyn Miller (DPC)" userId="f36b4bc7-13c4-44bf-acc1-7766edfc66fe" providerId="ADAL" clId="{00FC8D27-6586-440A-BCD5-6B776D7D5C58}" dt="2020-11-09T02:15:44.269" v="6" actId="478"/>
        <pc:sldMkLst>
          <pc:docMk/>
          <pc:sldMk cId="2224480126" sldId="714"/>
        </pc:sldMkLst>
        <pc:spChg chg="del">
          <ac:chgData name="Robyn Miller (DPC)" userId="f36b4bc7-13c4-44bf-acc1-7766edfc66fe" providerId="ADAL" clId="{00FC8D27-6586-440A-BCD5-6B776D7D5C58}" dt="2020-11-09T02:15:39.311" v="5" actId="478"/>
          <ac:spMkLst>
            <pc:docMk/>
            <pc:sldMk cId="2224480126" sldId="714"/>
            <ac:spMk id="13" creationId="{9EA6A606-6797-40EF-AD23-E48A349709ED}"/>
          </ac:spMkLst>
        </pc:spChg>
        <pc:spChg chg="del">
          <ac:chgData name="Robyn Miller (DPC)" userId="f36b4bc7-13c4-44bf-acc1-7766edfc66fe" providerId="ADAL" clId="{00FC8D27-6586-440A-BCD5-6B776D7D5C58}" dt="2020-11-09T02:15:44.269" v="6" actId="478"/>
          <ac:spMkLst>
            <pc:docMk/>
            <pc:sldMk cId="2224480126" sldId="714"/>
            <ac:spMk id="17" creationId="{8A41CF68-D27C-467C-921E-D5D69240B4FE}"/>
          </ac:spMkLst>
        </pc:spChg>
      </pc:sldChg>
      <pc:sldChg chg="addSp delSp modSp">
        <pc:chgData name="Robyn Miller (DPC)" userId="f36b4bc7-13c4-44bf-acc1-7766edfc66fe" providerId="ADAL" clId="{00FC8D27-6586-440A-BCD5-6B776D7D5C58}" dt="2020-11-09T03:06:01.763" v="1862" actId="478"/>
        <pc:sldMkLst>
          <pc:docMk/>
          <pc:sldMk cId="4268233058" sldId="736"/>
        </pc:sldMkLst>
        <pc:spChg chg="mod">
          <ac:chgData name="Robyn Miller (DPC)" userId="f36b4bc7-13c4-44bf-acc1-7766edfc66fe" providerId="ADAL" clId="{00FC8D27-6586-440A-BCD5-6B776D7D5C58}" dt="2020-11-09T03:05:58.492" v="1850" actId="1076"/>
          <ac:spMkLst>
            <pc:docMk/>
            <pc:sldMk cId="4268233058" sldId="736"/>
            <ac:spMk id="10" creationId="{42D6C8EF-C0A2-4203-A30F-6C9EB1353E17}"/>
          </ac:spMkLst>
        </pc:spChg>
        <pc:spChg chg="mod">
          <ac:chgData name="Robyn Miller (DPC)" userId="f36b4bc7-13c4-44bf-acc1-7766edfc66fe" providerId="ADAL" clId="{00FC8D27-6586-440A-BCD5-6B776D7D5C58}" dt="2020-11-09T03:06:00.086" v="1854" actId="14100"/>
          <ac:spMkLst>
            <pc:docMk/>
            <pc:sldMk cId="4268233058" sldId="736"/>
            <ac:spMk id="14" creationId="{BDD06CBC-C482-42E6-A397-BB1B24B98FD4}"/>
          </ac:spMkLst>
        </pc:spChg>
        <pc:spChg chg="add del">
          <ac:chgData name="Robyn Miller (DPC)" userId="f36b4bc7-13c4-44bf-acc1-7766edfc66fe" providerId="ADAL" clId="{00FC8D27-6586-440A-BCD5-6B776D7D5C58}" dt="2020-11-09T03:05:59.183" v="1851" actId="478"/>
          <ac:spMkLst>
            <pc:docMk/>
            <pc:sldMk cId="4268233058" sldId="736"/>
            <ac:spMk id="15" creationId="{5E22B31F-0A15-44BB-8F39-22E2F192B4C2}"/>
          </ac:spMkLst>
        </pc:spChg>
        <pc:spChg chg="mod">
          <ac:chgData name="Robyn Miller (DPC)" userId="f36b4bc7-13c4-44bf-acc1-7766edfc66fe" providerId="ADAL" clId="{00FC8D27-6586-440A-BCD5-6B776D7D5C58}" dt="2020-11-09T03:06:01.701" v="1861" actId="14100"/>
          <ac:spMkLst>
            <pc:docMk/>
            <pc:sldMk cId="4268233058" sldId="736"/>
            <ac:spMk id="17" creationId="{B1377B77-C72F-4881-AFD3-5454A64F1472}"/>
          </ac:spMkLst>
        </pc:spChg>
        <pc:spChg chg="add del mod topLvl">
          <ac:chgData name="Robyn Miller (DPC)" userId="f36b4bc7-13c4-44bf-acc1-7766edfc66fe" providerId="ADAL" clId="{00FC8D27-6586-440A-BCD5-6B776D7D5C58}" dt="2020-11-09T03:06:01.763" v="1862" actId="478"/>
          <ac:spMkLst>
            <pc:docMk/>
            <pc:sldMk cId="4268233058" sldId="736"/>
            <ac:spMk id="22" creationId="{07761A8D-8B14-4971-A46E-8F36D712046C}"/>
          </ac:spMkLst>
        </pc:spChg>
        <pc:grpChg chg="add mod">
          <ac:chgData name="Robyn Miller (DPC)" userId="f36b4bc7-13c4-44bf-acc1-7766edfc66fe" providerId="ADAL" clId="{00FC8D27-6586-440A-BCD5-6B776D7D5C58}" dt="2020-11-09T03:05:59.404" v="1853" actId="164"/>
          <ac:grpSpMkLst>
            <pc:docMk/>
            <pc:sldMk cId="4268233058" sldId="736"/>
            <ac:grpSpMk id="2" creationId="{BEF48D19-0895-4CAB-A67B-0037A919FB0F}"/>
          </ac:grpSpMkLst>
        </pc:grpChg>
        <pc:grpChg chg="add del">
          <ac:chgData name="Robyn Miller (DPC)" userId="f36b4bc7-13c4-44bf-acc1-7766edfc66fe" providerId="ADAL" clId="{00FC8D27-6586-440A-BCD5-6B776D7D5C58}" dt="2020-11-09T03:06:01.763" v="1862" actId="478"/>
          <ac:grpSpMkLst>
            <pc:docMk/>
            <pc:sldMk cId="4268233058" sldId="736"/>
            <ac:grpSpMk id="18" creationId="{55C3821F-5A3A-4D51-ACBF-63FDEA28985A}"/>
          </ac:grpSpMkLst>
        </pc:grpChg>
        <pc:picChg chg="mod topLvl">
          <ac:chgData name="Robyn Miller (DPC)" userId="f36b4bc7-13c4-44bf-acc1-7766edfc66fe" providerId="ADAL" clId="{00FC8D27-6586-440A-BCD5-6B776D7D5C58}" dt="2020-11-09T03:06:01.763" v="1862" actId="478"/>
          <ac:picMkLst>
            <pc:docMk/>
            <pc:sldMk cId="4268233058" sldId="736"/>
            <ac:picMk id="23" creationId="{0046F89E-0DF8-45CB-9122-E3BDF5159E35}"/>
          </ac:picMkLst>
        </pc:picChg>
      </pc:sldChg>
      <pc:sldChg chg="ord">
        <pc:chgData name="Robyn Miller (DPC)" userId="f36b4bc7-13c4-44bf-acc1-7766edfc66fe" providerId="ADAL" clId="{00FC8D27-6586-440A-BCD5-6B776D7D5C58}" dt="2020-11-09T03:15:21.825" v="2338"/>
        <pc:sldMkLst>
          <pc:docMk/>
          <pc:sldMk cId="796730371" sldId="737"/>
        </pc:sldMkLst>
      </pc:sldChg>
      <pc:sldChg chg="addSp delSp modSp">
        <pc:chgData name="Robyn Miller (DPC)" userId="f36b4bc7-13c4-44bf-acc1-7766edfc66fe" providerId="ADAL" clId="{00FC8D27-6586-440A-BCD5-6B776D7D5C58}" dt="2020-11-09T03:32:37.911" v="3082" actId="478"/>
        <pc:sldMkLst>
          <pc:docMk/>
          <pc:sldMk cId="2160769280" sldId="739"/>
        </pc:sldMkLst>
        <pc:spChg chg="add">
          <ac:chgData name="Robyn Miller (DPC)" userId="f36b4bc7-13c4-44bf-acc1-7766edfc66fe" providerId="ADAL" clId="{00FC8D27-6586-440A-BCD5-6B776D7D5C58}" dt="2020-11-09T03:31:09.938" v="3071"/>
          <ac:spMkLst>
            <pc:docMk/>
            <pc:sldMk cId="2160769280" sldId="739"/>
            <ac:spMk id="22" creationId="{56B5CE19-828B-48F2-922F-688922F66D6A}"/>
          </ac:spMkLst>
        </pc:spChg>
        <pc:spChg chg="add del mod">
          <ac:chgData name="Robyn Miller (DPC)" userId="f36b4bc7-13c4-44bf-acc1-7766edfc66fe" providerId="ADAL" clId="{00FC8D27-6586-440A-BCD5-6B776D7D5C58}" dt="2020-11-09T03:32:37.911" v="3082" actId="478"/>
          <ac:spMkLst>
            <pc:docMk/>
            <pc:sldMk cId="2160769280" sldId="739"/>
            <ac:spMk id="23" creationId="{56DC7C06-4A6B-4A79-BFF8-BD156664B290}"/>
          </ac:spMkLst>
        </pc:spChg>
        <pc:spChg chg="mod">
          <ac:chgData name="Robyn Miller (DPC)" userId="f36b4bc7-13c4-44bf-acc1-7766edfc66fe" providerId="ADAL" clId="{00FC8D27-6586-440A-BCD5-6B776D7D5C58}" dt="2020-11-09T03:30:35.437" v="3058" actId="14100"/>
          <ac:spMkLst>
            <pc:docMk/>
            <pc:sldMk cId="2160769280" sldId="739"/>
            <ac:spMk id="25" creationId="{119458CB-37CB-4D96-9C0E-5EF667C1D96C}"/>
          </ac:spMkLst>
        </pc:spChg>
        <pc:spChg chg="mod">
          <ac:chgData name="Robyn Miller (DPC)" userId="f36b4bc7-13c4-44bf-acc1-7766edfc66fe" providerId="ADAL" clId="{00FC8D27-6586-440A-BCD5-6B776D7D5C58}" dt="2020-11-09T03:30:26.272" v="3056" actId="6549"/>
          <ac:spMkLst>
            <pc:docMk/>
            <pc:sldMk cId="2160769280" sldId="739"/>
            <ac:spMk id="26" creationId="{F4D4ABDA-6909-455E-BB81-8E01FF1EFD12}"/>
          </ac:spMkLst>
        </pc:spChg>
        <pc:spChg chg="del">
          <ac:chgData name="Robyn Miller (DPC)" userId="f36b4bc7-13c4-44bf-acc1-7766edfc66fe" providerId="ADAL" clId="{00FC8D27-6586-440A-BCD5-6B776D7D5C58}" dt="2020-11-09T03:31:19.825" v="3072" actId="478"/>
          <ac:spMkLst>
            <pc:docMk/>
            <pc:sldMk cId="2160769280" sldId="739"/>
            <ac:spMk id="38" creationId="{FA310C1B-B385-4F17-931F-8659FAC2DB9B}"/>
          </ac:spMkLst>
        </pc:spChg>
        <pc:spChg chg="mod">
          <ac:chgData name="Robyn Miller (DPC)" userId="f36b4bc7-13c4-44bf-acc1-7766edfc66fe" providerId="ADAL" clId="{00FC8D27-6586-440A-BCD5-6B776D7D5C58}" dt="2020-11-09T03:30:21.894" v="3054" actId="14100"/>
          <ac:spMkLst>
            <pc:docMk/>
            <pc:sldMk cId="2160769280" sldId="739"/>
            <ac:spMk id="39" creationId="{E8700417-2960-48A8-9C39-0ACC9E84CEA7}"/>
          </ac:spMkLst>
        </pc:spChg>
        <pc:grpChg chg="mod">
          <ac:chgData name="Robyn Miller (DPC)" userId="f36b4bc7-13c4-44bf-acc1-7766edfc66fe" providerId="ADAL" clId="{00FC8D27-6586-440A-BCD5-6B776D7D5C58}" dt="2020-11-09T03:30:57.847" v="3070" actId="1037"/>
          <ac:grpSpMkLst>
            <pc:docMk/>
            <pc:sldMk cId="2160769280" sldId="739"/>
            <ac:grpSpMk id="2" creationId="{6230557D-A214-418A-9D49-64AA2F2D951A}"/>
          </ac:grpSpMkLst>
        </pc:grpChg>
        <pc:picChg chg="add">
          <ac:chgData name="Robyn Miller (DPC)" userId="f36b4bc7-13c4-44bf-acc1-7766edfc66fe" providerId="ADAL" clId="{00FC8D27-6586-440A-BCD5-6B776D7D5C58}" dt="2020-11-09T03:31:09.938" v="3071"/>
          <ac:picMkLst>
            <pc:docMk/>
            <pc:sldMk cId="2160769280" sldId="739"/>
            <ac:picMk id="20" creationId="{68641005-445C-4186-A3F3-DBA7C5116927}"/>
          </ac:picMkLst>
        </pc:picChg>
        <pc:picChg chg="mod">
          <ac:chgData name="Robyn Miller (DPC)" userId="f36b4bc7-13c4-44bf-acc1-7766edfc66fe" providerId="ADAL" clId="{00FC8D27-6586-440A-BCD5-6B776D7D5C58}" dt="2020-11-09T03:30:50.652" v="3062" actId="1076"/>
          <ac:picMkLst>
            <pc:docMk/>
            <pc:sldMk cId="2160769280" sldId="739"/>
            <ac:picMk id="27" creationId="{A52EB585-B8CE-48F5-AE1E-9EAC31BB30F0}"/>
          </ac:picMkLst>
        </pc:picChg>
      </pc:sldChg>
      <pc:sldChg chg="modSp">
        <pc:chgData name="Robyn Miller (DPC)" userId="f36b4bc7-13c4-44bf-acc1-7766edfc66fe" providerId="ADAL" clId="{00FC8D27-6586-440A-BCD5-6B776D7D5C58}" dt="2020-11-09T02:08:27.331" v="3" actId="14100"/>
        <pc:sldMkLst>
          <pc:docMk/>
          <pc:sldMk cId="1372034026" sldId="745"/>
        </pc:sldMkLst>
        <pc:picChg chg="mod">
          <ac:chgData name="Robyn Miller (DPC)" userId="f36b4bc7-13c4-44bf-acc1-7766edfc66fe" providerId="ADAL" clId="{00FC8D27-6586-440A-BCD5-6B776D7D5C58}" dt="2020-11-09T02:08:27.331" v="3" actId="14100"/>
          <ac:picMkLst>
            <pc:docMk/>
            <pc:sldMk cId="1372034026" sldId="745"/>
            <ac:picMk id="11" creationId="{523738AF-25F2-4C56-9B5A-D419E04CDFA2}"/>
          </ac:picMkLst>
        </pc:picChg>
      </pc:sldChg>
      <pc:sldChg chg="modSp">
        <pc:chgData name="Robyn Miller (DPC)" userId="f36b4bc7-13c4-44bf-acc1-7766edfc66fe" providerId="ADAL" clId="{00FC8D27-6586-440A-BCD5-6B776D7D5C58}" dt="2020-11-09T03:06:06.688" v="1863" actId="207"/>
        <pc:sldMkLst>
          <pc:docMk/>
          <pc:sldMk cId="1437801764" sldId="750"/>
        </pc:sldMkLst>
        <pc:spChg chg="mod">
          <ac:chgData name="Robyn Miller (DPC)" userId="f36b4bc7-13c4-44bf-acc1-7766edfc66fe" providerId="ADAL" clId="{00FC8D27-6586-440A-BCD5-6B776D7D5C58}" dt="2020-11-09T03:06:06.688" v="1863" actId="207"/>
          <ac:spMkLst>
            <pc:docMk/>
            <pc:sldMk cId="1437801764" sldId="750"/>
            <ac:spMk id="6" creationId="{D101966C-0CB4-4A75-959A-167F54540CEC}"/>
          </ac:spMkLst>
        </pc:spChg>
      </pc:sldChg>
      <pc:sldChg chg="modSp">
        <pc:chgData name="Robyn Miller (DPC)" userId="f36b4bc7-13c4-44bf-acc1-7766edfc66fe" providerId="ADAL" clId="{00FC8D27-6586-440A-BCD5-6B776D7D5C58}" dt="2020-11-09T03:27:50.759" v="3053" actId="207"/>
        <pc:sldMkLst>
          <pc:docMk/>
          <pc:sldMk cId="214642052" sldId="751"/>
        </pc:sldMkLst>
        <pc:spChg chg="mod">
          <ac:chgData name="Robyn Miller (DPC)" userId="f36b4bc7-13c4-44bf-acc1-7766edfc66fe" providerId="ADAL" clId="{00FC8D27-6586-440A-BCD5-6B776D7D5C58}" dt="2020-11-09T03:27:50.759" v="3053" actId="207"/>
          <ac:spMkLst>
            <pc:docMk/>
            <pc:sldMk cId="214642052" sldId="751"/>
            <ac:spMk id="6" creationId="{D101966C-0CB4-4A75-959A-167F54540CEC}"/>
          </ac:spMkLst>
        </pc:spChg>
      </pc:sldChg>
      <pc:sldChg chg="modSp">
        <pc:chgData name="Robyn Miller (DPC)" userId="f36b4bc7-13c4-44bf-acc1-7766edfc66fe" providerId="ADAL" clId="{00FC8D27-6586-440A-BCD5-6B776D7D5C58}" dt="2020-11-09T05:08:07.538" v="3703" actId="207"/>
        <pc:sldMkLst>
          <pc:docMk/>
          <pc:sldMk cId="3525916493" sldId="752"/>
        </pc:sldMkLst>
        <pc:spChg chg="mod">
          <ac:chgData name="Robyn Miller (DPC)" userId="f36b4bc7-13c4-44bf-acc1-7766edfc66fe" providerId="ADAL" clId="{00FC8D27-6586-440A-BCD5-6B776D7D5C58}" dt="2020-11-09T05:08:07.538" v="3703" actId="207"/>
          <ac:spMkLst>
            <pc:docMk/>
            <pc:sldMk cId="3525916493" sldId="752"/>
            <ac:spMk id="6" creationId="{D101966C-0CB4-4A75-959A-167F54540CEC}"/>
          </ac:spMkLst>
        </pc:spChg>
      </pc:sldChg>
      <pc:sldChg chg="modSp">
        <pc:chgData name="Robyn Miller (DPC)" userId="f36b4bc7-13c4-44bf-acc1-7766edfc66fe" providerId="ADAL" clId="{00FC8D27-6586-440A-BCD5-6B776D7D5C58}" dt="2020-11-09T05:58:56.306" v="4473" actId="207"/>
        <pc:sldMkLst>
          <pc:docMk/>
          <pc:sldMk cId="2454304639" sldId="753"/>
        </pc:sldMkLst>
        <pc:spChg chg="mod">
          <ac:chgData name="Robyn Miller (DPC)" userId="f36b4bc7-13c4-44bf-acc1-7766edfc66fe" providerId="ADAL" clId="{00FC8D27-6586-440A-BCD5-6B776D7D5C58}" dt="2020-11-09T05:58:56.306" v="4473" actId="207"/>
          <ac:spMkLst>
            <pc:docMk/>
            <pc:sldMk cId="2454304639" sldId="753"/>
            <ac:spMk id="6" creationId="{D101966C-0CB4-4A75-959A-167F54540CEC}"/>
          </ac:spMkLst>
        </pc:spChg>
      </pc:sldChg>
      <pc:sldChg chg="modSp">
        <pc:chgData name="Robyn Miller (DPC)" userId="f36b4bc7-13c4-44bf-acc1-7766edfc66fe" providerId="ADAL" clId="{00FC8D27-6586-440A-BCD5-6B776D7D5C58}" dt="2020-11-09T02:37:49.301" v="998" actId="207"/>
        <pc:sldMkLst>
          <pc:docMk/>
          <pc:sldMk cId="4250813711" sldId="754"/>
        </pc:sldMkLst>
        <pc:spChg chg="mod">
          <ac:chgData name="Robyn Miller (DPC)" userId="f36b4bc7-13c4-44bf-acc1-7766edfc66fe" providerId="ADAL" clId="{00FC8D27-6586-440A-BCD5-6B776D7D5C58}" dt="2020-11-09T02:37:49.301" v="998" actId="207"/>
          <ac:spMkLst>
            <pc:docMk/>
            <pc:sldMk cId="4250813711" sldId="754"/>
            <ac:spMk id="6" creationId="{D101966C-0CB4-4A75-959A-167F54540CEC}"/>
          </ac:spMkLst>
        </pc:spChg>
      </pc:sldChg>
      <pc:sldChg chg="addSp delSp modSp add">
        <pc:chgData name="Robyn Miller (DPC)" userId="f36b4bc7-13c4-44bf-acc1-7766edfc66fe" providerId="ADAL" clId="{00FC8D27-6586-440A-BCD5-6B776D7D5C58}" dt="2020-11-09T02:44:00.386" v="1148" actId="1076"/>
        <pc:sldMkLst>
          <pc:docMk/>
          <pc:sldMk cId="4171537061" sldId="756"/>
        </pc:sldMkLst>
        <pc:spChg chg="del mod">
          <ac:chgData name="Robyn Miller (DPC)" userId="f36b4bc7-13c4-44bf-acc1-7766edfc66fe" providerId="ADAL" clId="{00FC8D27-6586-440A-BCD5-6B776D7D5C58}" dt="2020-11-09T02:36:52.109" v="993" actId="478"/>
          <ac:spMkLst>
            <pc:docMk/>
            <pc:sldMk cId="4171537061" sldId="756"/>
            <ac:spMk id="2" creationId="{D8A9CF84-E095-4880-B5ED-20C7EE0EFEE0}"/>
          </ac:spMkLst>
        </pc:spChg>
        <pc:spChg chg="add mod">
          <ac:chgData name="Robyn Miller (DPC)" userId="f36b4bc7-13c4-44bf-acc1-7766edfc66fe" providerId="ADAL" clId="{00FC8D27-6586-440A-BCD5-6B776D7D5C58}" dt="2020-11-09T02:39:52.541" v="1050" actId="5793"/>
          <ac:spMkLst>
            <pc:docMk/>
            <pc:sldMk cId="4171537061" sldId="756"/>
            <ac:spMk id="7" creationId="{A8D5415D-9BED-48CF-9A36-2004C90F871C}"/>
          </ac:spMkLst>
        </pc:spChg>
        <pc:spChg chg="mod">
          <ac:chgData name="Robyn Miller (DPC)" userId="f36b4bc7-13c4-44bf-acc1-7766edfc66fe" providerId="ADAL" clId="{00FC8D27-6586-440A-BCD5-6B776D7D5C58}" dt="2020-11-09T02:39:42.268" v="1046" actId="20577"/>
          <ac:spMkLst>
            <pc:docMk/>
            <pc:sldMk cId="4171537061" sldId="756"/>
            <ac:spMk id="10" creationId="{E293FAC1-0BBF-43FE-B056-34FF83FBDC76}"/>
          </ac:spMkLst>
        </pc:spChg>
        <pc:spChg chg="add mod topLvl">
          <ac:chgData name="Robyn Miller (DPC)" userId="f36b4bc7-13c4-44bf-acc1-7766edfc66fe" providerId="ADAL" clId="{00FC8D27-6586-440A-BCD5-6B776D7D5C58}" dt="2020-11-09T02:38:39.267" v="1013" actId="165"/>
          <ac:spMkLst>
            <pc:docMk/>
            <pc:sldMk cId="4171537061" sldId="756"/>
            <ac:spMk id="12" creationId="{CB1B2C55-2B37-40EF-A5A5-7DA2489F3228}"/>
          </ac:spMkLst>
        </pc:spChg>
        <pc:spChg chg="add del mod ord">
          <ac:chgData name="Robyn Miller (DPC)" userId="f36b4bc7-13c4-44bf-acc1-7766edfc66fe" providerId="ADAL" clId="{00FC8D27-6586-440A-BCD5-6B776D7D5C58}" dt="2020-11-09T02:33:47.673" v="803" actId="478"/>
          <ac:spMkLst>
            <pc:docMk/>
            <pc:sldMk cId="4171537061" sldId="756"/>
            <ac:spMk id="13" creationId="{1FD6E0CB-9886-4A2C-A10B-55D619AC62EB}"/>
          </ac:spMkLst>
        </pc:spChg>
        <pc:spChg chg="mod">
          <ac:chgData name="Robyn Miller (DPC)" userId="f36b4bc7-13c4-44bf-acc1-7766edfc66fe" providerId="ADAL" clId="{00FC8D27-6586-440A-BCD5-6B776D7D5C58}" dt="2020-11-09T02:19:19.224" v="25" actId="164"/>
          <ac:spMkLst>
            <pc:docMk/>
            <pc:sldMk cId="4171537061" sldId="756"/>
            <ac:spMk id="16" creationId="{9FF13606-1EDD-4B63-BF03-1C8DFD45E900}"/>
          </ac:spMkLst>
        </pc:spChg>
        <pc:spChg chg="add mod topLvl">
          <ac:chgData name="Robyn Miller (DPC)" userId="f36b4bc7-13c4-44bf-acc1-7766edfc66fe" providerId="ADAL" clId="{00FC8D27-6586-440A-BCD5-6B776D7D5C58}" dt="2020-11-09T02:39:58.373" v="1051" actId="1038"/>
          <ac:spMkLst>
            <pc:docMk/>
            <pc:sldMk cId="4171537061" sldId="756"/>
            <ac:spMk id="17" creationId="{1AEE4335-8947-40C7-9A9B-73F26A198037}"/>
          </ac:spMkLst>
        </pc:spChg>
        <pc:spChg chg="add mod topLvl">
          <ac:chgData name="Robyn Miller (DPC)" userId="f36b4bc7-13c4-44bf-acc1-7766edfc66fe" providerId="ADAL" clId="{00FC8D27-6586-440A-BCD5-6B776D7D5C58}" dt="2020-11-09T02:40:01.706" v="1056" actId="1038"/>
          <ac:spMkLst>
            <pc:docMk/>
            <pc:sldMk cId="4171537061" sldId="756"/>
            <ac:spMk id="20" creationId="{A7C19C54-57E6-46AE-9563-8AC1605167B5}"/>
          </ac:spMkLst>
        </pc:spChg>
        <pc:spChg chg="add mod topLvl">
          <ac:chgData name="Robyn Miller (DPC)" userId="f36b4bc7-13c4-44bf-acc1-7766edfc66fe" providerId="ADAL" clId="{00FC8D27-6586-440A-BCD5-6B776D7D5C58}" dt="2020-11-09T02:40:04.372" v="1060" actId="1038"/>
          <ac:spMkLst>
            <pc:docMk/>
            <pc:sldMk cId="4171537061" sldId="756"/>
            <ac:spMk id="22" creationId="{8CB2028E-1735-4A53-9D02-6BA3F4681F39}"/>
          </ac:spMkLst>
        </pc:spChg>
        <pc:spChg chg="add mod topLvl">
          <ac:chgData name="Robyn Miller (DPC)" userId="f36b4bc7-13c4-44bf-acc1-7766edfc66fe" providerId="ADAL" clId="{00FC8D27-6586-440A-BCD5-6B776D7D5C58}" dt="2020-11-09T02:40:08.700" v="1067" actId="1038"/>
          <ac:spMkLst>
            <pc:docMk/>
            <pc:sldMk cId="4171537061" sldId="756"/>
            <ac:spMk id="24" creationId="{CBDE883F-1357-43E6-B7B9-3106821F576C}"/>
          </ac:spMkLst>
        </pc:spChg>
        <pc:spChg chg="add mod topLvl">
          <ac:chgData name="Robyn Miller (DPC)" userId="f36b4bc7-13c4-44bf-acc1-7766edfc66fe" providerId="ADAL" clId="{00FC8D27-6586-440A-BCD5-6B776D7D5C58}" dt="2020-11-09T02:40:16.639" v="1085" actId="1038"/>
          <ac:spMkLst>
            <pc:docMk/>
            <pc:sldMk cId="4171537061" sldId="756"/>
            <ac:spMk id="26" creationId="{2130DF61-6DD5-4D91-95FF-AB600219201F}"/>
          </ac:spMkLst>
        </pc:spChg>
        <pc:spChg chg="add mod topLvl">
          <ac:chgData name="Robyn Miller (DPC)" userId="f36b4bc7-13c4-44bf-acc1-7766edfc66fe" providerId="ADAL" clId="{00FC8D27-6586-440A-BCD5-6B776D7D5C58}" dt="2020-11-09T02:40:12.576" v="1077" actId="1038"/>
          <ac:spMkLst>
            <pc:docMk/>
            <pc:sldMk cId="4171537061" sldId="756"/>
            <ac:spMk id="28" creationId="{1E0FC51F-2DA9-43B9-9880-159936CB91C6}"/>
          </ac:spMkLst>
        </pc:spChg>
        <pc:spChg chg="add del">
          <ac:chgData name="Robyn Miller (DPC)" userId="f36b4bc7-13c4-44bf-acc1-7766edfc66fe" providerId="ADAL" clId="{00FC8D27-6586-440A-BCD5-6B776D7D5C58}" dt="2020-11-09T02:34:04.198" v="805"/>
          <ac:spMkLst>
            <pc:docMk/>
            <pc:sldMk cId="4171537061" sldId="756"/>
            <ac:spMk id="30" creationId="{9CFF49A5-A22F-4FD9-B6F5-D0FF5FFE636E}"/>
          </ac:spMkLst>
        </pc:spChg>
        <pc:spChg chg="add del mod">
          <ac:chgData name="Robyn Miller (DPC)" userId="f36b4bc7-13c4-44bf-acc1-7766edfc66fe" providerId="ADAL" clId="{00FC8D27-6586-440A-BCD5-6B776D7D5C58}" dt="2020-11-09T02:34:48.343" v="879" actId="478"/>
          <ac:spMkLst>
            <pc:docMk/>
            <pc:sldMk cId="4171537061" sldId="756"/>
            <ac:spMk id="31" creationId="{45D1E8AD-F38C-4B22-B2D9-3CC93D7ADC16}"/>
          </ac:spMkLst>
        </pc:spChg>
        <pc:spChg chg="add del mod">
          <ac:chgData name="Robyn Miller (DPC)" userId="f36b4bc7-13c4-44bf-acc1-7766edfc66fe" providerId="ADAL" clId="{00FC8D27-6586-440A-BCD5-6B776D7D5C58}" dt="2020-11-09T02:35:15.298" v="915" actId="478"/>
          <ac:spMkLst>
            <pc:docMk/>
            <pc:sldMk cId="4171537061" sldId="756"/>
            <ac:spMk id="32" creationId="{DA6C146C-6037-45C3-A3D0-9C97617DD2B1}"/>
          </ac:spMkLst>
        </pc:spChg>
        <pc:spChg chg="add mod">
          <ac:chgData name="Robyn Miller (DPC)" userId="f36b4bc7-13c4-44bf-acc1-7766edfc66fe" providerId="ADAL" clId="{00FC8D27-6586-440A-BCD5-6B776D7D5C58}" dt="2020-11-09T02:44:00.386" v="1148" actId="1076"/>
          <ac:spMkLst>
            <pc:docMk/>
            <pc:sldMk cId="4171537061" sldId="756"/>
            <ac:spMk id="33" creationId="{8980989D-7623-4D17-B739-ED9B29CC8C43}"/>
          </ac:spMkLst>
        </pc:spChg>
        <pc:spChg chg="add mod">
          <ac:chgData name="Robyn Miller (DPC)" userId="f36b4bc7-13c4-44bf-acc1-7766edfc66fe" providerId="ADAL" clId="{00FC8D27-6586-440A-BCD5-6B776D7D5C58}" dt="2020-11-09T02:43:43.309" v="1146" actId="1037"/>
          <ac:spMkLst>
            <pc:docMk/>
            <pc:sldMk cId="4171537061" sldId="756"/>
            <ac:spMk id="40" creationId="{2101B4D5-79FD-4271-ADEA-183E34E116D3}"/>
          </ac:spMkLst>
        </pc:spChg>
        <pc:grpChg chg="add mod">
          <ac:chgData name="Robyn Miller (DPC)" userId="f36b4bc7-13c4-44bf-acc1-7766edfc66fe" providerId="ADAL" clId="{00FC8D27-6586-440A-BCD5-6B776D7D5C58}" dt="2020-11-09T02:19:23.769" v="29" actId="1037"/>
          <ac:grpSpMkLst>
            <pc:docMk/>
            <pc:sldMk cId="4171537061" sldId="756"/>
            <ac:grpSpMk id="6" creationId="{4A63AC56-8307-46BD-AEFE-0636DC51A0E6}"/>
          </ac:grpSpMkLst>
        </pc:grpChg>
        <pc:grpChg chg="add del mod">
          <ac:chgData name="Robyn Miller (DPC)" userId="f36b4bc7-13c4-44bf-acc1-7766edfc66fe" providerId="ADAL" clId="{00FC8D27-6586-440A-BCD5-6B776D7D5C58}" dt="2020-11-09T02:38:39.267" v="1013" actId="165"/>
          <ac:grpSpMkLst>
            <pc:docMk/>
            <pc:sldMk cId="4171537061" sldId="756"/>
            <ac:grpSpMk id="14" creationId="{15CC00DE-23D5-4954-8394-28C8F3A3E2F2}"/>
          </ac:grpSpMkLst>
        </pc:grpChg>
        <pc:picChg chg="add mod">
          <ac:chgData name="Robyn Miller (DPC)" userId="f36b4bc7-13c4-44bf-acc1-7766edfc66fe" providerId="ADAL" clId="{00FC8D27-6586-440A-BCD5-6B776D7D5C58}" dt="2020-11-09T02:19:19.224" v="25" actId="164"/>
          <ac:picMkLst>
            <pc:docMk/>
            <pc:sldMk cId="4171537061" sldId="756"/>
            <ac:picMk id="4" creationId="{B492D31D-0EF1-4CD3-B3A5-0602CF203A8B}"/>
          </ac:picMkLst>
        </pc:picChg>
        <pc:picChg chg="add mod topLvl">
          <ac:chgData name="Robyn Miller (DPC)" userId="f36b4bc7-13c4-44bf-acc1-7766edfc66fe" providerId="ADAL" clId="{00FC8D27-6586-440A-BCD5-6B776D7D5C58}" dt="2020-11-09T02:38:39.267" v="1013" actId="165"/>
          <ac:picMkLst>
            <pc:docMk/>
            <pc:sldMk cId="4171537061" sldId="756"/>
            <ac:picMk id="9" creationId="{C3202144-E34E-4AF1-8BA0-11CF6C0D4DDF}"/>
          </ac:picMkLst>
        </pc:picChg>
        <pc:picChg chg="add mod topLvl">
          <ac:chgData name="Robyn Miller (DPC)" userId="f36b4bc7-13c4-44bf-acc1-7766edfc66fe" providerId="ADAL" clId="{00FC8D27-6586-440A-BCD5-6B776D7D5C58}" dt="2020-11-09T02:38:39.267" v="1013" actId="165"/>
          <ac:picMkLst>
            <pc:docMk/>
            <pc:sldMk cId="4171537061" sldId="756"/>
            <ac:picMk id="15" creationId="{9EA25C0C-7C7F-4C45-AE6A-C07A8E3EFAF2}"/>
          </ac:picMkLst>
        </pc:picChg>
        <pc:picChg chg="del">
          <ac:chgData name="Robyn Miller (DPC)" userId="f36b4bc7-13c4-44bf-acc1-7766edfc66fe" providerId="ADAL" clId="{00FC8D27-6586-440A-BCD5-6B776D7D5C58}" dt="2020-11-09T02:18:19.391" v="13" actId="478"/>
          <ac:picMkLst>
            <pc:docMk/>
            <pc:sldMk cId="4171537061" sldId="756"/>
            <ac:picMk id="18" creationId="{4E19DA30-2441-4DE3-BB33-223FF7414675}"/>
          </ac:picMkLst>
        </pc:picChg>
        <pc:picChg chg="add mod topLvl">
          <ac:chgData name="Robyn Miller (DPC)" userId="f36b4bc7-13c4-44bf-acc1-7766edfc66fe" providerId="ADAL" clId="{00FC8D27-6586-440A-BCD5-6B776D7D5C58}" dt="2020-11-09T02:38:39.267" v="1013" actId="165"/>
          <ac:picMkLst>
            <pc:docMk/>
            <pc:sldMk cId="4171537061" sldId="756"/>
            <ac:picMk id="19" creationId="{9D105B49-81F9-4747-B138-F20D58EED148}"/>
          </ac:picMkLst>
        </pc:picChg>
        <pc:picChg chg="add mod topLvl">
          <ac:chgData name="Robyn Miller (DPC)" userId="f36b4bc7-13c4-44bf-acc1-7766edfc66fe" providerId="ADAL" clId="{00FC8D27-6586-440A-BCD5-6B776D7D5C58}" dt="2020-11-09T02:38:39.267" v="1013" actId="165"/>
          <ac:picMkLst>
            <pc:docMk/>
            <pc:sldMk cId="4171537061" sldId="756"/>
            <ac:picMk id="21" creationId="{0BE4837B-5548-4371-9FEB-68BDCB6913DB}"/>
          </ac:picMkLst>
        </pc:picChg>
        <pc:picChg chg="add mod topLvl">
          <ac:chgData name="Robyn Miller (DPC)" userId="f36b4bc7-13c4-44bf-acc1-7766edfc66fe" providerId="ADAL" clId="{00FC8D27-6586-440A-BCD5-6B776D7D5C58}" dt="2020-11-09T02:38:39.267" v="1013" actId="165"/>
          <ac:picMkLst>
            <pc:docMk/>
            <pc:sldMk cId="4171537061" sldId="756"/>
            <ac:picMk id="23" creationId="{DE4199E6-6AC8-4725-861B-3D244FF0FDC5}"/>
          </ac:picMkLst>
        </pc:picChg>
        <pc:picChg chg="add mod topLvl">
          <ac:chgData name="Robyn Miller (DPC)" userId="f36b4bc7-13c4-44bf-acc1-7766edfc66fe" providerId="ADAL" clId="{00FC8D27-6586-440A-BCD5-6B776D7D5C58}" dt="2020-11-09T02:38:39.267" v="1013" actId="165"/>
          <ac:picMkLst>
            <pc:docMk/>
            <pc:sldMk cId="4171537061" sldId="756"/>
            <ac:picMk id="25" creationId="{0903C54F-F8BC-4C0D-830A-4E080AF84D43}"/>
          </ac:picMkLst>
        </pc:picChg>
        <pc:picChg chg="add mod topLvl">
          <ac:chgData name="Robyn Miller (DPC)" userId="f36b4bc7-13c4-44bf-acc1-7766edfc66fe" providerId="ADAL" clId="{00FC8D27-6586-440A-BCD5-6B776D7D5C58}" dt="2020-11-09T02:38:39.267" v="1013" actId="165"/>
          <ac:picMkLst>
            <pc:docMk/>
            <pc:sldMk cId="4171537061" sldId="756"/>
            <ac:picMk id="27" creationId="{E7E65C98-81F0-46E2-A631-FF64A3A14F4D}"/>
          </ac:picMkLst>
        </pc:picChg>
        <pc:picChg chg="add del">
          <ac:chgData name="Robyn Miller (DPC)" userId="f36b4bc7-13c4-44bf-acc1-7766edfc66fe" providerId="ADAL" clId="{00FC8D27-6586-440A-BCD5-6B776D7D5C58}" dt="2020-11-09T02:34:04.198" v="805"/>
          <ac:picMkLst>
            <pc:docMk/>
            <pc:sldMk cId="4171537061" sldId="756"/>
            <ac:picMk id="29" creationId="{BBBCC114-B5A0-4072-BDFD-531C62880438}"/>
          </ac:picMkLst>
        </pc:picChg>
        <pc:picChg chg="add del mod">
          <ac:chgData name="Robyn Miller (DPC)" userId="f36b4bc7-13c4-44bf-acc1-7766edfc66fe" providerId="ADAL" clId="{00FC8D27-6586-440A-BCD5-6B776D7D5C58}" dt="2020-11-09T02:41:37.601" v="1098" actId="478"/>
          <ac:picMkLst>
            <pc:docMk/>
            <pc:sldMk cId="4171537061" sldId="756"/>
            <ac:picMk id="35" creationId="{802A7D3A-CF67-41B9-8B9F-C6D1C19E66E1}"/>
          </ac:picMkLst>
        </pc:picChg>
        <pc:picChg chg="add del mod">
          <ac:chgData name="Robyn Miller (DPC)" userId="f36b4bc7-13c4-44bf-acc1-7766edfc66fe" providerId="ADAL" clId="{00FC8D27-6586-440A-BCD5-6B776D7D5C58}" dt="2020-11-09T02:41:56.483" v="1104" actId="478"/>
          <ac:picMkLst>
            <pc:docMk/>
            <pc:sldMk cId="4171537061" sldId="756"/>
            <ac:picMk id="37" creationId="{3C4410DD-324A-4DC4-AE81-87B743029BD2}"/>
          </ac:picMkLst>
        </pc:picChg>
        <pc:picChg chg="add mod">
          <ac:chgData name="Robyn Miller (DPC)" userId="f36b4bc7-13c4-44bf-acc1-7766edfc66fe" providerId="ADAL" clId="{00FC8D27-6586-440A-BCD5-6B776D7D5C58}" dt="2020-11-09T02:43:43.309" v="1146" actId="1037"/>
          <ac:picMkLst>
            <pc:docMk/>
            <pc:sldMk cId="4171537061" sldId="756"/>
            <ac:picMk id="39" creationId="{8052E2A0-7005-4486-8852-8DAF617F9288}"/>
          </ac:picMkLst>
        </pc:picChg>
      </pc:sldChg>
      <pc:sldChg chg="addSp delSp modSp add">
        <pc:chgData name="Robyn Miller (DPC)" userId="f36b4bc7-13c4-44bf-acc1-7766edfc66fe" providerId="ADAL" clId="{00FC8D27-6586-440A-BCD5-6B776D7D5C58}" dt="2020-11-09T03:03:53.107" v="1835" actId="113"/>
        <pc:sldMkLst>
          <pc:docMk/>
          <pc:sldMk cId="201666054" sldId="757"/>
        </pc:sldMkLst>
        <pc:spChg chg="del">
          <ac:chgData name="Robyn Miller (DPC)" userId="f36b4bc7-13c4-44bf-acc1-7766edfc66fe" providerId="ADAL" clId="{00FC8D27-6586-440A-BCD5-6B776D7D5C58}" dt="2020-11-09T02:45:34.152" v="1163" actId="478"/>
          <ac:spMkLst>
            <pc:docMk/>
            <pc:sldMk cId="201666054" sldId="757"/>
            <ac:spMk id="2" creationId="{92AECC12-9D72-443F-94AD-9B63E523EDE7}"/>
          </ac:spMkLst>
        </pc:spChg>
        <pc:spChg chg="mod">
          <ac:chgData name="Robyn Miller (DPC)" userId="f36b4bc7-13c4-44bf-acc1-7766edfc66fe" providerId="ADAL" clId="{00FC8D27-6586-440A-BCD5-6B776D7D5C58}" dt="2020-11-09T02:44:52.561" v="1154" actId="1076"/>
          <ac:spMkLst>
            <pc:docMk/>
            <pc:sldMk cId="201666054" sldId="757"/>
            <ac:spMk id="6" creationId="{D101966C-0CB4-4A75-959A-167F54540CEC}"/>
          </ac:spMkLst>
        </pc:spChg>
        <pc:spChg chg="del">
          <ac:chgData name="Robyn Miller (DPC)" userId="f36b4bc7-13c4-44bf-acc1-7766edfc66fe" providerId="ADAL" clId="{00FC8D27-6586-440A-BCD5-6B776D7D5C58}" dt="2020-11-09T02:44:31.111" v="1150" actId="478"/>
          <ac:spMkLst>
            <pc:docMk/>
            <pc:sldMk cId="201666054" sldId="757"/>
            <ac:spMk id="10" creationId="{8A57BD31-EE93-4B3C-A9A0-6B8AD985C0F0}"/>
          </ac:spMkLst>
        </pc:spChg>
        <pc:spChg chg="add mod">
          <ac:chgData name="Robyn Miller (DPC)" userId="f36b4bc7-13c4-44bf-acc1-7766edfc66fe" providerId="ADAL" clId="{00FC8D27-6586-440A-BCD5-6B776D7D5C58}" dt="2020-11-09T02:46:01.379" v="1164" actId="1076"/>
          <ac:spMkLst>
            <pc:docMk/>
            <pc:sldMk cId="201666054" sldId="757"/>
            <ac:spMk id="12" creationId="{7E598A3F-F4AB-4330-ADFE-7825AA8669C7}"/>
          </ac:spMkLst>
        </pc:spChg>
        <pc:spChg chg="add del mod">
          <ac:chgData name="Robyn Miller (DPC)" userId="f36b4bc7-13c4-44bf-acc1-7766edfc66fe" providerId="ADAL" clId="{00FC8D27-6586-440A-BCD5-6B776D7D5C58}" dt="2020-11-09T03:03:27.475" v="1829" actId="478"/>
          <ac:spMkLst>
            <pc:docMk/>
            <pc:sldMk cId="201666054" sldId="757"/>
            <ac:spMk id="13" creationId="{8C7E7475-92A7-4328-B18F-C673B2CF7E9E}"/>
          </ac:spMkLst>
        </pc:spChg>
        <pc:spChg chg="add">
          <ac:chgData name="Robyn Miller (DPC)" userId="f36b4bc7-13c4-44bf-acc1-7766edfc66fe" providerId="ADAL" clId="{00FC8D27-6586-440A-BCD5-6B776D7D5C58}" dt="2020-11-09T02:46:47.831" v="1167"/>
          <ac:spMkLst>
            <pc:docMk/>
            <pc:sldMk cId="201666054" sldId="757"/>
            <ac:spMk id="15" creationId="{A50EBB72-7C24-4245-9BC8-9DAA39F1CC2A}"/>
          </ac:spMkLst>
        </pc:spChg>
        <pc:spChg chg="add del mod">
          <ac:chgData name="Robyn Miller (DPC)" userId="f36b4bc7-13c4-44bf-acc1-7766edfc66fe" providerId="ADAL" clId="{00FC8D27-6586-440A-BCD5-6B776D7D5C58}" dt="2020-11-09T02:53:46.518" v="1332" actId="478"/>
          <ac:spMkLst>
            <pc:docMk/>
            <pc:sldMk cId="201666054" sldId="757"/>
            <ac:spMk id="26" creationId="{1B804DE0-01B9-4F4B-9E7B-903475535762}"/>
          </ac:spMkLst>
        </pc:spChg>
        <pc:spChg chg="add mod">
          <ac:chgData name="Robyn Miller (DPC)" userId="f36b4bc7-13c4-44bf-acc1-7766edfc66fe" providerId="ADAL" clId="{00FC8D27-6586-440A-BCD5-6B776D7D5C58}" dt="2020-11-09T03:03:53.107" v="1835" actId="113"/>
          <ac:spMkLst>
            <pc:docMk/>
            <pc:sldMk cId="201666054" sldId="757"/>
            <ac:spMk id="27" creationId="{BFE0190E-BF58-41B9-9BC1-6A1E5C7FBE64}"/>
          </ac:spMkLst>
        </pc:spChg>
        <pc:grpChg chg="del">
          <ac:chgData name="Robyn Miller (DPC)" userId="f36b4bc7-13c4-44bf-acc1-7766edfc66fe" providerId="ADAL" clId="{00FC8D27-6586-440A-BCD5-6B776D7D5C58}" dt="2020-11-09T02:44:31.111" v="1150" actId="478"/>
          <ac:grpSpMkLst>
            <pc:docMk/>
            <pc:sldMk cId="201666054" sldId="757"/>
            <ac:grpSpMk id="8" creationId="{29794F0F-FCF5-41BA-848E-EF46C6306622}"/>
          </ac:grpSpMkLst>
        </pc:grpChg>
        <pc:grpChg chg="mod">
          <ac:chgData name="Robyn Miller (DPC)" userId="f36b4bc7-13c4-44bf-acc1-7766edfc66fe" providerId="ADAL" clId="{00FC8D27-6586-440A-BCD5-6B776D7D5C58}" dt="2020-11-09T02:44:55.404" v="1155" actId="1076"/>
          <ac:grpSpMkLst>
            <pc:docMk/>
            <pc:sldMk cId="201666054" sldId="757"/>
            <ac:grpSpMk id="16" creationId="{0FF295BE-E8FA-48BD-95B7-4198FE98F6F7}"/>
          </ac:grpSpMkLst>
        </pc:grpChg>
        <pc:graphicFrameChg chg="del mod modGraphic">
          <ac:chgData name="Robyn Miller (DPC)" userId="f36b4bc7-13c4-44bf-acc1-7766edfc66fe" providerId="ADAL" clId="{00FC8D27-6586-440A-BCD5-6B776D7D5C58}" dt="2020-11-09T03:03:25.618" v="1828" actId="478"/>
          <ac:graphicFrameMkLst>
            <pc:docMk/>
            <pc:sldMk cId="201666054" sldId="757"/>
            <ac:graphicFrameMk id="4" creationId="{BE53563F-2FB9-45C5-A75C-16C80CF4C6A3}"/>
          </ac:graphicFrameMkLst>
        </pc:graphicFrameChg>
        <pc:picChg chg="add mod">
          <ac:chgData name="Robyn Miller (DPC)" userId="f36b4bc7-13c4-44bf-acc1-7766edfc66fe" providerId="ADAL" clId="{00FC8D27-6586-440A-BCD5-6B776D7D5C58}" dt="2020-11-09T03:01:01.289" v="1810" actId="1076"/>
          <ac:picMkLst>
            <pc:docMk/>
            <pc:sldMk cId="201666054" sldId="757"/>
            <ac:picMk id="5" creationId="{20DFED0B-6412-4E75-91E7-239E6E569F39}"/>
          </ac:picMkLst>
        </pc:picChg>
        <pc:picChg chg="add">
          <ac:chgData name="Robyn Miller (DPC)" userId="f36b4bc7-13c4-44bf-acc1-7766edfc66fe" providerId="ADAL" clId="{00FC8D27-6586-440A-BCD5-6B776D7D5C58}" dt="2020-11-09T02:46:47.831" v="1167"/>
          <ac:picMkLst>
            <pc:docMk/>
            <pc:sldMk cId="201666054" sldId="757"/>
            <ac:picMk id="14" creationId="{C1486738-9F3E-4EEB-96C7-CA4E4210F970}"/>
          </ac:picMkLst>
        </pc:picChg>
        <pc:picChg chg="mod">
          <ac:chgData name="Robyn Miller (DPC)" userId="f36b4bc7-13c4-44bf-acc1-7766edfc66fe" providerId="ADAL" clId="{00FC8D27-6586-440A-BCD5-6B776D7D5C58}" dt="2020-11-09T02:45:27.785" v="1162" actId="1076"/>
          <ac:picMkLst>
            <pc:docMk/>
            <pc:sldMk cId="201666054" sldId="757"/>
            <ac:picMk id="17" creationId="{30D25CEC-00DE-445D-8A63-CF47376CB95D}"/>
          </ac:picMkLst>
        </pc:picChg>
        <pc:picChg chg="add mod">
          <ac:chgData name="Robyn Miller (DPC)" userId="f36b4bc7-13c4-44bf-acc1-7766edfc66fe" providerId="ADAL" clId="{00FC8D27-6586-440A-BCD5-6B776D7D5C58}" dt="2020-11-09T03:01:08.468" v="1813" actId="1076"/>
          <ac:picMkLst>
            <pc:docMk/>
            <pc:sldMk cId="201666054" sldId="757"/>
            <ac:picMk id="19" creationId="{890B9853-025E-4494-99DF-4A4D478B47C5}"/>
          </ac:picMkLst>
        </pc:picChg>
        <pc:picChg chg="add mod">
          <ac:chgData name="Robyn Miller (DPC)" userId="f36b4bc7-13c4-44bf-acc1-7766edfc66fe" providerId="ADAL" clId="{00FC8D27-6586-440A-BCD5-6B776D7D5C58}" dt="2020-11-09T02:57:08.042" v="1556" actId="1076"/>
          <ac:picMkLst>
            <pc:docMk/>
            <pc:sldMk cId="201666054" sldId="757"/>
            <ac:picMk id="21" creationId="{D34E777C-1E1A-4B60-BDA5-C1723F1E26DE}"/>
          </ac:picMkLst>
        </pc:picChg>
        <pc:picChg chg="add mod">
          <ac:chgData name="Robyn Miller (DPC)" userId="f36b4bc7-13c4-44bf-acc1-7766edfc66fe" providerId="ADAL" clId="{00FC8D27-6586-440A-BCD5-6B776D7D5C58}" dt="2020-11-09T03:01:07.014" v="1812" actId="1076"/>
          <ac:picMkLst>
            <pc:docMk/>
            <pc:sldMk cId="201666054" sldId="757"/>
            <ac:picMk id="23" creationId="{1FCD3B08-679F-492F-AE32-B47D144C87EA}"/>
          </ac:picMkLst>
        </pc:picChg>
        <pc:picChg chg="add mod">
          <ac:chgData name="Robyn Miller (DPC)" userId="f36b4bc7-13c4-44bf-acc1-7766edfc66fe" providerId="ADAL" clId="{00FC8D27-6586-440A-BCD5-6B776D7D5C58}" dt="2020-11-09T02:57:09.351" v="1557" actId="1076"/>
          <ac:picMkLst>
            <pc:docMk/>
            <pc:sldMk cId="201666054" sldId="757"/>
            <ac:picMk id="25" creationId="{09664EB2-0F84-488D-9F59-B56184A9472D}"/>
          </ac:picMkLst>
        </pc:picChg>
        <pc:picChg chg="add mod">
          <ac:chgData name="Robyn Miller (DPC)" userId="f36b4bc7-13c4-44bf-acc1-7766edfc66fe" providerId="ADAL" clId="{00FC8D27-6586-440A-BCD5-6B776D7D5C58}" dt="2020-11-09T03:01:04.788" v="1811" actId="1076"/>
          <ac:picMkLst>
            <pc:docMk/>
            <pc:sldMk cId="201666054" sldId="757"/>
            <ac:picMk id="29" creationId="{B88AE687-740C-44BE-B19F-87948DDDBC48}"/>
          </ac:picMkLst>
        </pc:picChg>
        <pc:cxnChg chg="add mod">
          <ac:chgData name="Robyn Miller (DPC)" userId="f36b4bc7-13c4-44bf-acc1-7766edfc66fe" providerId="ADAL" clId="{00FC8D27-6586-440A-BCD5-6B776D7D5C58}" dt="2020-11-09T03:01:45.926" v="1817" actId="17032"/>
          <ac:cxnSpMkLst>
            <pc:docMk/>
            <pc:sldMk cId="201666054" sldId="757"/>
            <ac:cxnSpMk id="31" creationId="{1F7BC6FC-5539-469E-8750-05C3CB39B4B8}"/>
          </ac:cxnSpMkLst>
        </pc:cxnChg>
        <pc:cxnChg chg="add mod">
          <ac:chgData name="Robyn Miller (DPC)" userId="f36b4bc7-13c4-44bf-acc1-7766edfc66fe" providerId="ADAL" clId="{00FC8D27-6586-440A-BCD5-6B776D7D5C58}" dt="2020-11-09T03:02:04.367" v="1819" actId="17032"/>
          <ac:cxnSpMkLst>
            <pc:docMk/>
            <pc:sldMk cId="201666054" sldId="757"/>
            <ac:cxnSpMk id="34" creationId="{F93E6195-C93F-4F60-AA73-836BCDB821C3}"/>
          </ac:cxnSpMkLst>
        </pc:cxnChg>
        <pc:cxnChg chg="add mod">
          <ac:chgData name="Robyn Miller (DPC)" userId="f36b4bc7-13c4-44bf-acc1-7766edfc66fe" providerId="ADAL" clId="{00FC8D27-6586-440A-BCD5-6B776D7D5C58}" dt="2020-11-09T03:02:28.991" v="1821" actId="17032"/>
          <ac:cxnSpMkLst>
            <pc:docMk/>
            <pc:sldMk cId="201666054" sldId="757"/>
            <ac:cxnSpMk id="36" creationId="{847D4FA7-C160-435B-9611-CCB71DEBCCED}"/>
          </ac:cxnSpMkLst>
        </pc:cxnChg>
        <pc:cxnChg chg="add mod">
          <ac:chgData name="Robyn Miller (DPC)" userId="f36b4bc7-13c4-44bf-acc1-7766edfc66fe" providerId="ADAL" clId="{00FC8D27-6586-440A-BCD5-6B776D7D5C58}" dt="2020-11-09T03:02:44.281" v="1823" actId="17032"/>
          <ac:cxnSpMkLst>
            <pc:docMk/>
            <pc:sldMk cId="201666054" sldId="757"/>
            <ac:cxnSpMk id="38" creationId="{BD02E876-1FB4-4315-A3E5-2802952939DA}"/>
          </ac:cxnSpMkLst>
        </pc:cxnChg>
        <pc:cxnChg chg="add mod">
          <ac:chgData name="Robyn Miller (DPC)" userId="f36b4bc7-13c4-44bf-acc1-7766edfc66fe" providerId="ADAL" clId="{00FC8D27-6586-440A-BCD5-6B776D7D5C58}" dt="2020-11-09T03:03:00.953" v="1826" actId="14100"/>
          <ac:cxnSpMkLst>
            <pc:docMk/>
            <pc:sldMk cId="201666054" sldId="757"/>
            <ac:cxnSpMk id="40" creationId="{6787E035-BDAB-45D7-A97E-F0B0E009C27C}"/>
          </ac:cxnSpMkLst>
        </pc:cxnChg>
      </pc:sldChg>
      <pc:sldChg chg="addSp delSp modSp add">
        <pc:chgData name="Robyn Miller (DPC)" userId="f36b4bc7-13c4-44bf-acc1-7766edfc66fe" providerId="ADAL" clId="{00FC8D27-6586-440A-BCD5-6B776D7D5C58}" dt="2020-11-09T03:17:30.018" v="2519" actId="1076"/>
        <pc:sldMkLst>
          <pc:docMk/>
          <pc:sldMk cId="1806752431" sldId="758"/>
        </pc:sldMkLst>
        <pc:spChg chg="add mod">
          <ac:chgData name="Robyn Miller (DPC)" userId="f36b4bc7-13c4-44bf-acc1-7766edfc66fe" providerId="ADAL" clId="{00FC8D27-6586-440A-BCD5-6B776D7D5C58}" dt="2020-11-09T03:17:21.843" v="2517" actId="14100"/>
          <ac:spMkLst>
            <pc:docMk/>
            <pc:sldMk cId="1806752431" sldId="758"/>
            <ac:spMk id="3" creationId="{CE8B628C-FECC-4CFB-B7B2-53A99B568A97}"/>
          </ac:spMkLst>
        </pc:spChg>
        <pc:spChg chg="del mod">
          <ac:chgData name="Robyn Miller (DPC)" userId="f36b4bc7-13c4-44bf-acc1-7766edfc66fe" providerId="ADAL" clId="{00FC8D27-6586-440A-BCD5-6B776D7D5C58}" dt="2020-11-09T03:12:31.190" v="2300" actId="478"/>
          <ac:spMkLst>
            <pc:docMk/>
            <pc:sldMk cId="1806752431" sldId="758"/>
            <ac:spMk id="10" creationId="{42D6C8EF-C0A2-4203-A30F-6C9EB1353E17}"/>
          </ac:spMkLst>
        </pc:spChg>
        <pc:spChg chg="add">
          <ac:chgData name="Robyn Miller (DPC)" userId="f36b4bc7-13c4-44bf-acc1-7766edfc66fe" providerId="ADAL" clId="{00FC8D27-6586-440A-BCD5-6B776D7D5C58}" dt="2020-11-09T03:06:16.477" v="1865"/>
          <ac:spMkLst>
            <pc:docMk/>
            <pc:sldMk cId="1806752431" sldId="758"/>
            <ac:spMk id="11" creationId="{462E3A64-7260-4ABA-BF36-6956050975EB}"/>
          </ac:spMkLst>
        </pc:spChg>
        <pc:spChg chg="add mod">
          <ac:chgData name="Robyn Miller (DPC)" userId="f36b4bc7-13c4-44bf-acc1-7766edfc66fe" providerId="ADAL" clId="{00FC8D27-6586-440A-BCD5-6B776D7D5C58}" dt="2020-11-09T03:10:16.748" v="2235" actId="20577"/>
          <ac:spMkLst>
            <pc:docMk/>
            <pc:sldMk cId="1806752431" sldId="758"/>
            <ac:spMk id="13" creationId="{2424EAC4-45A6-40A3-9A2D-B1E7C6C379C2}"/>
          </ac:spMkLst>
        </pc:spChg>
        <pc:spChg chg="mod">
          <ac:chgData name="Robyn Miller (DPC)" userId="f36b4bc7-13c4-44bf-acc1-7766edfc66fe" providerId="ADAL" clId="{00FC8D27-6586-440A-BCD5-6B776D7D5C58}" dt="2020-11-09T03:06:57.435" v="1874" actId="14100"/>
          <ac:spMkLst>
            <pc:docMk/>
            <pc:sldMk cId="1806752431" sldId="758"/>
            <ac:spMk id="14" creationId="{BDD06CBC-C482-42E6-A397-BB1B24B98FD4}"/>
          </ac:spMkLst>
        </pc:spChg>
        <pc:spChg chg="del">
          <ac:chgData name="Robyn Miller (DPC)" userId="f36b4bc7-13c4-44bf-acc1-7766edfc66fe" providerId="ADAL" clId="{00FC8D27-6586-440A-BCD5-6B776D7D5C58}" dt="2020-11-09T03:07:11.292" v="1876" actId="478"/>
          <ac:spMkLst>
            <pc:docMk/>
            <pc:sldMk cId="1806752431" sldId="758"/>
            <ac:spMk id="15" creationId="{5E22B31F-0A15-44BB-8F39-22E2F192B4C2}"/>
          </ac:spMkLst>
        </pc:spChg>
        <pc:spChg chg="mod">
          <ac:chgData name="Robyn Miller (DPC)" userId="f36b4bc7-13c4-44bf-acc1-7766edfc66fe" providerId="ADAL" clId="{00FC8D27-6586-440A-BCD5-6B776D7D5C58}" dt="2020-11-09T03:06:51.336" v="1872" actId="164"/>
          <ac:spMkLst>
            <pc:docMk/>
            <pc:sldMk cId="1806752431" sldId="758"/>
            <ac:spMk id="17" creationId="{B1377B77-C72F-4881-AFD3-5454A64F1472}"/>
          </ac:spMkLst>
        </pc:spChg>
        <pc:spChg chg="add del mod">
          <ac:chgData name="Robyn Miller (DPC)" userId="f36b4bc7-13c4-44bf-acc1-7766edfc66fe" providerId="ADAL" clId="{00FC8D27-6586-440A-BCD5-6B776D7D5C58}" dt="2020-11-09T03:11:15.177" v="2285" actId="478"/>
          <ac:spMkLst>
            <pc:docMk/>
            <pc:sldMk cId="1806752431" sldId="758"/>
            <ac:spMk id="19" creationId="{3FE831FB-8C55-41B6-83CD-C8C587B90A0F}"/>
          </ac:spMkLst>
        </pc:spChg>
        <pc:spChg chg="add mod">
          <ac:chgData name="Robyn Miller (DPC)" userId="f36b4bc7-13c4-44bf-acc1-7766edfc66fe" providerId="ADAL" clId="{00FC8D27-6586-440A-BCD5-6B776D7D5C58}" dt="2020-11-09T03:17:30.018" v="2519" actId="1076"/>
          <ac:spMkLst>
            <pc:docMk/>
            <pc:sldMk cId="1806752431" sldId="758"/>
            <ac:spMk id="20" creationId="{A8563C22-B104-4037-8CAC-1EE303D67C4C}"/>
          </ac:spMkLst>
        </pc:spChg>
        <pc:spChg chg="del topLvl">
          <ac:chgData name="Robyn Miller (DPC)" userId="f36b4bc7-13c4-44bf-acc1-7766edfc66fe" providerId="ADAL" clId="{00FC8D27-6586-440A-BCD5-6B776D7D5C58}" dt="2020-11-09T03:06:23.588" v="1866" actId="478"/>
          <ac:spMkLst>
            <pc:docMk/>
            <pc:sldMk cId="1806752431" sldId="758"/>
            <ac:spMk id="22" creationId="{07761A8D-8B14-4971-A46E-8F36D712046C}"/>
          </ac:spMkLst>
        </pc:spChg>
        <pc:spChg chg="add del mod">
          <ac:chgData name="Robyn Miller (DPC)" userId="f36b4bc7-13c4-44bf-acc1-7766edfc66fe" providerId="ADAL" clId="{00FC8D27-6586-440A-BCD5-6B776D7D5C58}" dt="2020-11-09T03:14:32.269" v="2333" actId="478"/>
          <ac:spMkLst>
            <pc:docMk/>
            <pc:sldMk cId="1806752431" sldId="758"/>
            <ac:spMk id="24" creationId="{52FEEEF7-09EC-425B-ADDF-633EC60F343C}"/>
          </ac:spMkLst>
        </pc:spChg>
        <pc:spChg chg="add mod ord">
          <ac:chgData name="Robyn Miller (DPC)" userId="f36b4bc7-13c4-44bf-acc1-7766edfc66fe" providerId="ADAL" clId="{00FC8D27-6586-440A-BCD5-6B776D7D5C58}" dt="2020-11-09T03:14:29.079" v="2332" actId="167"/>
          <ac:spMkLst>
            <pc:docMk/>
            <pc:sldMk cId="1806752431" sldId="758"/>
            <ac:spMk id="26" creationId="{AF661245-0DFF-4839-9300-8CAAAD46FAAF}"/>
          </ac:spMkLst>
        </pc:spChg>
        <pc:grpChg chg="add mod">
          <ac:chgData name="Robyn Miller (DPC)" userId="f36b4bc7-13c4-44bf-acc1-7766edfc66fe" providerId="ADAL" clId="{00FC8D27-6586-440A-BCD5-6B776D7D5C58}" dt="2020-11-09T03:06:54.744" v="1873" actId="1076"/>
          <ac:grpSpMkLst>
            <pc:docMk/>
            <pc:sldMk cId="1806752431" sldId="758"/>
            <ac:grpSpMk id="2" creationId="{01E3A981-E2E7-4B3A-829B-0266E8DCE5F9}"/>
          </ac:grpSpMkLst>
        </pc:grpChg>
        <pc:grpChg chg="del">
          <ac:chgData name="Robyn Miller (DPC)" userId="f36b4bc7-13c4-44bf-acc1-7766edfc66fe" providerId="ADAL" clId="{00FC8D27-6586-440A-BCD5-6B776D7D5C58}" dt="2020-11-09T03:06:23.588" v="1866" actId="478"/>
          <ac:grpSpMkLst>
            <pc:docMk/>
            <pc:sldMk cId="1806752431" sldId="758"/>
            <ac:grpSpMk id="18" creationId="{55C3821F-5A3A-4D51-ACBF-63FDEA28985A}"/>
          </ac:grpSpMkLst>
        </pc:grpChg>
        <pc:picChg chg="add mod">
          <ac:chgData name="Robyn Miller (DPC)" userId="f36b4bc7-13c4-44bf-acc1-7766edfc66fe" providerId="ADAL" clId="{00FC8D27-6586-440A-BCD5-6B776D7D5C58}" dt="2020-11-09T03:14:44.225" v="2336" actId="14100"/>
          <ac:picMkLst>
            <pc:docMk/>
            <pc:sldMk cId="1806752431" sldId="758"/>
            <ac:picMk id="6" creationId="{C74334AC-1B5C-443B-9263-3D06E2073B3D}"/>
          </ac:picMkLst>
        </pc:picChg>
        <pc:picChg chg="add del mod">
          <ac:chgData name="Robyn Miller (DPC)" userId="f36b4bc7-13c4-44bf-acc1-7766edfc66fe" providerId="ADAL" clId="{00FC8D27-6586-440A-BCD5-6B776D7D5C58}" dt="2020-11-09T03:13:51.741" v="2311" actId="478"/>
          <ac:picMkLst>
            <pc:docMk/>
            <pc:sldMk cId="1806752431" sldId="758"/>
            <ac:picMk id="21" creationId="{FAC5A841-9F80-4170-85F6-E385AF0DFB55}"/>
          </ac:picMkLst>
        </pc:picChg>
        <pc:picChg chg="mod topLvl">
          <ac:chgData name="Robyn Miller (DPC)" userId="f36b4bc7-13c4-44bf-acc1-7766edfc66fe" providerId="ADAL" clId="{00FC8D27-6586-440A-BCD5-6B776D7D5C58}" dt="2020-11-09T03:06:51.336" v="1872" actId="164"/>
          <ac:picMkLst>
            <pc:docMk/>
            <pc:sldMk cId="1806752431" sldId="758"/>
            <ac:picMk id="23" creationId="{0046F89E-0DF8-45CB-9122-E3BDF5159E35}"/>
          </ac:picMkLst>
        </pc:picChg>
        <pc:picChg chg="add del">
          <ac:chgData name="Robyn Miller (DPC)" userId="f36b4bc7-13c4-44bf-acc1-7766edfc66fe" providerId="ADAL" clId="{00FC8D27-6586-440A-BCD5-6B776D7D5C58}" dt="2020-11-09T03:14:35.331" v="2334" actId="478"/>
          <ac:picMkLst>
            <pc:docMk/>
            <pc:sldMk cId="1806752431" sldId="758"/>
            <ac:picMk id="25" creationId="{3A849DB4-5200-4BDA-B8CE-B2D8EEF26E41}"/>
          </ac:picMkLst>
        </pc:picChg>
      </pc:sldChg>
      <pc:sldChg chg="addSp add del ord">
        <pc:chgData name="Robyn Miller (DPC)" userId="f36b4bc7-13c4-44bf-acc1-7766edfc66fe" providerId="ADAL" clId="{00FC8D27-6586-440A-BCD5-6B776D7D5C58}" dt="2020-11-09T02:45:15.089" v="1159" actId="2696"/>
        <pc:sldMkLst>
          <pc:docMk/>
          <pc:sldMk cId="2719380814" sldId="758"/>
        </pc:sldMkLst>
        <pc:grpChg chg="add">
          <ac:chgData name="Robyn Miller (DPC)" userId="f36b4bc7-13c4-44bf-acc1-7766edfc66fe" providerId="ADAL" clId="{00FC8D27-6586-440A-BCD5-6B776D7D5C58}" dt="2020-11-09T02:45:08.354" v="1158"/>
          <ac:grpSpMkLst>
            <pc:docMk/>
            <pc:sldMk cId="2719380814" sldId="758"/>
            <ac:grpSpMk id="29" creationId="{8CC188DC-9356-4548-980D-DFB4D0CAAA56}"/>
          </ac:grpSpMkLst>
        </pc:grpChg>
      </pc:sldChg>
      <pc:sldChg chg="addSp delSp modSp add">
        <pc:chgData name="Robyn Miller (DPC)" userId="f36b4bc7-13c4-44bf-acc1-7766edfc66fe" providerId="ADAL" clId="{00FC8D27-6586-440A-BCD5-6B776D7D5C58}" dt="2020-11-09T03:18:05.244" v="2520" actId="478"/>
        <pc:sldMkLst>
          <pc:docMk/>
          <pc:sldMk cId="2441531898" sldId="759"/>
        </pc:sldMkLst>
        <pc:spChg chg="mod">
          <ac:chgData name="Robyn Miller (DPC)" userId="f36b4bc7-13c4-44bf-acc1-7766edfc66fe" providerId="ADAL" clId="{00FC8D27-6586-440A-BCD5-6B776D7D5C58}" dt="2020-11-09T03:17:14.563" v="2516" actId="14100"/>
          <ac:spMkLst>
            <pc:docMk/>
            <pc:sldMk cId="2441531898" sldId="759"/>
            <ac:spMk id="3" creationId="{CE8B628C-FECC-4CFB-B7B2-53A99B568A97}"/>
          </ac:spMkLst>
        </pc:spChg>
        <pc:spChg chg="add del mod">
          <ac:chgData name="Robyn Miller (DPC)" userId="f36b4bc7-13c4-44bf-acc1-7766edfc66fe" providerId="ADAL" clId="{00FC8D27-6586-440A-BCD5-6B776D7D5C58}" dt="2020-11-09T03:18:05.244" v="2520" actId="478"/>
          <ac:spMkLst>
            <pc:docMk/>
            <pc:sldMk cId="2441531898" sldId="759"/>
            <ac:spMk id="15" creationId="{EC8C9B49-BF14-4775-BCA4-86EB99F93D9F}"/>
          </ac:spMkLst>
        </pc:spChg>
        <pc:spChg chg="add mod">
          <ac:chgData name="Robyn Miller (DPC)" userId="f36b4bc7-13c4-44bf-acc1-7766edfc66fe" providerId="ADAL" clId="{00FC8D27-6586-440A-BCD5-6B776D7D5C58}" dt="2020-11-09T03:17:04.995" v="2514" actId="14100"/>
          <ac:spMkLst>
            <pc:docMk/>
            <pc:sldMk cId="2441531898" sldId="759"/>
            <ac:spMk id="18" creationId="{8A9EB890-55D2-446D-8DB7-09BCE7917DC9}"/>
          </ac:spMkLst>
        </pc:spChg>
        <pc:spChg chg="mod">
          <ac:chgData name="Robyn Miller (DPC)" userId="f36b4bc7-13c4-44bf-acc1-7766edfc66fe" providerId="ADAL" clId="{00FC8D27-6586-440A-BCD5-6B776D7D5C58}" dt="2020-11-09T03:17:08.892" v="2515" actId="14100"/>
          <ac:spMkLst>
            <pc:docMk/>
            <pc:sldMk cId="2441531898" sldId="759"/>
            <ac:spMk id="20" creationId="{A8563C22-B104-4037-8CAC-1EE303D67C4C}"/>
          </ac:spMkLst>
        </pc:spChg>
      </pc:sldChg>
      <pc:sldChg chg="delSp modSp add ord">
        <pc:chgData name="Robyn Miller (DPC)" userId="f36b4bc7-13c4-44bf-acc1-7766edfc66fe" providerId="ADAL" clId="{00FC8D27-6586-440A-BCD5-6B776D7D5C58}" dt="2020-11-09T03:18:51.362" v="2548" actId="20577"/>
        <pc:sldMkLst>
          <pc:docMk/>
          <pc:sldMk cId="1367859585" sldId="760"/>
        </pc:sldMkLst>
        <pc:spChg chg="del">
          <ac:chgData name="Robyn Miller (DPC)" userId="f36b4bc7-13c4-44bf-acc1-7766edfc66fe" providerId="ADAL" clId="{00FC8D27-6586-440A-BCD5-6B776D7D5C58}" dt="2020-11-09T03:18:40.302" v="2524" actId="478"/>
          <ac:spMkLst>
            <pc:docMk/>
            <pc:sldMk cId="1367859585" sldId="760"/>
            <ac:spMk id="3" creationId="{CE8B628C-FECC-4CFB-B7B2-53A99B568A97}"/>
          </ac:spMkLst>
        </pc:spChg>
        <pc:spChg chg="del">
          <ac:chgData name="Robyn Miller (DPC)" userId="f36b4bc7-13c4-44bf-acc1-7766edfc66fe" providerId="ADAL" clId="{00FC8D27-6586-440A-BCD5-6B776D7D5C58}" dt="2020-11-09T03:18:38.710" v="2523" actId="478"/>
          <ac:spMkLst>
            <pc:docMk/>
            <pc:sldMk cId="1367859585" sldId="760"/>
            <ac:spMk id="18" creationId="{8A9EB890-55D2-446D-8DB7-09BCE7917DC9}"/>
          </ac:spMkLst>
        </pc:spChg>
        <pc:spChg chg="mod">
          <ac:chgData name="Robyn Miller (DPC)" userId="f36b4bc7-13c4-44bf-acc1-7766edfc66fe" providerId="ADAL" clId="{00FC8D27-6586-440A-BCD5-6B776D7D5C58}" dt="2020-11-09T03:18:51.362" v="2548" actId="20577"/>
          <ac:spMkLst>
            <pc:docMk/>
            <pc:sldMk cId="1367859585" sldId="760"/>
            <ac:spMk id="20" creationId="{A8563C22-B104-4037-8CAC-1EE303D67C4C}"/>
          </ac:spMkLst>
        </pc:spChg>
      </pc:sldChg>
      <pc:sldChg chg="addSp delSp modSp add ord">
        <pc:chgData name="Robyn Miller (DPC)" userId="f36b4bc7-13c4-44bf-acc1-7766edfc66fe" providerId="ADAL" clId="{00FC8D27-6586-440A-BCD5-6B776D7D5C58}" dt="2020-11-09T03:20:06.940" v="2557" actId="1076"/>
        <pc:sldMkLst>
          <pc:docMk/>
          <pc:sldMk cId="96438823" sldId="761"/>
        </pc:sldMkLst>
        <pc:spChg chg="mod">
          <ac:chgData name="Robyn Miller (DPC)" userId="f36b4bc7-13c4-44bf-acc1-7766edfc66fe" providerId="ADAL" clId="{00FC8D27-6586-440A-BCD5-6B776D7D5C58}" dt="2020-11-09T03:20:06.940" v="2557" actId="1076"/>
          <ac:spMkLst>
            <pc:docMk/>
            <pc:sldMk cId="96438823" sldId="761"/>
            <ac:spMk id="11" creationId="{462E3A64-7260-4ABA-BF36-6956050975EB}"/>
          </ac:spMkLst>
        </pc:spChg>
        <pc:spChg chg="del">
          <ac:chgData name="Robyn Miller (DPC)" userId="f36b4bc7-13c4-44bf-acc1-7766edfc66fe" providerId="ADAL" clId="{00FC8D27-6586-440A-BCD5-6B776D7D5C58}" dt="2020-11-09T03:19:51.733" v="2552" actId="478"/>
          <ac:spMkLst>
            <pc:docMk/>
            <pc:sldMk cId="96438823" sldId="761"/>
            <ac:spMk id="13" creationId="{2424EAC4-45A6-40A3-9A2D-B1E7C6C379C2}"/>
          </ac:spMkLst>
        </pc:spChg>
        <pc:spChg chg="del">
          <ac:chgData name="Robyn Miller (DPC)" userId="f36b4bc7-13c4-44bf-acc1-7766edfc66fe" providerId="ADAL" clId="{00FC8D27-6586-440A-BCD5-6B776D7D5C58}" dt="2020-11-09T03:19:50.182" v="2551" actId="478"/>
          <ac:spMkLst>
            <pc:docMk/>
            <pc:sldMk cId="96438823" sldId="761"/>
            <ac:spMk id="20" creationId="{A8563C22-B104-4037-8CAC-1EE303D67C4C}"/>
          </ac:spMkLst>
        </pc:spChg>
        <pc:picChg chg="add mod">
          <ac:chgData name="Robyn Miller (DPC)" userId="f36b4bc7-13c4-44bf-acc1-7766edfc66fe" providerId="ADAL" clId="{00FC8D27-6586-440A-BCD5-6B776D7D5C58}" dt="2020-11-09T03:20:03.683" v="2556" actId="14100"/>
          <ac:picMkLst>
            <pc:docMk/>
            <pc:sldMk cId="96438823" sldId="761"/>
            <ac:picMk id="15" creationId="{2442B794-7529-4FA2-AA3F-3B38E8672B9B}"/>
          </ac:picMkLst>
        </pc:picChg>
      </pc:sldChg>
      <pc:sldChg chg="addSp delSp modSp add ord">
        <pc:chgData name="Robyn Miller (DPC)" userId="f36b4bc7-13c4-44bf-acc1-7766edfc66fe" providerId="ADAL" clId="{00FC8D27-6586-440A-BCD5-6B776D7D5C58}" dt="2020-11-09T03:27:42.374" v="3052" actId="1076"/>
        <pc:sldMkLst>
          <pc:docMk/>
          <pc:sldMk cId="3756388161" sldId="762"/>
        </pc:sldMkLst>
        <pc:spChg chg="mod">
          <ac:chgData name="Robyn Miller (DPC)" userId="f36b4bc7-13c4-44bf-acc1-7766edfc66fe" providerId="ADAL" clId="{00FC8D27-6586-440A-BCD5-6B776D7D5C58}" dt="2020-11-09T03:27:42.374" v="3052" actId="1076"/>
          <ac:spMkLst>
            <pc:docMk/>
            <pc:sldMk cId="3756388161" sldId="762"/>
            <ac:spMk id="11" creationId="{462E3A64-7260-4ABA-BF36-6956050975EB}"/>
          </ac:spMkLst>
        </pc:spChg>
        <pc:spChg chg="add">
          <ac:chgData name="Robyn Miller (DPC)" userId="f36b4bc7-13c4-44bf-acc1-7766edfc66fe" providerId="ADAL" clId="{00FC8D27-6586-440A-BCD5-6B776D7D5C58}" dt="2020-11-09T03:21:10.435" v="2563"/>
          <ac:spMkLst>
            <pc:docMk/>
            <pc:sldMk cId="3756388161" sldId="762"/>
            <ac:spMk id="13" creationId="{4EA165A8-EB2A-40EA-A3DC-7B08E664FD76}"/>
          </ac:spMkLst>
        </pc:spChg>
        <pc:spChg chg="add mod">
          <ac:chgData name="Robyn Miller (DPC)" userId="f36b4bc7-13c4-44bf-acc1-7766edfc66fe" providerId="ADAL" clId="{00FC8D27-6586-440A-BCD5-6B776D7D5C58}" dt="2020-11-09T03:27:39.517" v="3051" actId="20577"/>
          <ac:spMkLst>
            <pc:docMk/>
            <pc:sldMk cId="3756388161" sldId="762"/>
            <ac:spMk id="18" creationId="{DA2A11F0-FDC1-41EA-9BD3-F5688841C069}"/>
          </ac:spMkLst>
        </pc:spChg>
        <pc:spChg chg="add del mod">
          <ac:chgData name="Robyn Miller (DPC)" userId="f36b4bc7-13c4-44bf-acc1-7766edfc66fe" providerId="ADAL" clId="{00FC8D27-6586-440A-BCD5-6B776D7D5C58}" dt="2020-11-09T03:23:31.095" v="2835" actId="478"/>
          <ac:spMkLst>
            <pc:docMk/>
            <pc:sldMk cId="3756388161" sldId="762"/>
            <ac:spMk id="19" creationId="{29F92BDF-3512-41A7-AF59-C3FE8697F5F2}"/>
          </ac:spMkLst>
        </pc:spChg>
        <pc:spChg chg="del">
          <ac:chgData name="Robyn Miller (DPC)" userId="f36b4bc7-13c4-44bf-acc1-7766edfc66fe" providerId="ADAL" clId="{00FC8D27-6586-440A-BCD5-6B776D7D5C58}" dt="2020-11-09T03:21:09.405" v="2562" actId="478"/>
          <ac:spMkLst>
            <pc:docMk/>
            <pc:sldMk cId="3756388161" sldId="762"/>
            <ac:spMk id="26" creationId="{AF661245-0DFF-4839-9300-8CAAAD46FAAF}"/>
          </ac:spMkLst>
        </pc:spChg>
        <pc:picChg chg="add mod ord">
          <ac:chgData name="Robyn Miller (DPC)" userId="f36b4bc7-13c4-44bf-acc1-7766edfc66fe" providerId="ADAL" clId="{00FC8D27-6586-440A-BCD5-6B776D7D5C58}" dt="2020-11-09T03:26:28.238" v="3007" actId="167"/>
          <ac:picMkLst>
            <pc:docMk/>
            <pc:sldMk cId="3756388161" sldId="762"/>
            <ac:picMk id="5" creationId="{91731F3A-B6EB-46EF-88C8-DD22ADCFD593}"/>
          </ac:picMkLst>
        </pc:picChg>
        <pc:picChg chg="del">
          <ac:chgData name="Robyn Miller (DPC)" userId="f36b4bc7-13c4-44bf-acc1-7766edfc66fe" providerId="ADAL" clId="{00FC8D27-6586-440A-BCD5-6B776D7D5C58}" dt="2020-11-09T03:21:07.304" v="2561" actId="478"/>
          <ac:picMkLst>
            <pc:docMk/>
            <pc:sldMk cId="3756388161" sldId="762"/>
            <ac:picMk id="6" creationId="{C74334AC-1B5C-443B-9263-3D06E2073B3D}"/>
          </ac:picMkLst>
        </pc:picChg>
        <pc:picChg chg="add mod">
          <ac:chgData name="Robyn Miller (DPC)" userId="f36b4bc7-13c4-44bf-acc1-7766edfc66fe" providerId="ADAL" clId="{00FC8D27-6586-440A-BCD5-6B776D7D5C58}" dt="2020-11-09T03:27:13.805" v="3048" actId="29295"/>
          <ac:picMkLst>
            <pc:docMk/>
            <pc:sldMk cId="3756388161" sldId="762"/>
            <ac:picMk id="8" creationId="{CBA176B9-3D21-4476-BC9F-C10A25078D0C}"/>
          </ac:picMkLst>
        </pc:picChg>
        <pc:picChg chg="add">
          <ac:chgData name="Robyn Miller (DPC)" userId="f36b4bc7-13c4-44bf-acc1-7766edfc66fe" providerId="ADAL" clId="{00FC8D27-6586-440A-BCD5-6B776D7D5C58}" dt="2020-11-09T03:21:10.435" v="2563"/>
          <ac:picMkLst>
            <pc:docMk/>
            <pc:sldMk cId="3756388161" sldId="762"/>
            <ac:picMk id="12" creationId="{74414B55-C399-4417-9A75-AF27CFDF0BCB}"/>
          </ac:picMkLst>
        </pc:picChg>
        <pc:picChg chg="del">
          <ac:chgData name="Robyn Miller (DPC)" userId="f36b4bc7-13c4-44bf-acc1-7766edfc66fe" providerId="ADAL" clId="{00FC8D27-6586-440A-BCD5-6B776D7D5C58}" dt="2020-11-09T03:20:40.746" v="2560" actId="478"/>
          <ac:picMkLst>
            <pc:docMk/>
            <pc:sldMk cId="3756388161" sldId="762"/>
            <ac:picMk id="15" creationId="{2442B794-7529-4FA2-AA3F-3B38E8672B9B}"/>
          </ac:picMkLst>
        </pc:picChg>
        <pc:picChg chg="add mod">
          <ac:chgData name="Robyn Miller (DPC)" userId="f36b4bc7-13c4-44bf-acc1-7766edfc66fe" providerId="ADAL" clId="{00FC8D27-6586-440A-BCD5-6B776D7D5C58}" dt="2020-11-09T03:25:14.221" v="2980" actId="1076"/>
          <ac:picMkLst>
            <pc:docMk/>
            <pc:sldMk cId="3756388161" sldId="762"/>
            <ac:picMk id="20" creationId="{4455C64A-84D2-408B-B714-7B0E99700FCD}"/>
          </ac:picMkLst>
        </pc:picChg>
        <pc:picChg chg="add mod">
          <ac:chgData name="Robyn Miller (DPC)" userId="f36b4bc7-13c4-44bf-acc1-7766edfc66fe" providerId="ADAL" clId="{00FC8D27-6586-440A-BCD5-6B776D7D5C58}" dt="2020-11-09T03:25:10.054" v="2978" actId="1076"/>
          <ac:picMkLst>
            <pc:docMk/>
            <pc:sldMk cId="3756388161" sldId="762"/>
            <ac:picMk id="21" creationId="{670E11B0-DC77-44B3-89D2-A1861FE47536}"/>
          </ac:picMkLst>
        </pc:picChg>
      </pc:sldChg>
      <pc:sldChg chg="addSp delSp modSp add modNotesTx">
        <pc:chgData name="Robyn Miller (DPC)" userId="f36b4bc7-13c4-44bf-acc1-7766edfc66fe" providerId="ADAL" clId="{00FC8D27-6586-440A-BCD5-6B776D7D5C58}" dt="2020-11-09T03:42:35.301" v="3454" actId="1076"/>
        <pc:sldMkLst>
          <pc:docMk/>
          <pc:sldMk cId="3000878147" sldId="763"/>
        </pc:sldMkLst>
        <pc:spChg chg="add mod">
          <ac:chgData name="Robyn Miller (DPC)" userId="f36b4bc7-13c4-44bf-acc1-7766edfc66fe" providerId="ADAL" clId="{00FC8D27-6586-440A-BCD5-6B776D7D5C58}" dt="2020-11-09T03:33:35.960" v="3101" actId="14100"/>
          <ac:spMkLst>
            <pc:docMk/>
            <pc:sldMk cId="3000878147" sldId="763"/>
            <ac:spMk id="3" creationId="{DEF92875-9ABA-49B8-B37B-ABD92EC41109}"/>
          </ac:spMkLst>
        </pc:spChg>
        <pc:spChg chg="del mod">
          <ac:chgData name="Robyn Miller (DPC)" userId="f36b4bc7-13c4-44bf-acc1-7766edfc66fe" providerId="ADAL" clId="{00FC8D27-6586-440A-BCD5-6B776D7D5C58}" dt="2020-11-09T03:37:16.491" v="3206" actId="478"/>
          <ac:spMkLst>
            <pc:docMk/>
            <pc:sldMk cId="3000878147" sldId="763"/>
            <ac:spMk id="10" creationId="{E347B8C7-ADDB-42E4-9341-18D30CA6B0FF}"/>
          </ac:spMkLst>
        </pc:spChg>
        <pc:spChg chg="del mod topLvl">
          <ac:chgData name="Robyn Miller (DPC)" userId="f36b4bc7-13c4-44bf-acc1-7766edfc66fe" providerId="ADAL" clId="{00FC8D27-6586-440A-BCD5-6B776D7D5C58}" dt="2020-11-09T03:37:14.146" v="3205" actId="478"/>
          <ac:spMkLst>
            <pc:docMk/>
            <pc:sldMk cId="3000878147" sldId="763"/>
            <ac:spMk id="16" creationId="{12AFC952-8C9E-4AF9-8CAC-A39B2FB896A4}"/>
          </ac:spMkLst>
        </pc:spChg>
        <pc:spChg chg="add mod">
          <ac:chgData name="Robyn Miller (DPC)" userId="f36b4bc7-13c4-44bf-acc1-7766edfc66fe" providerId="ADAL" clId="{00FC8D27-6586-440A-BCD5-6B776D7D5C58}" dt="2020-11-09T03:38:04.169" v="3231" actId="14100"/>
          <ac:spMkLst>
            <pc:docMk/>
            <pc:sldMk cId="3000878147" sldId="763"/>
            <ac:spMk id="23" creationId="{102D4315-FDCD-45FB-81C6-4F3F5E09AD71}"/>
          </ac:spMkLst>
        </pc:spChg>
        <pc:spChg chg="add mod">
          <ac:chgData name="Robyn Miller (DPC)" userId="f36b4bc7-13c4-44bf-acc1-7766edfc66fe" providerId="ADAL" clId="{00FC8D27-6586-440A-BCD5-6B776D7D5C58}" dt="2020-11-09T03:37:24.236" v="3208" actId="1076"/>
          <ac:spMkLst>
            <pc:docMk/>
            <pc:sldMk cId="3000878147" sldId="763"/>
            <ac:spMk id="24" creationId="{9B8E2AC3-1FF4-4D3B-AC69-5DBDEC601150}"/>
          </ac:spMkLst>
        </pc:spChg>
        <pc:spChg chg="add del mod">
          <ac:chgData name="Robyn Miller (DPC)" userId="f36b4bc7-13c4-44bf-acc1-7766edfc66fe" providerId="ADAL" clId="{00FC8D27-6586-440A-BCD5-6B776D7D5C58}" dt="2020-11-09T03:38:06.909" v="3232" actId="478"/>
          <ac:spMkLst>
            <pc:docMk/>
            <pc:sldMk cId="3000878147" sldId="763"/>
            <ac:spMk id="28" creationId="{5F9CA1F5-6C2E-459F-9DF7-B2DEACA97E4B}"/>
          </ac:spMkLst>
        </pc:spChg>
        <pc:spChg chg="add del mod">
          <ac:chgData name="Robyn Miller (DPC)" userId="f36b4bc7-13c4-44bf-acc1-7766edfc66fe" providerId="ADAL" clId="{00FC8D27-6586-440A-BCD5-6B776D7D5C58}" dt="2020-11-09T03:38:08.181" v="3233" actId="478"/>
          <ac:spMkLst>
            <pc:docMk/>
            <pc:sldMk cId="3000878147" sldId="763"/>
            <ac:spMk id="29" creationId="{B2734103-85D5-49B3-A55E-59B1A74EEA23}"/>
          </ac:spMkLst>
        </pc:spChg>
        <pc:spChg chg="add mod">
          <ac:chgData name="Robyn Miller (DPC)" userId="f36b4bc7-13c4-44bf-acc1-7766edfc66fe" providerId="ADAL" clId="{00FC8D27-6586-440A-BCD5-6B776D7D5C58}" dt="2020-11-09T03:42:23.450" v="3451" actId="12"/>
          <ac:spMkLst>
            <pc:docMk/>
            <pc:sldMk cId="3000878147" sldId="763"/>
            <ac:spMk id="30" creationId="{1ED57F2B-C792-430F-9AED-890940ADB54A}"/>
          </ac:spMkLst>
        </pc:spChg>
        <pc:spChg chg="add del mod">
          <ac:chgData name="Robyn Miller (DPC)" userId="f36b4bc7-13c4-44bf-acc1-7766edfc66fe" providerId="ADAL" clId="{00FC8D27-6586-440A-BCD5-6B776D7D5C58}" dt="2020-11-09T03:39:58.473" v="3261" actId="478"/>
          <ac:spMkLst>
            <pc:docMk/>
            <pc:sldMk cId="3000878147" sldId="763"/>
            <ac:spMk id="31" creationId="{00DE2C29-9FD0-436C-AA7E-9CC08088F5CB}"/>
          </ac:spMkLst>
        </pc:spChg>
        <pc:spChg chg="add del">
          <ac:chgData name="Robyn Miller (DPC)" userId="f36b4bc7-13c4-44bf-acc1-7766edfc66fe" providerId="ADAL" clId="{00FC8D27-6586-440A-BCD5-6B776D7D5C58}" dt="2020-11-09T03:38:43.942" v="3244"/>
          <ac:spMkLst>
            <pc:docMk/>
            <pc:sldMk cId="3000878147" sldId="763"/>
            <ac:spMk id="32" creationId="{0B4DAACE-8797-4BD0-9913-8EF893E63FCF}"/>
          </ac:spMkLst>
        </pc:spChg>
        <pc:spChg chg="add del mod">
          <ac:chgData name="Robyn Miller (DPC)" userId="f36b4bc7-13c4-44bf-acc1-7766edfc66fe" providerId="ADAL" clId="{00FC8D27-6586-440A-BCD5-6B776D7D5C58}" dt="2020-11-09T03:42:29.253" v="3453" actId="478"/>
          <ac:spMkLst>
            <pc:docMk/>
            <pc:sldMk cId="3000878147" sldId="763"/>
            <ac:spMk id="33" creationId="{9731BE96-95CD-4404-A8A9-D6FE5AD18B93}"/>
          </ac:spMkLst>
        </pc:spChg>
        <pc:spChg chg="add mod">
          <ac:chgData name="Robyn Miller (DPC)" userId="f36b4bc7-13c4-44bf-acc1-7766edfc66fe" providerId="ADAL" clId="{00FC8D27-6586-440A-BCD5-6B776D7D5C58}" dt="2020-11-09T03:40:03.332" v="3262" actId="1076"/>
          <ac:spMkLst>
            <pc:docMk/>
            <pc:sldMk cId="3000878147" sldId="763"/>
            <ac:spMk id="34" creationId="{FA94B55A-116B-437C-A6B8-97433388692A}"/>
          </ac:spMkLst>
        </pc:spChg>
        <pc:grpChg chg="add del mod">
          <ac:chgData name="Robyn Miller (DPC)" userId="f36b4bc7-13c4-44bf-acc1-7766edfc66fe" providerId="ADAL" clId="{00FC8D27-6586-440A-BCD5-6B776D7D5C58}" dt="2020-11-09T03:36:03.851" v="3167" actId="165"/>
          <ac:grpSpMkLst>
            <pc:docMk/>
            <pc:sldMk cId="3000878147" sldId="763"/>
            <ac:grpSpMk id="4" creationId="{01C93130-5E20-4BD4-8CE1-DE770DCB8DDC}"/>
          </ac:grpSpMkLst>
        </pc:grpChg>
        <pc:grpChg chg="mod ord topLvl">
          <ac:chgData name="Robyn Miller (DPC)" userId="f36b4bc7-13c4-44bf-acc1-7766edfc66fe" providerId="ADAL" clId="{00FC8D27-6586-440A-BCD5-6B776D7D5C58}" dt="2020-11-09T03:38:12.411" v="3234" actId="1076"/>
          <ac:grpSpMkLst>
            <pc:docMk/>
            <pc:sldMk cId="3000878147" sldId="763"/>
            <ac:grpSpMk id="17" creationId="{93FA1EC9-4BA2-4FCB-815F-64344A62A84B}"/>
          </ac:grpSpMkLst>
        </pc:grpChg>
        <pc:grpChg chg="add mod">
          <ac:chgData name="Robyn Miller (DPC)" userId="f36b4bc7-13c4-44bf-acc1-7766edfc66fe" providerId="ADAL" clId="{00FC8D27-6586-440A-BCD5-6B776D7D5C58}" dt="2020-11-09T03:42:35.301" v="3454" actId="1076"/>
          <ac:grpSpMkLst>
            <pc:docMk/>
            <pc:sldMk cId="3000878147" sldId="763"/>
            <ac:grpSpMk id="35" creationId="{3F5398E4-E42C-48CD-BE3F-FEA52B292EB1}"/>
          </ac:grpSpMkLst>
        </pc:grpChg>
        <pc:picChg chg="mod">
          <ac:chgData name="Robyn Miller (DPC)" userId="f36b4bc7-13c4-44bf-acc1-7766edfc66fe" providerId="ADAL" clId="{00FC8D27-6586-440A-BCD5-6B776D7D5C58}" dt="2020-11-09T03:36:00.432" v="3166" actId="1076"/>
          <ac:picMkLst>
            <pc:docMk/>
            <pc:sldMk cId="3000878147" sldId="763"/>
            <ac:picMk id="19" creationId="{69F54300-87E8-4A9B-8742-BEB620B23F8A}"/>
          </ac:picMkLst>
        </pc:picChg>
      </pc:sldChg>
      <pc:sldChg chg="addSp delSp modSp add modNotesTx">
        <pc:chgData name="Robyn Miller (DPC)" userId="f36b4bc7-13c4-44bf-acc1-7766edfc66fe" providerId="ADAL" clId="{00FC8D27-6586-440A-BCD5-6B776D7D5C58}" dt="2020-11-09T05:14:22.106" v="3706" actId="6549"/>
        <pc:sldMkLst>
          <pc:docMk/>
          <pc:sldMk cId="4190077596" sldId="764"/>
        </pc:sldMkLst>
        <pc:spChg chg="mod">
          <ac:chgData name="Robyn Miller (DPC)" userId="f36b4bc7-13c4-44bf-acc1-7766edfc66fe" providerId="ADAL" clId="{00FC8D27-6586-440A-BCD5-6B776D7D5C58}" dt="2020-11-09T05:06:27.280" v="3700" actId="20577"/>
          <ac:spMkLst>
            <pc:docMk/>
            <pc:sldMk cId="4190077596" sldId="764"/>
            <ac:spMk id="23" creationId="{102D4315-FDCD-45FB-81C6-4F3F5E09AD71}"/>
          </ac:spMkLst>
        </pc:spChg>
        <pc:spChg chg="mod">
          <ac:chgData name="Robyn Miller (DPC)" userId="f36b4bc7-13c4-44bf-acc1-7766edfc66fe" providerId="ADAL" clId="{00FC8D27-6586-440A-BCD5-6B776D7D5C58}" dt="2020-11-09T05:08:01.548" v="3702" actId="6549"/>
          <ac:spMkLst>
            <pc:docMk/>
            <pc:sldMk cId="4190077596" sldId="764"/>
            <ac:spMk id="24" creationId="{9B8E2AC3-1FF4-4D3B-AC69-5DBDEC601150}"/>
          </ac:spMkLst>
        </pc:spChg>
        <pc:spChg chg="add mod">
          <ac:chgData name="Robyn Miller (DPC)" userId="f36b4bc7-13c4-44bf-acc1-7766edfc66fe" providerId="ADAL" clId="{00FC8D27-6586-440A-BCD5-6B776D7D5C58}" dt="2020-11-09T05:14:22.106" v="3706" actId="6549"/>
          <ac:spMkLst>
            <pc:docMk/>
            <pc:sldMk cId="4190077596" sldId="764"/>
            <ac:spMk id="28" creationId="{D3F3BB3F-0708-466C-9595-90025B844BC1}"/>
          </ac:spMkLst>
        </pc:spChg>
        <pc:spChg chg="add mod">
          <ac:chgData name="Robyn Miller (DPC)" userId="f36b4bc7-13c4-44bf-acc1-7766edfc66fe" providerId="ADAL" clId="{00FC8D27-6586-440A-BCD5-6B776D7D5C58}" dt="2020-11-09T03:46:39.730" v="3511" actId="1076"/>
          <ac:spMkLst>
            <pc:docMk/>
            <pc:sldMk cId="4190077596" sldId="764"/>
            <ac:spMk id="29" creationId="{7F84F266-70FC-4C4C-8A1C-8E2109DE0FE7}"/>
          </ac:spMkLst>
        </pc:spChg>
        <pc:spChg chg="mod">
          <ac:chgData name="Robyn Miller (DPC)" userId="f36b4bc7-13c4-44bf-acc1-7766edfc66fe" providerId="ADAL" clId="{00FC8D27-6586-440A-BCD5-6B776D7D5C58}" dt="2020-11-09T05:06:40.096" v="3701" actId="20577"/>
          <ac:spMkLst>
            <pc:docMk/>
            <pc:sldMk cId="4190077596" sldId="764"/>
            <ac:spMk id="30" creationId="{1ED57F2B-C792-430F-9AED-890940ADB54A}"/>
          </ac:spMkLst>
        </pc:spChg>
        <pc:spChg chg="del">
          <ac:chgData name="Robyn Miller (DPC)" userId="f36b4bc7-13c4-44bf-acc1-7766edfc66fe" providerId="ADAL" clId="{00FC8D27-6586-440A-BCD5-6B776D7D5C58}" dt="2020-11-09T03:43:23.732" v="3463" actId="478"/>
          <ac:spMkLst>
            <pc:docMk/>
            <pc:sldMk cId="4190077596" sldId="764"/>
            <ac:spMk id="34" creationId="{FA94B55A-116B-437C-A6B8-97433388692A}"/>
          </ac:spMkLst>
        </pc:spChg>
        <pc:grpChg chg="del">
          <ac:chgData name="Robyn Miller (DPC)" userId="f36b4bc7-13c4-44bf-acc1-7766edfc66fe" providerId="ADAL" clId="{00FC8D27-6586-440A-BCD5-6B776D7D5C58}" dt="2020-11-09T03:43:21.964" v="3462" actId="478"/>
          <ac:grpSpMkLst>
            <pc:docMk/>
            <pc:sldMk cId="4190077596" sldId="764"/>
            <ac:grpSpMk id="17" creationId="{93FA1EC9-4BA2-4FCB-815F-64344A62A84B}"/>
          </ac:grpSpMkLst>
        </pc:grpChg>
        <pc:grpChg chg="add mod">
          <ac:chgData name="Robyn Miller (DPC)" userId="f36b4bc7-13c4-44bf-acc1-7766edfc66fe" providerId="ADAL" clId="{00FC8D27-6586-440A-BCD5-6B776D7D5C58}" dt="2020-11-09T03:46:39.730" v="3511" actId="1076"/>
          <ac:grpSpMkLst>
            <pc:docMk/>
            <pc:sldMk cId="4190077596" sldId="764"/>
            <ac:grpSpMk id="31" creationId="{DAAB6036-132D-45E7-91B1-FB393D37BBC5}"/>
          </ac:grpSpMkLst>
        </pc:grpChg>
        <pc:grpChg chg="del">
          <ac:chgData name="Robyn Miller (DPC)" userId="f36b4bc7-13c4-44bf-acc1-7766edfc66fe" providerId="ADAL" clId="{00FC8D27-6586-440A-BCD5-6B776D7D5C58}" dt="2020-11-09T03:43:24.470" v="3464" actId="478"/>
          <ac:grpSpMkLst>
            <pc:docMk/>
            <pc:sldMk cId="4190077596" sldId="764"/>
            <ac:grpSpMk id="35" creationId="{3F5398E4-E42C-48CD-BE3F-FEA52B292EB1}"/>
          </ac:grpSpMkLst>
        </pc:grpChg>
      </pc:sldChg>
      <pc:sldChg chg="addSp delSp modSp add">
        <pc:chgData name="Robyn Miller (DPC)" userId="f36b4bc7-13c4-44bf-acc1-7766edfc66fe" providerId="ADAL" clId="{00FC8D27-6586-440A-BCD5-6B776D7D5C58}" dt="2020-11-09T05:31:19.813" v="3873" actId="6549"/>
        <pc:sldMkLst>
          <pc:docMk/>
          <pc:sldMk cId="1346535419" sldId="765"/>
        </pc:sldMkLst>
        <pc:spChg chg="mod">
          <ac:chgData name="Robyn Miller (DPC)" userId="f36b4bc7-13c4-44bf-acc1-7766edfc66fe" providerId="ADAL" clId="{00FC8D27-6586-440A-BCD5-6B776D7D5C58}" dt="2020-11-09T05:31:19.813" v="3873" actId="6549"/>
          <ac:spMkLst>
            <pc:docMk/>
            <pc:sldMk cId="1346535419" sldId="765"/>
            <ac:spMk id="2" creationId="{D8A9CF84-E095-4880-B5ED-20C7EE0EFEE0}"/>
          </ac:spMkLst>
        </pc:spChg>
        <pc:spChg chg="add mod">
          <ac:chgData name="Robyn Miller (DPC)" userId="f36b4bc7-13c4-44bf-acc1-7766edfc66fe" providerId="ADAL" clId="{00FC8D27-6586-440A-BCD5-6B776D7D5C58}" dt="2020-11-09T05:27:38.781" v="3851" actId="1076"/>
          <ac:spMkLst>
            <pc:docMk/>
            <pc:sldMk cId="1346535419" sldId="765"/>
            <ac:spMk id="4" creationId="{FDEA27CB-1701-4DE1-99FF-7CDBBF9C26AC}"/>
          </ac:spMkLst>
        </pc:spChg>
        <pc:spChg chg="add del mod">
          <ac:chgData name="Robyn Miller (DPC)" userId="f36b4bc7-13c4-44bf-acc1-7766edfc66fe" providerId="ADAL" clId="{00FC8D27-6586-440A-BCD5-6B776D7D5C58}" dt="2020-11-09T05:28:28.522" v="3862" actId="478"/>
          <ac:spMkLst>
            <pc:docMk/>
            <pc:sldMk cId="1346535419" sldId="765"/>
            <ac:spMk id="5" creationId="{D2A1F733-DDA9-4C1D-AB73-622036A397A9}"/>
          </ac:spMkLst>
        </pc:spChg>
        <pc:spChg chg="add mod">
          <ac:chgData name="Robyn Miller (DPC)" userId="f36b4bc7-13c4-44bf-acc1-7766edfc66fe" providerId="ADAL" clId="{00FC8D27-6586-440A-BCD5-6B776D7D5C58}" dt="2020-11-09T05:29:14.975" v="3864" actId="113"/>
          <ac:spMkLst>
            <pc:docMk/>
            <pc:sldMk cId="1346535419" sldId="765"/>
            <ac:spMk id="7" creationId="{3E319310-9F1E-4168-9B81-B1CE8255416E}"/>
          </ac:spMkLst>
        </pc:spChg>
        <pc:spChg chg="mod">
          <ac:chgData name="Robyn Miller (DPC)" userId="f36b4bc7-13c4-44bf-acc1-7766edfc66fe" providerId="ADAL" clId="{00FC8D27-6586-440A-BCD5-6B776D7D5C58}" dt="2020-11-09T05:21:23.719" v="3714" actId="14100"/>
          <ac:spMkLst>
            <pc:docMk/>
            <pc:sldMk cId="1346535419" sldId="765"/>
            <ac:spMk id="11" creationId="{BAE5F513-A43A-47D9-A866-61A8AAEC18F3}"/>
          </ac:spMkLst>
        </pc:spChg>
        <pc:spChg chg="mod">
          <ac:chgData name="Robyn Miller (DPC)" userId="f36b4bc7-13c4-44bf-acc1-7766edfc66fe" providerId="ADAL" clId="{00FC8D27-6586-440A-BCD5-6B776D7D5C58}" dt="2020-11-09T05:20:58.494" v="3710" actId="6549"/>
          <ac:spMkLst>
            <pc:docMk/>
            <pc:sldMk cId="1346535419" sldId="765"/>
            <ac:spMk id="12" creationId="{F3D21701-A78A-456D-82F0-F47D0D28C1F1}"/>
          </ac:spMkLst>
        </pc:spChg>
        <pc:spChg chg="add mod">
          <ac:chgData name="Robyn Miller (DPC)" userId="f36b4bc7-13c4-44bf-acc1-7766edfc66fe" providerId="ADAL" clId="{00FC8D27-6586-440A-BCD5-6B776D7D5C58}" dt="2020-11-09T05:20:42.179" v="3708" actId="1076"/>
          <ac:spMkLst>
            <pc:docMk/>
            <pc:sldMk cId="1346535419" sldId="765"/>
            <ac:spMk id="14" creationId="{64515023-0AF0-44DF-8202-1A04BDA482A4}"/>
          </ac:spMkLst>
        </pc:spChg>
        <pc:spChg chg="add">
          <ac:chgData name="Robyn Miller (DPC)" userId="f36b4bc7-13c4-44bf-acc1-7766edfc66fe" providerId="ADAL" clId="{00FC8D27-6586-440A-BCD5-6B776D7D5C58}" dt="2020-11-09T05:22:20.178" v="3729"/>
          <ac:spMkLst>
            <pc:docMk/>
            <pc:sldMk cId="1346535419" sldId="765"/>
            <ac:spMk id="15" creationId="{D9A51617-965E-4ECF-A4AD-716DB26D6F40}"/>
          </ac:spMkLst>
        </pc:spChg>
        <pc:spChg chg="mod">
          <ac:chgData name="Robyn Miller (DPC)" userId="f36b4bc7-13c4-44bf-acc1-7766edfc66fe" providerId="ADAL" clId="{00FC8D27-6586-440A-BCD5-6B776D7D5C58}" dt="2020-11-09T05:21:46.757" v="3719" actId="14100"/>
          <ac:spMkLst>
            <pc:docMk/>
            <pc:sldMk cId="1346535419" sldId="765"/>
            <ac:spMk id="17" creationId="{893BD8E4-1D81-4F58-A08A-3E464EFEA8A3}"/>
          </ac:spMkLst>
        </pc:spChg>
        <pc:spChg chg="del">
          <ac:chgData name="Robyn Miller (DPC)" userId="f36b4bc7-13c4-44bf-acc1-7766edfc66fe" providerId="ADAL" clId="{00FC8D27-6586-440A-BCD5-6B776D7D5C58}" dt="2020-11-09T05:21:00.269" v="3711" actId="478"/>
          <ac:spMkLst>
            <pc:docMk/>
            <pc:sldMk cId="1346535419" sldId="765"/>
            <ac:spMk id="18" creationId="{961973E0-0171-45F5-BBB1-32BA73D3D9CF}"/>
          </ac:spMkLst>
        </pc:spChg>
        <pc:spChg chg="add mod">
          <ac:chgData name="Robyn Miller (DPC)" userId="f36b4bc7-13c4-44bf-acc1-7766edfc66fe" providerId="ADAL" clId="{00FC8D27-6586-440A-BCD5-6B776D7D5C58}" dt="2020-11-09T05:29:29.997" v="3865" actId="113"/>
          <ac:spMkLst>
            <pc:docMk/>
            <pc:sldMk cId="1346535419" sldId="765"/>
            <ac:spMk id="20" creationId="{22A2B04F-E27C-405E-84F8-C9743A6FF23F}"/>
          </ac:spMkLst>
        </pc:spChg>
        <pc:grpChg chg="mod">
          <ac:chgData name="Robyn Miller (DPC)" userId="f36b4bc7-13c4-44bf-acc1-7766edfc66fe" providerId="ADAL" clId="{00FC8D27-6586-440A-BCD5-6B776D7D5C58}" dt="2020-11-09T05:21:55.104" v="3728" actId="1035"/>
          <ac:grpSpMkLst>
            <pc:docMk/>
            <pc:sldMk cId="1346535419" sldId="765"/>
            <ac:grpSpMk id="3" creationId="{D8534539-BAEE-4293-99B3-5ACB74A530C6}"/>
          </ac:grpSpMkLst>
        </pc:grpChg>
        <pc:picChg chg="mod">
          <ac:chgData name="Robyn Miller (DPC)" userId="f36b4bc7-13c4-44bf-acc1-7766edfc66fe" providerId="ADAL" clId="{00FC8D27-6586-440A-BCD5-6B776D7D5C58}" dt="2020-11-09T05:21:37.846" v="3716" actId="1076"/>
          <ac:picMkLst>
            <pc:docMk/>
            <pc:sldMk cId="1346535419" sldId="765"/>
            <ac:picMk id="13" creationId="{81661D04-16D8-494B-BA98-6937687D15CA}"/>
          </ac:picMkLst>
        </pc:picChg>
        <pc:picChg chg="add">
          <ac:chgData name="Robyn Miller (DPC)" userId="f36b4bc7-13c4-44bf-acc1-7766edfc66fe" providerId="ADAL" clId="{00FC8D27-6586-440A-BCD5-6B776D7D5C58}" dt="2020-11-09T05:22:20.178" v="3729"/>
          <ac:picMkLst>
            <pc:docMk/>
            <pc:sldMk cId="1346535419" sldId="765"/>
            <ac:picMk id="16" creationId="{3A990BDD-79A1-4C4E-99E9-0163283BEFDB}"/>
          </ac:picMkLst>
        </pc:picChg>
      </pc:sldChg>
      <pc:sldChg chg="add">
        <pc:chgData name="Robyn Miller (DPC)" userId="f36b4bc7-13c4-44bf-acc1-7766edfc66fe" providerId="ADAL" clId="{00FC8D27-6586-440A-BCD5-6B776D7D5C58}" dt="2020-11-09T05:23:33.437" v="3740"/>
        <pc:sldMkLst>
          <pc:docMk/>
          <pc:sldMk cId="1261856856" sldId="766"/>
        </pc:sldMkLst>
      </pc:sldChg>
      <pc:sldChg chg="addSp delSp modSp add">
        <pc:chgData name="Robyn Miller (DPC)" userId="f36b4bc7-13c4-44bf-acc1-7766edfc66fe" providerId="ADAL" clId="{00FC8D27-6586-440A-BCD5-6B776D7D5C58}" dt="2020-11-09T05:43:14.196" v="4197" actId="1076"/>
        <pc:sldMkLst>
          <pc:docMk/>
          <pc:sldMk cId="3043512686" sldId="767"/>
        </pc:sldMkLst>
        <pc:spChg chg="del">
          <ac:chgData name="Robyn Miller (DPC)" userId="f36b4bc7-13c4-44bf-acc1-7766edfc66fe" providerId="ADAL" clId="{00FC8D27-6586-440A-BCD5-6B776D7D5C58}" dt="2020-11-09T05:32:02.077" v="3881" actId="478"/>
          <ac:spMkLst>
            <pc:docMk/>
            <pc:sldMk cId="3043512686" sldId="767"/>
            <ac:spMk id="2" creationId="{D8A9CF84-E095-4880-B5ED-20C7EE0EFEE0}"/>
          </ac:spMkLst>
        </pc:spChg>
        <pc:spChg chg="del">
          <ac:chgData name="Robyn Miller (DPC)" userId="f36b4bc7-13c4-44bf-acc1-7766edfc66fe" providerId="ADAL" clId="{00FC8D27-6586-440A-BCD5-6B776D7D5C58}" dt="2020-11-09T05:33:15.689" v="3899" actId="478"/>
          <ac:spMkLst>
            <pc:docMk/>
            <pc:sldMk cId="3043512686" sldId="767"/>
            <ac:spMk id="4" creationId="{FDEA27CB-1701-4DE1-99FF-7CDBBF9C26AC}"/>
          </ac:spMkLst>
        </pc:spChg>
        <pc:spChg chg="add del mod">
          <ac:chgData name="Robyn Miller (DPC)" userId="f36b4bc7-13c4-44bf-acc1-7766edfc66fe" providerId="ADAL" clId="{00FC8D27-6586-440A-BCD5-6B776D7D5C58}" dt="2020-11-09T05:33:12.829" v="3898" actId="478"/>
          <ac:spMkLst>
            <pc:docMk/>
            <pc:sldMk cId="3043512686" sldId="767"/>
            <ac:spMk id="5" creationId="{F4D5A92D-9F67-4C58-A700-0E05B87D1A9F}"/>
          </ac:spMkLst>
        </pc:spChg>
        <pc:spChg chg="del">
          <ac:chgData name="Robyn Miller (DPC)" userId="f36b4bc7-13c4-44bf-acc1-7766edfc66fe" providerId="ADAL" clId="{00FC8D27-6586-440A-BCD5-6B776D7D5C58}" dt="2020-11-09T05:31:53.356" v="3875" actId="478"/>
          <ac:spMkLst>
            <pc:docMk/>
            <pc:sldMk cId="3043512686" sldId="767"/>
            <ac:spMk id="7" creationId="{3E319310-9F1E-4168-9B81-B1CE8255416E}"/>
          </ac:spMkLst>
        </pc:spChg>
        <pc:spChg chg="add mod">
          <ac:chgData name="Robyn Miller (DPC)" userId="f36b4bc7-13c4-44bf-acc1-7766edfc66fe" providerId="ADAL" clId="{00FC8D27-6586-440A-BCD5-6B776D7D5C58}" dt="2020-11-09T05:43:14.196" v="4197" actId="1076"/>
          <ac:spMkLst>
            <pc:docMk/>
            <pc:sldMk cId="3043512686" sldId="767"/>
            <ac:spMk id="8" creationId="{9CD155D7-D2FA-4298-92E0-196194981C8F}"/>
          </ac:spMkLst>
        </pc:spChg>
        <pc:spChg chg="del mod">
          <ac:chgData name="Robyn Miller (DPC)" userId="f36b4bc7-13c4-44bf-acc1-7766edfc66fe" providerId="ADAL" clId="{00FC8D27-6586-440A-BCD5-6B776D7D5C58}" dt="2020-11-09T05:32:00.168" v="3880" actId="478"/>
          <ac:spMkLst>
            <pc:docMk/>
            <pc:sldMk cId="3043512686" sldId="767"/>
            <ac:spMk id="15" creationId="{D9A51617-965E-4ECF-A4AD-716DB26D6F40}"/>
          </ac:spMkLst>
        </pc:spChg>
        <pc:spChg chg="del mod">
          <ac:chgData name="Robyn Miller (DPC)" userId="f36b4bc7-13c4-44bf-acc1-7766edfc66fe" providerId="ADAL" clId="{00FC8D27-6586-440A-BCD5-6B776D7D5C58}" dt="2020-11-09T05:31:56.613" v="3877" actId="478"/>
          <ac:spMkLst>
            <pc:docMk/>
            <pc:sldMk cId="3043512686" sldId="767"/>
            <ac:spMk id="20" creationId="{22A2B04F-E27C-405E-84F8-C9743A6FF23F}"/>
          </ac:spMkLst>
        </pc:spChg>
        <pc:spChg chg="add">
          <ac:chgData name="Robyn Miller (DPC)" userId="f36b4bc7-13c4-44bf-acc1-7766edfc66fe" providerId="ADAL" clId="{00FC8D27-6586-440A-BCD5-6B776D7D5C58}" dt="2020-11-09T05:32:05.113" v="3882"/>
          <ac:spMkLst>
            <pc:docMk/>
            <pc:sldMk cId="3043512686" sldId="767"/>
            <ac:spMk id="22" creationId="{3A26F2E3-833D-4A7A-8DD7-99110CEF0FB1}"/>
          </ac:spMkLst>
        </pc:spChg>
        <pc:spChg chg="add mod">
          <ac:chgData name="Robyn Miller (DPC)" userId="f36b4bc7-13c4-44bf-acc1-7766edfc66fe" providerId="ADAL" clId="{00FC8D27-6586-440A-BCD5-6B776D7D5C58}" dt="2020-11-09T05:33:09.595" v="3897" actId="5793"/>
          <ac:spMkLst>
            <pc:docMk/>
            <pc:sldMk cId="3043512686" sldId="767"/>
            <ac:spMk id="23" creationId="{D87EC619-C92D-44E8-A42B-9016A9C7FFD4}"/>
          </ac:spMkLst>
        </pc:spChg>
        <pc:spChg chg="add mod">
          <ac:chgData name="Robyn Miller (DPC)" userId="f36b4bc7-13c4-44bf-acc1-7766edfc66fe" providerId="ADAL" clId="{00FC8D27-6586-440A-BCD5-6B776D7D5C58}" dt="2020-11-09T05:39:48.746" v="4134" actId="1035"/>
          <ac:spMkLst>
            <pc:docMk/>
            <pc:sldMk cId="3043512686" sldId="767"/>
            <ac:spMk id="33" creationId="{09707AF3-F3AA-4157-8BB5-BF25A6DAE380}"/>
          </ac:spMkLst>
        </pc:spChg>
        <pc:spChg chg="add mod">
          <ac:chgData name="Robyn Miller (DPC)" userId="f36b4bc7-13c4-44bf-acc1-7766edfc66fe" providerId="ADAL" clId="{00FC8D27-6586-440A-BCD5-6B776D7D5C58}" dt="2020-11-09T05:39:48.746" v="4134" actId="1035"/>
          <ac:spMkLst>
            <pc:docMk/>
            <pc:sldMk cId="3043512686" sldId="767"/>
            <ac:spMk id="34" creationId="{529B2661-534D-44AC-90D5-17FBB224488F}"/>
          </ac:spMkLst>
        </pc:spChg>
        <pc:spChg chg="add mod">
          <ac:chgData name="Robyn Miller (DPC)" userId="f36b4bc7-13c4-44bf-acc1-7766edfc66fe" providerId="ADAL" clId="{00FC8D27-6586-440A-BCD5-6B776D7D5C58}" dt="2020-11-09T05:39:48.746" v="4134" actId="1035"/>
          <ac:spMkLst>
            <pc:docMk/>
            <pc:sldMk cId="3043512686" sldId="767"/>
            <ac:spMk id="36" creationId="{163538AB-814A-459E-9B3C-2C7F494AD83A}"/>
          </ac:spMkLst>
        </pc:spChg>
        <pc:spChg chg="add mod">
          <ac:chgData name="Robyn Miller (DPC)" userId="f36b4bc7-13c4-44bf-acc1-7766edfc66fe" providerId="ADAL" clId="{00FC8D27-6586-440A-BCD5-6B776D7D5C58}" dt="2020-11-09T05:42:33.745" v="4173" actId="688"/>
          <ac:spMkLst>
            <pc:docMk/>
            <pc:sldMk cId="3043512686" sldId="767"/>
            <ac:spMk id="55" creationId="{6213E33F-B3BE-4C3A-A2E2-82095815DF76}"/>
          </ac:spMkLst>
        </pc:spChg>
        <pc:spChg chg="add mod">
          <ac:chgData name="Robyn Miller (DPC)" userId="f36b4bc7-13c4-44bf-acc1-7766edfc66fe" providerId="ADAL" clId="{00FC8D27-6586-440A-BCD5-6B776D7D5C58}" dt="2020-11-09T05:42:56.740" v="4193" actId="1076"/>
          <ac:spMkLst>
            <pc:docMk/>
            <pc:sldMk cId="3043512686" sldId="767"/>
            <ac:spMk id="56" creationId="{6AC0EEC0-52CF-46BE-B0F8-4B504A7A7B48}"/>
          </ac:spMkLst>
        </pc:spChg>
        <pc:picChg chg="del">
          <ac:chgData name="Robyn Miller (DPC)" userId="f36b4bc7-13c4-44bf-acc1-7766edfc66fe" providerId="ADAL" clId="{00FC8D27-6586-440A-BCD5-6B776D7D5C58}" dt="2020-11-09T05:31:57.935" v="3878" actId="478"/>
          <ac:picMkLst>
            <pc:docMk/>
            <pc:sldMk cId="3043512686" sldId="767"/>
            <ac:picMk id="16" creationId="{3A990BDD-79A1-4C4E-99E9-0163283BEFDB}"/>
          </ac:picMkLst>
        </pc:picChg>
        <pc:picChg chg="add del">
          <ac:chgData name="Robyn Miller (DPC)" userId="f36b4bc7-13c4-44bf-acc1-7766edfc66fe" providerId="ADAL" clId="{00FC8D27-6586-440A-BCD5-6B776D7D5C58}" dt="2020-11-09T05:34:01.143" v="3909" actId="478"/>
          <ac:picMkLst>
            <pc:docMk/>
            <pc:sldMk cId="3043512686" sldId="767"/>
            <ac:picMk id="18" creationId="{CF10A75B-8E9B-4693-A737-D3500AE70599}"/>
          </ac:picMkLst>
        </pc:picChg>
        <pc:picChg chg="add">
          <ac:chgData name="Robyn Miller (DPC)" userId="f36b4bc7-13c4-44bf-acc1-7766edfc66fe" providerId="ADAL" clId="{00FC8D27-6586-440A-BCD5-6B776D7D5C58}" dt="2020-11-09T05:32:05.113" v="3882"/>
          <ac:picMkLst>
            <pc:docMk/>
            <pc:sldMk cId="3043512686" sldId="767"/>
            <ac:picMk id="21" creationId="{56722DF6-4053-4AEA-A98B-12DC3B624E6E}"/>
          </ac:picMkLst>
        </pc:picChg>
        <pc:picChg chg="add del">
          <ac:chgData name="Robyn Miller (DPC)" userId="f36b4bc7-13c4-44bf-acc1-7766edfc66fe" providerId="ADAL" clId="{00FC8D27-6586-440A-BCD5-6B776D7D5C58}" dt="2020-11-09T05:33:46.359" v="3904" actId="478"/>
          <ac:picMkLst>
            <pc:docMk/>
            <pc:sldMk cId="3043512686" sldId="767"/>
            <ac:picMk id="24" creationId="{3EFE98F5-C86D-4B8D-B5D1-7B84A5FFBD75}"/>
          </ac:picMkLst>
        </pc:picChg>
        <pc:picChg chg="add del">
          <ac:chgData name="Robyn Miller (DPC)" userId="f36b4bc7-13c4-44bf-acc1-7766edfc66fe" providerId="ADAL" clId="{00FC8D27-6586-440A-BCD5-6B776D7D5C58}" dt="2020-11-09T05:33:45.314" v="3903" actId="478"/>
          <ac:picMkLst>
            <pc:docMk/>
            <pc:sldMk cId="3043512686" sldId="767"/>
            <ac:picMk id="25" creationId="{E5FCB87E-ECFA-4F35-9268-55CF1C4720A9}"/>
          </ac:picMkLst>
        </pc:picChg>
        <pc:picChg chg="add del">
          <ac:chgData name="Robyn Miller (DPC)" userId="f36b4bc7-13c4-44bf-acc1-7766edfc66fe" providerId="ADAL" clId="{00FC8D27-6586-440A-BCD5-6B776D7D5C58}" dt="2020-11-09T05:33:59.931" v="3908" actId="478"/>
          <ac:picMkLst>
            <pc:docMk/>
            <pc:sldMk cId="3043512686" sldId="767"/>
            <ac:picMk id="26" creationId="{9B42F1C5-ABAC-4D1A-872F-8B4A257CFFC7}"/>
          </ac:picMkLst>
        </pc:picChg>
        <pc:picChg chg="add del mod">
          <ac:chgData name="Robyn Miller (DPC)" userId="f36b4bc7-13c4-44bf-acc1-7766edfc66fe" providerId="ADAL" clId="{00FC8D27-6586-440A-BCD5-6B776D7D5C58}" dt="2020-11-09T05:33:44.433" v="3902" actId="478"/>
          <ac:picMkLst>
            <pc:docMk/>
            <pc:sldMk cId="3043512686" sldId="767"/>
            <ac:picMk id="27" creationId="{12CEA425-1D7D-401A-AB13-4D42232B4AB9}"/>
          </ac:picMkLst>
        </pc:picChg>
        <pc:picChg chg="add mod">
          <ac:chgData name="Robyn Miller (DPC)" userId="f36b4bc7-13c4-44bf-acc1-7766edfc66fe" providerId="ADAL" clId="{00FC8D27-6586-440A-BCD5-6B776D7D5C58}" dt="2020-11-09T05:39:48.746" v="4134" actId="1035"/>
          <ac:picMkLst>
            <pc:docMk/>
            <pc:sldMk cId="3043512686" sldId="767"/>
            <ac:picMk id="28" creationId="{20799ABC-E2C0-4E5B-9796-21B523157373}"/>
          </ac:picMkLst>
        </pc:picChg>
        <pc:picChg chg="add del mod">
          <ac:chgData name="Robyn Miller (DPC)" userId="f36b4bc7-13c4-44bf-acc1-7766edfc66fe" providerId="ADAL" clId="{00FC8D27-6586-440A-BCD5-6B776D7D5C58}" dt="2020-11-09T05:35:23.442" v="3925" actId="478"/>
          <ac:picMkLst>
            <pc:docMk/>
            <pc:sldMk cId="3043512686" sldId="767"/>
            <ac:picMk id="29" creationId="{861D0BB1-466D-4466-AC06-C1795911DB96}"/>
          </ac:picMkLst>
        </pc:picChg>
        <pc:picChg chg="add mod">
          <ac:chgData name="Robyn Miller (DPC)" userId="f36b4bc7-13c4-44bf-acc1-7766edfc66fe" providerId="ADAL" clId="{00FC8D27-6586-440A-BCD5-6B776D7D5C58}" dt="2020-11-09T05:39:48.746" v="4134" actId="1035"/>
          <ac:picMkLst>
            <pc:docMk/>
            <pc:sldMk cId="3043512686" sldId="767"/>
            <ac:picMk id="30" creationId="{9E1473E0-5FFD-4486-A909-8C1AD298123A}"/>
          </ac:picMkLst>
        </pc:picChg>
        <pc:picChg chg="add del mod">
          <ac:chgData name="Robyn Miller (DPC)" userId="f36b4bc7-13c4-44bf-acc1-7766edfc66fe" providerId="ADAL" clId="{00FC8D27-6586-440A-BCD5-6B776D7D5C58}" dt="2020-11-09T05:35:12.301" v="3920" actId="478"/>
          <ac:picMkLst>
            <pc:docMk/>
            <pc:sldMk cId="3043512686" sldId="767"/>
            <ac:picMk id="31" creationId="{8A44A8EE-EA0B-46D2-8B5E-257D56CB8F8A}"/>
          </ac:picMkLst>
        </pc:picChg>
        <pc:picChg chg="add mod">
          <ac:chgData name="Robyn Miller (DPC)" userId="f36b4bc7-13c4-44bf-acc1-7766edfc66fe" providerId="ADAL" clId="{00FC8D27-6586-440A-BCD5-6B776D7D5C58}" dt="2020-11-09T05:43:11.102" v="4196" actId="1076"/>
          <ac:picMkLst>
            <pc:docMk/>
            <pc:sldMk cId="3043512686" sldId="767"/>
            <ac:picMk id="32" creationId="{B73F8E2A-92CD-4D2C-AA64-3D1821F496D4}"/>
          </ac:picMkLst>
        </pc:picChg>
        <pc:picChg chg="add mod">
          <ac:chgData name="Robyn Miller (DPC)" userId="f36b4bc7-13c4-44bf-acc1-7766edfc66fe" providerId="ADAL" clId="{00FC8D27-6586-440A-BCD5-6B776D7D5C58}" dt="2020-11-09T05:39:48.746" v="4134" actId="1035"/>
          <ac:picMkLst>
            <pc:docMk/>
            <pc:sldMk cId="3043512686" sldId="767"/>
            <ac:picMk id="35" creationId="{C046482E-6540-4A42-861E-EF46D97EDB62}"/>
          </ac:picMkLst>
        </pc:picChg>
        <pc:cxnChg chg="add mod">
          <ac:chgData name="Robyn Miller (DPC)" userId="f36b4bc7-13c4-44bf-acc1-7766edfc66fe" providerId="ADAL" clId="{00FC8D27-6586-440A-BCD5-6B776D7D5C58}" dt="2020-11-09T05:40:54.367" v="4147" actId="14100"/>
          <ac:cxnSpMkLst>
            <pc:docMk/>
            <pc:sldMk cId="3043512686" sldId="767"/>
            <ac:cxnSpMk id="38" creationId="{84E2372D-0A91-40E7-BE5A-9129DEAED2AC}"/>
          </ac:cxnSpMkLst>
        </pc:cxnChg>
        <pc:cxnChg chg="add mod">
          <ac:chgData name="Robyn Miller (DPC)" userId="f36b4bc7-13c4-44bf-acc1-7766edfc66fe" providerId="ADAL" clId="{00FC8D27-6586-440A-BCD5-6B776D7D5C58}" dt="2020-11-09T05:40:49.908" v="4146" actId="1076"/>
          <ac:cxnSpMkLst>
            <pc:docMk/>
            <pc:sldMk cId="3043512686" sldId="767"/>
            <ac:cxnSpMk id="41" creationId="{3A7E6D08-97D7-4F62-B4C6-513BF054F0A0}"/>
          </ac:cxnSpMkLst>
        </pc:cxnChg>
        <pc:cxnChg chg="add mod">
          <ac:chgData name="Robyn Miller (DPC)" userId="f36b4bc7-13c4-44bf-acc1-7766edfc66fe" providerId="ADAL" clId="{00FC8D27-6586-440A-BCD5-6B776D7D5C58}" dt="2020-11-09T05:41:59.095" v="4161" actId="14100"/>
          <ac:cxnSpMkLst>
            <pc:docMk/>
            <pc:sldMk cId="3043512686" sldId="767"/>
            <ac:cxnSpMk id="46" creationId="{E29D2A31-9D41-4869-85FF-1F93DB93D672}"/>
          </ac:cxnSpMkLst>
        </pc:cxnChg>
        <pc:cxnChg chg="add mod">
          <ac:chgData name="Robyn Miller (DPC)" userId="f36b4bc7-13c4-44bf-acc1-7766edfc66fe" providerId="ADAL" clId="{00FC8D27-6586-440A-BCD5-6B776D7D5C58}" dt="2020-11-09T05:41:50.322" v="4158" actId="14100"/>
          <ac:cxnSpMkLst>
            <pc:docMk/>
            <pc:sldMk cId="3043512686" sldId="767"/>
            <ac:cxnSpMk id="50" creationId="{FA72B733-E780-4369-A55A-CC11F9E98E69}"/>
          </ac:cxnSpMkLst>
        </pc:cxnChg>
      </pc:sldChg>
      <pc:sldChg chg="addSp delSp modSp add">
        <pc:chgData name="Robyn Miller (DPC)" userId="f36b4bc7-13c4-44bf-acc1-7766edfc66fe" providerId="ADAL" clId="{00FC8D27-6586-440A-BCD5-6B776D7D5C58}" dt="2020-11-09T06:02:47.275" v="4509" actId="692"/>
        <pc:sldMkLst>
          <pc:docMk/>
          <pc:sldMk cId="3787556956" sldId="768"/>
        </pc:sldMkLst>
        <pc:spChg chg="del">
          <ac:chgData name="Robyn Miller (DPC)" userId="f36b4bc7-13c4-44bf-acc1-7766edfc66fe" providerId="ADAL" clId="{00FC8D27-6586-440A-BCD5-6B776D7D5C58}" dt="2020-11-09T05:46:53.429" v="4226" actId="478"/>
          <ac:spMkLst>
            <pc:docMk/>
            <pc:sldMk cId="3787556956" sldId="768"/>
            <ac:spMk id="2" creationId="{D8A9CF84-E095-4880-B5ED-20C7EE0EFEE0}"/>
          </ac:spMkLst>
        </pc:spChg>
        <pc:spChg chg="del">
          <ac:chgData name="Robyn Miller (DPC)" userId="f36b4bc7-13c4-44bf-acc1-7766edfc66fe" providerId="ADAL" clId="{00FC8D27-6586-440A-BCD5-6B776D7D5C58}" dt="2020-11-09T05:46:59.415" v="4230" actId="478"/>
          <ac:spMkLst>
            <pc:docMk/>
            <pc:sldMk cId="3787556956" sldId="768"/>
            <ac:spMk id="13" creationId="{512ED43A-8847-4C1C-803A-5670BE427D21}"/>
          </ac:spMkLst>
        </pc:spChg>
        <pc:spChg chg="mod">
          <ac:chgData name="Robyn Miller (DPC)" userId="f36b4bc7-13c4-44bf-acc1-7766edfc66fe" providerId="ADAL" clId="{00FC8D27-6586-440A-BCD5-6B776D7D5C58}" dt="2020-11-09T06:00:56.153" v="4492" actId="207"/>
          <ac:spMkLst>
            <pc:docMk/>
            <pc:sldMk cId="3787556956" sldId="768"/>
            <ac:spMk id="16" creationId="{F9AC4A73-1616-4AF7-9381-BD8E9BA3B82D}"/>
          </ac:spMkLst>
        </pc:spChg>
        <pc:spChg chg="mod">
          <ac:chgData name="Robyn Miller (DPC)" userId="f36b4bc7-13c4-44bf-acc1-7766edfc66fe" providerId="ADAL" clId="{00FC8D27-6586-440A-BCD5-6B776D7D5C58}" dt="2020-11-09T06:00:52.173" v="4491" actId="207"/>
          <ac:spMkLst>
            <pc:docMk/>
            <pc:sldMk cId="3787556956" sldId="768"/>
            <ac:spMk id="17" creationId="{6A9499E9-1D20-4B29-9BF5-D454054A4FF0}"/>
          </ac:spMkLst>
        </pc:spChg>
        <pc:spChg chg="mod topLvl">
          <ac:chgData name="Robyn Miller (DPC)" userId="f36b4bc7-13c4-44bf-acc1-7766edfc66fe" providerId="ADAL" clId="{00FC8D27-6586-440A-BCD5-6B776D7D5C58}" dt="2020-11-09T06:00:42.276" v="4489" actId="692"/>
          <ac:spMkLst>
            <pc:docMk/>
            <pc:sldMk cId="3787556956" sldId="768"/>
            <ac:spMk id="19" creationId="{63D27828-4BF3-45A4-A70B-7A1D6DF402A0}"/>
          </ac:spMkLst>
        </pc:spChg>
        <pc:spChg chg="add mod">
          <ac:chgData name="Robyn Miller (DPC)" userId="f36b4bc7-13c4-44bf-acc1-7766edfc66fe" providerId="ADAL" clId="{00FC8D27-6586-440A-BCD5-6B776D7D5C58}" dt="2020-11-09T05:47:07.909" v="4232" actId="1076"/>
          <ac:spMkLst>
            <pc:docMk/>
            <pc:sldMk cId="3787556956" sldId="768"/>
            <ac:spMk id="22" creationId="{304F9F65-63C2-4933-988D-E6D529E7497D}"/>
          </ac:spMkLst>
        </pc:spChg>
        <pc:spChg chg="add mod">
          <ac:chgData name="Robyn Miller (DPC)" userId="f36b4bc7-13c4-44bf-acc1-7766edfc66fe" providerId="ADAL" clId="{00FC8D27-6586-440A-BCD5-6B776D7D5C58}" dt="2020-11-09T05:47:19.743" v="4233" actId="1076"/>
          <ac:spMkLst>
            <pc:docMk/>
            <pc:sldMk cId="3787556956" sldId="768"/>
            <ac:spMk id="25" creationId="{FF51B434-931A-46DF-83EA-16076DCB61E5}"/>
          </ac:spMkLst>
        </pc:spChg>
        <pc:spChg chg="add">
          <ac:chgData name="Robyn Miller (DPC)" userId="f36b4bc7-13c4-44bf-acc1-7766edfc66fe" providerId="ADAL" clId="{00FC8D27-6586-440A-BCD5-6B776D7D5C58}" dt="2020-11-09T05:48:00.145" v="4238"/>
          <ac:spMkLst>
            <pc:docMk/>
            <pc:sldMk cId="3787556956" sldId="768"/>
            <ac:spMk id="28" creationId="{AEC605E7-479D-4206-94CF-7C93DDE31F2B}"/>
          </ac:spMkLst>
        </pc:spChg>
        <pc:grpChg chg="del mod">
          <ac:chgData name="Robyn Miller (DPC)" userId="f36b4bc7-13c4-44bf-acc1-7766edfc66fe" providerId="ADAL" clId="{00FC8D27-6586-440A-BCD5-6B776D7D5C58}" dt="2020-11-09T06:00:15.559" v="4484" actId="165"/>
          <ac:grpSpMkLst>
            <pc:docMk/>
            <pc:sldMk cId="3787556956" sldId="768"/>
            <ac:grpSpMk id="4" creationId="{AB7268DB-CE2D-4B19-B508-0CD26A3027EF}"/>
          </ac:grpSpMkLst>
        </pc:grpChg>
        <pc:picChg chg="del">
          <ac:chgData name="Robyn Miller (DPC)" userId="f36b4bc7-13c4-44bf-acc1-7766edfc66fe" providerId="ADAL" clId="{00FC8D27-6586-440A-BCD5-6B776D7D5C58}" dt="2020-11-09T05:46:57.109" v="4229" actId="478"/>
          <ac:picMkLst>
            <pc:docMk/>
            <pc:sldMk cId="3787556956" sldId="768"/>
            <ac:picMk id="3" creationId="{155A4AFE-45E6-4EC8-9D51-C36674DDFF31}"/>
          </ac:picMkLst>
        </pc:picChg>
        <pc:picChg chg="del">
          <ac:chgData name="Robyn Miller (DPC)" userId="f36b4bc7-13c4-44bf-acc1-7766edfc66fe" providerId="ADAL" clId="{00FC8D27-6586-440A-BCD5-6B776D7D5C58}" dt="2020-11-09T05:46:55.085" v="4227" actId="478"/>
          <ac:picMkLst>
            <pc:docMk/>
            <pc:sldMk cId="3787556956" sldId="768"/>
            <ac:picMk id="14" creationId="{8B882E87-E5CF-4193-B0EF-AFA60DF12791}"/>
          </ac:picMkLst>
        </pc:picChg>
        <pc:picChg chg="mod topLvl">
          <ac:chgData name="Robyn Miller (DPC)" userId="f36b4bc7-13c4-44bf-acc1-7766edfc66fe" providerId="ADAL" clId="{00FC8D27-6586-440A-BCD5-6B776D7D5C58}" dt="2020-11-09T06:02:21.263" v="4506" actId="1076"/>
          <ac:picMkLst>
            <pc:docMk/>
            <pc:sldMk cId="3787556956" sldId="768"/>
            <ac:picMk id="20" creationId="{105BC1B7-9368-44AC-9F79-D06F009CDACB}"/>
          </ac:picMkLst>
        </pc:picChg>
        <pc:picChg chg="del">
          <ac:chgData name="Robyn Miller (DPC)" userId="f36b4bc7-13c4-44bf-acc1-7766edfc66fe" providerId="ADAL" clId="{00FC8D27-6586-440A-BCD5-6B776D7D5C58}" dt="2020-11-09T05:46:56.693" v="4228" actId="478"/>
          <ac:picMkLst>
            <pc:docMk/>
            <pc:sldMk cId="3787556956" sldId="768"/>
            <ac:picMk id="21" creationId="{E1430A9C-63C3-4FE3-9CF7-2F06F3629784}"/>
          </ac:picMkLst>
        </pc:picChg>
        <pc:picChg chg="add mod">
          <ac:chgData name="Robyn Miller (DPC)" userId="f36b4bc7-13c4-44bf-acc1-7766edfc66fe" providerId="ADAL" clId="{00FC8D27-6586-440A-BCD5-6B776D7D5C58}" dt="2020-11-09T05:47:07.909" v="4232" actId="1076"/>
          <ac:picMkLst>
            <pc:docMk/>
            <pc:sldMk cId="3787556956" sldId="768"/>
            <ac:picMk id="26" creationId="{9E0677E5-93EA-4542-A3C2-C57814CF803D}"/>
          </ac:picMkLst>
        </pc:picChg>
        <pc:picChg chg="add mod">
          <ac:chgData name="Robyn Miller (DPC)" userId="f36b4bc7-13c4-44bf-acc1-7766edfc66fe" providerId="ADAL" clId="{00FC8D27-6586-440A-BCD5-6B776D7D5C58}" dt="2020-11-09T05:47:19.743" v="4233" actId="1076"/>
          <ac:picMkLst>
            <pc:docMk/>
            <pc:sldMk cId="3787556956" sldId="768"/>
            <ac:picMk id="27" creationId="{A4F9667E-7C46-434E-A972-407C1E29E4E8}"/>
          </ac:picMkLst>
        </pc:picChg>
        <pc:cxnChg chg="mod">
          <ac:chgData name="Robyn Miller (DPC)" userId="f36b4bc7-13c4-44bf-acc1-7766edfc66fe" providerId="ADAL" clId="{00FC8D27-6586-440A-BCD5-6B776D7D5C58}" dt="2020-11-09T06:02:47.275" v="4509" actId="692"/>
          <ac:cxnSpMkLst>
            <pc:docMk/>
            <pc:sldMk cId="3787556956" sldId="768"/>
            <ac:cxnSpMk id="7" creationId="{B92B8F50-FB20-4273-A9F4-AD18C40C3AF4}"/>
          </ac:cxnSpMkLst>
        </pc:cxnChg>
      </pc:sldChg>
      <pc:sldChg chg="addSp delSp modSp add">
        <pc:chgData name="Robyn Miller (DPC)" userId="f36b4bc7-13c4-44bf-acc1-7766edfc66fe" providerId="ADAL" clId="{00FC8D27-6586-440A-BCD5-6B776D7D5C58}" dt="2020-11-09T06:02:39.127" v="4508" actId="692"/>
        <pc:sldMkLst>
          <pc:docMk/>
          <pc:sldMk cId="3587522170" sldId="769"/>
        </pc:sldMkLst>
        <pc:spChg chg="mod">
          <ac:chgData name="Robyn Miller (DPC)" userId="f36b4bc7-13c4-44bf-acc1-7766edfc66fe" providerId="ADAL" clId="{00FC8D27-6586-440A-BCD5-6B776D7D5C58}" dt="2020-11-09T06:02:34.954" v="4507" actId="207"/>
          <ac:spMkLst>
            <pc:docMk/>
            <pc:sldMk cId="3587522170" sldId="769"/>
            <ac:spMk id="16" creationId="{F9AC4A73-1616-4AF7-9381-BD8E9BA3B82D}"/>
          </ac:spMkLst>
        </pc:spChg>
        <pc:spChg chg="del">
          <ac:chgData name="Robyn Miller (DPC)" userId="f36b4bc7-13c4-44bf-acc1-7766edfc66fe" providerId="ADAL" clId="{00FC8D27-6586-440A-BCD5-6B776D7D5C58}" dt="2020-11-09T06:01:11.891" v="4494" actId="478"/>
          <ac:spMkLst>
            <pc:docMk/>
            <pc:sldMk cId="3587522170" sldId="769"/>
            <ac:spMk id="17" creationId="{6A9499E9-1D20-4B29-9BF5-D454054A4FF0}"/>
          </ac:spMkLst>
        </pc:spChg>
        <pc:spChg chg="add">
          <ac:chgData name="Robyn Miller (DPC)" userId="f36b4bc7-13c4-44bf-acc1-7766edfc66fe" providerId="ADAL" clId="{00FC8D27-6586-440A-BCD5-6B776D7D5C58}" dt="2020-11-09T05:48:04.347" v="4239"/>
          <ac:spMkLst>
            <pc:docMk/>
            <pc:sldMk cId="3587522170" sldId="769"/>
            <ac:spMk id="21" creationId="{15920920-383A-490B-A5F3-23B0C460DF19}"/>
          </ac:spMkLst>
        </pc:spChg>
        <pc:spChg chg="del">
          <ac:chgData name="Robyn Miller (DPC)" userId="f36b4bc7-13c4-44bf-acc1-7766edfc66fe" providerId="ADAL" clId="{00FC8D27-6586-440A-BCD5-6B776D7D5C58}" dt="2020-11-09T05:48:08.008" v="4240" actId="478"/>
          <ac:spMkLst>
            <pc:docMk/>
            <pc:sldMk cId="3587522170" sldId="769"/>
            <ac:spMk id="22" creationId="{304F9F65-63C2-4933-988D-E6D529E7497D}"/>
          </ac:spMkLst>
        </pc:spChg>
        <pc:spChg chg="del">
          <ac:chgData name="Robyn Miller (DPC)" userId="f36b4bc7-13c4-44bf-acc1-7766edfc66fe" providerId="ADAL" clId="{00FC8D27-6586-440A-BCD5-6B776D7D5C58}" dt="2020-11-09T05:48:12.529" v="4242" actId="478"/>
          <ac:spMkLst>
            <pc:docMk/>
            <pc:sldMk cId="3587522170" sldId="769"/>
            <ac:spMk id="25" creationId="{FF51B434-931A-46DF-83EA-16076DCB61E5}"/>
          </ac:spMkLst>
        </pc:spChg>
        <pc:spChg chg="add mod">
          <ac:chgData name="Robyn Miller (DPC)" userId="f36b4bc7-13c4-44bf-acc1-7766edfc66fe" providerId="ADAL" clId="{00FC8D27-6586-440A-BCD5-6B776D7D5C58}" dt="2020-11-09T05:48:39.438" v="4245" actId="1076"/>
          <ac:spMkLst>
            <pc:docMk/>
            <pc:sldMk cId="3587522170" sldId="769"/>
            <ac:spMk id="28" creationId="{07951D0B-1BD9-46F1-8E81-7FBDA2D1BA65}"/>
          </ac:spMkLst>
        </pc:spChg>
        <pc:spChg chg="add mod">
          <ac:chgData name="Robyn Miller (DPC)" userId="f36b4bc7-13c4-44bf-acc1-7766edfc66fe" providerId="ADAL" clId="{00FC8D27-6586-440A-BCD5-6B776D7D5C58}" dt="2020-11-09T05:48:45.425" v="4246" actId="1076"/>
          <ac:spMkLst>
            <pc:docMk/>
            <pc:sldMk cId="3587522170" sldId="769"/>
            <ac:spMk id="29" creationId="{67A39911-DF40-4F88-9E1A-1C8F11C34104}"/>
          </ac:spMkLst>
        </pc:spChg>
        <pc:spChg chg="add">
          <ac:chgData name="Robyn Miller (DPC)" userId="f36b4bc7-13c4-44bf-acc1-7766edfc66fe" providerId="ADAL" clId="{00FC8D27-6586-440A-BCD5-6B776D7D5C58}" dt="2020-11-09T06:01:23.960" v="4495"/>
          <ac:spMkLst>
            <pc:docMk/>
            <pc:sldMk cId="3587522170" sldId="769"/>
            <ac:spMk id="32" creationId="{DDA70800-905D-412B-813B-409267A1608F}"/>
          </ac:spMkLst>
        </pc:spChg>
        <pc:spChg chg="add mod">
          <ac:chgData name="Robyn Miller (DPC)" userId="f36b4bc7-13c4-44bf-acc1-7766edfc66fe" providerId="ADAL" clId="{00FC8D27-6586-440A-BCD5-6B776D7D5C58}" dt="2020-11-09T06:02:10.350" v="4504" actId="1076"/>
          <ac:spMkLst>
            <pc:docMk/>
            <pc:sldMk cId="3587522170" sldId="769"/>
            <ac:spMk id="34" creationId="{EC74166E-2551-432D-BC6E-F02132AE0ECE}"/>
          </ac:spMkLst>
        </pc:spChg>
        <pc:grpChg chg="del">
          <ac:chgData name="Robyn Miller (DPC)" userId="f36b4bc7-13c4-44bf-acc1-7766edfc66fe" providerId="ADAL" clId="{00FC8D27-6586-440A-BCD5-6B776D7D5C58}" dt="2020-11-09T06:01:07.916" v="4493" actId="478"/>
          <ac:grpSpMkLst>
            <pc:docMk/>
            <pc:sldMk cId="3587522170" sldId="769"/>
            <ac:grpSpMk id="4" creationId="{AB7268DB-CE2D-4B19-B508-0CD26A3027EF}"/>
          </ac:grpSpMkLst>
        </pc:grpChg>
        <pc:picChg chg="del">
          <ac:chgData name="Robyn Miller (DPC)" userId="f36b4bc7-13c4-44bf-acc1-7766edfc66fe" providerId="ADAL" clId="{00FC8D27-6586-440A-BCD5-6B776D7D5C58}" dt="2020-11-09T05:48:09.839" v="4241" actId="478"/>
          <ac:picMkLst>
            <pc:docMk/>
            <pc:sldMk cId="3587522170" sldId="769"/>
            <ac:picMk id="26" creationId="{9E0677E5-93EA-4542-A3C2-C57814CF803D}"/>
          </ac:picMkLst>
        </pc:picChg>
        <pc:picChg chg="del">
          <ac:chgData name="Robyn Miller (DPC)" userId="f36b4bc7-13c4-44bf-acc1-7766edfc66fe" providerId="ADAL" clId="{00FC8D27-6586-440A-BCD5-6B776D7D5C58}" dt="2020-11-09T05:48:14.540" v="4243" actId="478"/>
          <ac:picMkLst>
            <pc:docMk/>
            <pc:sldMk cId="3587522170" sldId="769"/>
            <ac:picMk id="27" creationId="{A4F9667E-7C46-434E-A972-407C1E29E4E8}"/>
          </ac:picMkLst>
        </pc:picChg>
        <pc:picChg chg="add mod">
          <ac:chgData name="Robyn Miller (DPC)" userId="f36b4bc7-13c4-44bf-acc1-7766edfc66fe" providerId="ADAL" clId="{00FC8D27-6586-440A-BCD5-6B776D7D5C58}" dt="2020-11-09T05:48:39.438" v="4245" actId="1076"/>
          <ac:picMkLst>
            <pc:docMk/>
            <pc:sldMk cId="3587522170" sldId="769"/>
            <ac:picMk id="30" creationId="{91B01343-1234-4D6E-8E83-13159D4E69D9}"/>
          </ac:picMkLst>
        </pc:picChg>
        <pc:picChg chg="add mod">
          <ac:chgData name="Robyn Miller (DPC)" userId="f36b4bc7-13c4-44bf-acc1-7766edfc66fe" providerId="ADAL" clId="{00FC8D27-6586-440A-BCD5-6B776D7D5C58}" dt="2020-11-09T05:48:45.425" v="4246" actId="1076"/>
          <ac:picMkLst>
            <pc:docMk/>
            <pc:sldMk cId="3587522170" sldId="769"/>
            <ac:picMk id="31" creationId="{F46E3A21-24C1-48BB-A5F5-62C1C25EB0AD}"/>
          </ac:picMkLst>
        </pc:picChg>
        <pc:picChg chg="add mod ord">
          <ac:chgData name="Robyn Miller (DPC)" userId="f36b4bc7-13c4-44bf-acc1-7766edfc66fe" providerId="ADAL" clId="{00FC8D27-6586-440A-BCD5-6B776D7D5C58}" dt="2020-11-09T06:02:13.283" v="4505" actId="1076"/>
          <ac:picMkLst>
            <pc:docMk/>
            <pc:sldMk cId="3587522170" sldId="769"/>
            <ac:picMk id="33" creationId="{F03061E8-9C26-4BBE-A0E8-6BFA5702D568}"/>
          </ac:picMkLst>
        </pc:picChg>
        <pc:cxnChg chg="mod">
          <ac:chgData name="Robyn Miller (DPC)" userId="f36b4bc7-13c4-44bf-acc1-7766edfc66fe" providerId="ADAL" clId="{00FC8D27-6586-440A-BCD5-6B776D7D5C58}" dt="2020-11-09T06:02:39.127" v="4508" actId="692"/>
          <ac:cxnSpMkLst>
            <pc:docMk/>
            <pc:sldMk cId="3587522170" sldId="769"/>
            <ac:cxnSpMk id="7" creationId="{B92B8F50-FB20-4273-A9F4-AD18C40C3AF4}"/>
          </ac:cxnSpMkLst>
        </pc:cxnChg>
      </pc:sldChg>
    </pc:docChg>
  </pc:docChgLst>
  <pc:docChgLst>
    <pc:chgData name="Robyn Miller (DPC)" userId="S::robyn.miller@dpc.vic.gov.au::f36b4bc7-13c4-44bf-acc1-7766edfc66fe" providerId="AD" clId="Web-{4D1E1651-AB6B-5CB1-4297-15960FFA0D03}"/>
    <pc:docChg chg="mod">
      <pc:chgData name="Robyn Miller (DPC)" userId="S::robyn.miller@dpc.vic.gov.au::f36b4bc7-13c4-44bf-acc1-7766edfc66fe" providerId="AD" clId="Web-{4D1E1651-AB6B-5CB1-4297-15960FFA0D03}" dt="2020-11-27T02:04:09.977" v="1"/>
      <pc:docMkLst>
        <pc:docMk/>
      </pc:docMkLst>
      <pc:sldChg chg="addCm">
        <pc:chgData name="Robyn Miller (DPC)" userId="S::robyn.miller@dpc.vic.gov.au::f36b4bc7-13c4-44bf-acc1-7766edfc66fe" providerId="AD" clId="Web-{4D1E1651-AB6B-5CB1-4297-15960FFA0D03}" dt="2020-11-27T02:04:09.977" v="1"/>
        <pc:sldMkLst>
          <pc:docMk/>
          <pc:sldMk cId="2101504651" sldId="257"/>
        </pc:sldMkLst>
      </pc:sldChg>
    </pc:docChg>
  </pc:docChgLst>
  <pc:docChgLst>
    <pc:chgData name="Gwen Cruise (DPC)" userId="S::gwen.cruise@dpc.vic.gov.au::39c75b4d-4b7a-476f-91d0-4c2b1cb5b705" providerId="AD" clId="Web-{6EF37AA7-F083-D293-2BF8-A2EDA1AEB566}"/>
    <pc:docChg chg="modSld">
      <pc:chgData name="Gwen Cruise (DPC)" userId="S::gwen.cruise@dpc.vic.gov.au::39c75b4d-4b7a-476f-91d0-4c2b1cb5b705" providerId="AD" clId="Web-{6EF37AA7-F083-D293-2BF8-A2EDA1AEB566}" dt="2020-12-04T05:38:48.010" v="73" actId="20577"/>
      <pc:docMkLst>
        <pc:docMk/>
      </pc:docMkLst>
      <pc:sldChg chg="modSp modCm">
        <pc:chgData name="Gwen Cruise (DPC)" userId="S::gwen.cruise@dpc.vic.gov.au::39c75b4d-4b7a-476f-91d0-4c2b1cb5b705" providerId="AD" clId="Web-{6EF37AA7-F083-D293-2BF8-A2EDA1AEB566}" dt="2020-12-04T05:36:24.460" v="12" actId="20577"/>
        <pc:sldMkLst>
          <pc:docMk/>
          <pc:sldMk cId="201666054" sldId="757"/>
        </pc:sldMkLst>
        <pc:spChg chg="mod">
          <ac:chgData name="Gwen Cruise (DPC)" userId="S::gwen.cruise@dpc.vic.gov.au::39c75b4d-4b7a-476f-91d0-4c2b1cb5b705" providerId="AD" clId="Web-{6EF37AA7-F083-D293-2BF8-A2EDA1AEB566}" dt="2020-12-04T05:36:24.460" v="12" actId="20577"/>
          <ac:spMkLst>
            <pc:docMk/>
            <pc:sldMk cId="201666054" sldId="757"/>
            <ac:spMk id="27" creationId="{BFE0190E-BF58-41B9-9BC1-6A1E5C7FBE64}"/>
          </ac:spMkLst>
        </pc:spChg>
      </pc:sldChg>
      <pc:sldChg chg="modSp modCm">
        <pc:chgData name="Gwen Cruise (DPC)" userId="S::gwen.cruise@dpc.vic.gov.au::39c75b4d-4b7a-476f-91d0-4c2b1cb5b705" providerId="AD" clId="Web-{6EF37AA7-F083-D293-2BF8-A2EDA1AEB566}" dt="2020-12-04T05:37:52.837" v="57" actId="20577"/>
        <pc:sldMkLst>
          <pc:docMk/>
          <pc:sldMk cId="1806752431" sldId="758"/>
        </pc:sldMkLst>
        <pc:spChg chg="mod">
          <ac:chgData name="Gwen Cruise (DPC)" userId="S::gwen.cruise@dpc.vic.gov.au::39c75b4d-4b7a-476f-91d0-4c2b1cb5b705" providerId="AD" clId="Web-{6EF37AA7-F083-D293-2BF8-A2EDA1AEB566}" dt="2020-12-04T05:36:54.632" v="16" actId="20577"/>
          <ac:spMkLst>
            <pc:docMk/>
            <pc:sldMk cId="1806752431" sldId="758"/>
            <ac:spMk id="3" creationId="{CE8B628C-FECC-4CFB-B7B2-53A99B568A97}"/>
          </ac:spMkLst>
        </pc:spChg>
        <pc:spChg chg="mod">
          <ac:chgData name="Gwen Cruise (DPC)" userId="S::gwen.cruise@dpc.vic.gov.au::39c75b4d-4b7a-476f-91d0-4c2b1cb5b705" providerId="AD" clId="Web-{6EF37AA7-F083-D293-2BF8-A2EDA1AEB566}" dt="2020-12-04T05:37:52.837" v="57" actId="20577"/>
          <ac:spMkLst>
            <pc:docMk/>
            <pc:sldMk cId="1806752431" sldId="758"/>
            <ac:spMk id="13" creationId="{2424EAC4-45A6-40A3-9A2D-B1E7C6C379C2}"/>
          </ac:spMkLst>
        </pc:spChg>
      </pc:sldChg>
      <pc:sldChg chg="modSp modCm">
        <pc:chgData name="Gwen Cruise (DPC)" userId="S::gwen.cruise@dpc.vic.gov.au::39c75b4d-4b7a-476f-91d0-4c2b1cb5b705" providerId="AD" clId="Web-{6EF37AA7-F083-D293-2BF8-A2EDA1AEB566}" dt="2020-12-04T05:38:48.010" v="73" actId="20577"/>
        <pc:sldMkLst>
          <pc:docMk/>
          <pc:sldMk cId="2441531898" sldId="759"/>
        </pc:sldMkLst>
        <pc:spChg chg="mod">
          <ac:chgData name="Gwen Cruise (DPC)" userId="S::gwen.cruise@dpc.vic.gov.au::39c75b4d-4b7a-476f-91d0-4c2b1cb5b705" providerId="AD" clId="Web-{6EF37AA7-F083-D293-2BF8-A2EDA1AEB566}" dt="2020-12-04T05:38:48.010" v="73" actId="20577"/>
          <ac:spMkLst>
            <pc:docMk/>
            <pc:sldMk cId="2441531898" sldId="759"/>
            <ac:spMk id="25" creationId="{F90994F4-65E1-4ADE-82B5-4F798AA27B81}"/>
          </ac:spMkLst>
        </pc:spChg>
      </pc:sldChg>
    </pc:docChg>
  </pc:docChgLst>
  <pc:docChgLst>
    <pc:chgData name="Sophie Robinson (DHHS)" userId="S::sophie.robinson_familysafety.vic.gov.au#ext#@vicgov.onmicrosoft.com::f46ace76-37e0-4969-bb3e-e79ee5b76938" providerId="AD" clId="Web-{00E8473F-C132-3C9A-E52A-F90082A4F8E4}"/>
    <pc:docChg chg="mod">
      <pc:chgData name="Sophie Robinson (DHHS)" userId="S::sophie.robinson_familysafety.vic.gov.au#ext#@vicgov.onmicrosoft.com::f46ace76-37e0-4969-bb3e-e79ee5b76938" providerId="AD" clId="Web-{00E8473F-C132-3C9A-E52A-F90082A4F8E4}" dt="2020-12-02T23:58:06.105" v="1"/>
      <pc:docMkLst>
        <pc:docMk/>
      </pc:docMkLst>
      <pc:sldChg chg="modCm">
        <pc:chgData name="Sophie Robinson (DHHS)" userId="S::sophie.robinson_familysafety.vic.gov.au#ext#@vicgov.onmicrosoft.com::f46ace76-37e0-4969-bb3e-e79ee5b76938" providerId="AD" clId="Web-{00E8473F-C132-3C9A-E52A-F90082A4F8E4}" dt="2020-12-02T23:58:06.105" v="1"/>
        <pc:sldMkLst>
          <pc:docMk/>
          <pc:sldMk cId="2441531898" sldId="759"/>
        </pc:sldMkLst>
      </pc:sldChg>
    </pc:docChg>
  </pc:docChgLst>
  <pc:docChgLst>
    <pc:chgData name="Gwen Cruise (DPC)" userId="39c75b4d-4b7a-476f-91d0-4c2b1cb5b705" providerId="ADAL" clId="{197FBF6F-4C7D-46F5-88AE-A6DFD965FDA5}"/>
    <pc:docChg chg="undo custSel addSld delSld modSld sldOrd">
      <pc:chgData name="Gwen Cruise (DPC)" userId="39c75b4d-4b7a-476f-91d0-4c2b1cb5b705" providerId="ADAL" clId="{197FBF6F-4C7D-46F5-88AE-A6DFD965FDA5}" dt="2020-12-15T02:14:00.917" v="3271" actId="20577"/>
      <pc:docMkLst>
        <pc:docMk/>
      </pc:docMkLst>
      <pc:sldChg chg="modSp">
        <pc:chgData name="Gwen Cruise (DPC)" userId="39c75b4d-4b7a-476f-91d0-4c2b1cb5b705" providerId="ADAL" clId="{197FBF6F-4C7D-46F5-88AE-A6DFD965FDA5}" dt="2020-11-30T00:52:21.065" v="2838" actId="20577"/>
        <pc:sldMkLst>
          <pc:docMk/>
          <pc:sldMk cId="2101504651" sldId="257"/>
        </pc:sldMkLst>
        <pc:spChg chg="mod">
          <ac:chgData name="Gwen Cruise (DPC)" userId="39c75b4d-4b7a-476f-91d0-4c2b1cb5b705" providerId="ADAL" clId="{197FBF6F-4C7D-46F5-88AE-A6DFD965FDA5}" dt="2020-11-30T00:52:21.065" v="2838" actId="20577"/>
          <ac:spMkLst>
            <pc:docMk/>
            <pc:sldMk cId="2101504651" sldId="257"/>
            <ac:spMk id="7" creationId="{C1D43EB7-FD53-4327-841A-C5A3F019F5E9}"/>
          </ac:spMkLst>
        </pc:spChg>
      </pc:sldChg>
      <pc:sldChg chg="del">
        <pc:chgData name="Gwen Cruise (DPC)" userId="39c75b4d-4b7a-476f-91d0-4c2b1cb5b705" providerId="ADAL" clId="{197FBF6F-4C7D-46F5-88AE-A6DFD965FDA5}" dt="2020-11-12T00:54:54.284" v="2282" actId="2696"/>
        <pc:sldMkLst>
          <pc:docMk/>
          <pc:sldMk cId="1214300505" sldId="259"/>
        </pc:sldMkLst>
      </pc:sldChg>
      <pc:sldChg chg="modSp del">
        <pc:chgData name="Gwen Cruise (DPC)" userId="39c75b4d-4b7a-476f-91d0-4c2b1cb5b705" providerId="ADAL" clId="{197FBF6F-4C7D-46F5-88AE-A6DFD965FDA5}" dt="2020-11-30T08:11:26.660" v="3184" actId="2696"/>
        <pc:sldMkLst>
          <pc:docMk/>
          <pc:sldMk cId="2335778511" sldId="260"/>
        </pc:sldMkLst>
        <pc:spChg chg="mod">
          <ac:chgData name="Gwen Cruise (DPC)" userId="39c75b4d-4b7a-476f-91d0-4c2b1cb5b705" providerId="ADAL" clId="{197FBF6F-4C7D-46F5-88AE-A6DFD965FDA5}" dt="2020-11-11T04:23:33.963" v="563" actId="20577"/>
          <ac:spMkLst>
            <pc:docMk/>
            <pc:sldMk cId="2335778511" sldId="260"/>
            <ac:spMk id="17" creationId="{6A9499E9-1D20-4B29-9BF5-D454054A4FF0}"/>
          </ac:spMkLst>
        </pc:spChg>
      </pc:sldChg>
      <pc:sldChg chg="modSp">
        <pc:chgData name="Gwen Cruise (DPC)" userId="39c75b4d-4b7a-476f-91d0-4c2b1cb5b705" providerId="ADAL" clId="{197FBF6F-4C7D-46F5-88AE-A6DFD965FDA5}" dt="2020-11-11T04:09:10.152" v="540" actId="20577"/>
        <pc:sldMkLst>
          <pc:docMk/>
          <pc:sldMk cId="1102988947" sldId="699"/>
        </pc:sldMkLst>
        <pc:spChg chg="mod">
          <ac:chgData name="Gwen Cruise (DPC)" userId="39c75b4d-4b7a-476f-91d0-4c2b1cb5b705" providerId="ADAL" clId="{197FBF6F-4C7D-46F5-88AE-A6DFD965FDA5}" dt="2020-11-09T06:47:25.934" v="304" actId="207"/>
          <ac:spMkLst>
            <pc:docMk/>
            <pc:sldMk cId="1102988947" sldId="699"/>
            <ac:spMk id="2" creationId="{2520E165-1091-4013-865B-79C548793759}"/>
          </ac:spMkLst>
        </pc:spChg>
        <pc:spChg chg="mod">
          <ac:chgData name="Gwen Cruise (DPC)" userId="39c75b4d-4b7a-476f-91d0-4c2b1cb5b705" providerId="ADAL" clId="{197FBF6F-4C7D-46F5-88AE-A6DFD965FDA5}" dt="2020-11-11T04:09:10.152" v="540" actId="20577"/>
          <ac:spMkLst>
            <pc:docMk/>
            <pc:sldMk cId="1102988947" sldId="699"/>
            <ac:spMk id="6" creationId="{D101966C-0CB4-4A75-959A-167F54540CEC}"/>
          </ac:spMkLst>
        </pc:spChg>
      </pc:sldChg>
      <pc:sldChg chg="addSp modSp addCm modCm">
        <pc:chgData name="Gwen Cruise (DPC)" userId="39c75b4d-4b7a-476f-91d0-4c2b1cb5b705" providerId="ADAL" clId="{197FBF6F-4C7D-46F5-88AE-A6DFD965FDA5}" dt="2020-11-30T03:39:34.120" v="3144" actId="20577"/>
        <pc:sldMkLst>
          <pc:docMk/>
          <pc:sldMk cId="4259584286" sldId="704"/>
        </pc:sldMkLst>
        <pc:spChg chg="add">
          <ac:chgData name="Gwen Cruise (DPC)" userId="39c75b4d-4b7a-476f-91d0-4c2b1cb5b705" providerId="ADAL" clId="{197FBF6F-4C7D-46F5-88AE-A6DFD965FDA5}" dt="2020-11-11T04:02:11.580" v="420"/>
          <ac:spMkLst>
            <pc:docMk/>
            <pc:sldMk cId="4259584286" sldId="704"/>
            <ac:spMk id="27" creationId="{C17FACC9-0465-4D7E-AF99-B19EFF7C824A}"/>
          </ac:spMkLst>
        </pc:spChg>
        <pc:spChg chg="mod">
          <ac:chgData name="Gwen Cruise (DPC)" userId="39c75b4d-4b7a-476f-91d0-4c2b1cb5b705" providerId="ADAL" clId="{197FBF6F-4C7D-46F5-88AE-A6DFD965FDA5}" dt="2020-11-09T06:21:55.606" v="0" actId="20577"/>
          <ac:spMkLst>
            <pc:docMk/>
            <pc:sldMk cId="4259584286" sldId="704"/>
            <ac:spMk id="38" creationId="{2F95CB58-7572-4114-A79E-7E3DBD9E9027}"/>
          </ac:spMkLst>
        </pc:spChg>
        <pc:graphicFrameChg chg="modGraphic">
          <ac:chgData name="Gwen Cruise (DPC)" userId="39c75b4d-4b7a-476f-91d0-4c2b1cb5b705" providerId="ADAL" clId="{197FBF6F-4C7D-46F5-88AE-A6DFD965FDA5}" dt="2020-11-09T06:22:01.644" v="2" actId="20577"/>
          <ac:graphicFrameMkLst>
            <pc:docMk/>
            <pc:sldMk cId="4259584286" sldId="704"/>
            <ac:graphicFrameMk id="20" creationId="{8989628E-7D36-4D63-BD5E-317E7463618C}"/>
          </ac:graphicFrameMkLst>
        </pc:graphicFrameChg>
        <pc:graphicFrameChg chg="modGraphic">
          <ac:chgData name="Gwen Cruise (DPC)" userId="39c75b4d-4b7a-476f-91d0-4c2b1cb5b705" providerId="ADAL" clId="{197FBF6F-4C7D-46F5-88AE-A6DFD965FDA5}" dt="2020-11-30T03:39:34.120" v="3144" actId="20577"/>
          <ac:graphicFrameMkLst>
            <pc:docMk/>
            <pc:sldMk cId="4259584286" sldId="704"/>
            <ac:graphicFrameMk id="30" creationId="{78698A6E-810C-4A6E-B373-5F781D314B5A}"/>
          </ac:graphicFrameMkLst>
        </pc:graphicFrameChg>
      </pc:sldChg>
      <pc:sldChg chg="del">
        <pc:chgData name="Gwen Cruise (DPC)" userId="39c75b4d-4b7a-476f-91d0-4c2b1cb5b705" providerId="ADAL" clId="{197FBF6F-4C7D-46F5-88AE-A6DFD965FDA5}" dt="2020-11-12T00:54:54.078" v="2274" actId="2696"/>
        <pc:sldMkLst>
          <pc:docMk/>
          <pc:sldMk cId="2224480126" sldId="714"/>
        </pc:sldMkLst>
      </pc:sldChg>
      <pc:sldChg chg="modSp del">
        <pc:chgData name="Gwen Cruise (DPC)" userId="39c75b4d-4b7a-476f-91d0-4c2b1cb5b705" providerId="ADAL" clId="{197FBF6F-4C7D-46F5-88AE-A6DFD965FDA5}" dt="2020-11-12T00:54:54.107" v="2275" actId="2696"/>
        <pc:sldMkLst>
          <pc:docMk/>
          <pc:sldMk cId="1971902711" sldId="734"/>
        </pc:sldMkLst>
        <pc:graphicFrameChg chg="modGraphic">
          <ac:chgData name="Gwen Cruise (DPC)" userId="39c75b4d-4b7a-476f-91d0-4c2b1cb5b705" providerId="ADAL" clId="{197FBF6F-4C7D-46F5-88AE-A6DFD965FDA5}" dt="2020-11-09T06:48:26.312" v="306" actId="313"/>
          <ac:graphicFrameMkLst>
            <pc:docMk/>
            <pc:sldMk cId="1971902711" sldId="734"/>
            <ac:graphicFrameMk id="4" creationId="{BE53563F-2FB9-45C5-A75C-16C80CF4C6A3}"/>
          </ac:graphicFrameMkLst>
        </pc:graphicFrameChg>
      </pc:sldChg>
      <pc:sldChg chg="del">
        <pc:chgData name="Gwen Cruise (DPC)" userId="39c75b4d-4b7a-476f-91d0-4c2b1cb5b705" providerId="ADAL" clId="{197FBF6F-4C7D-46F5-88AE-A6DFD965FDA5}" dt="2020-11-12T00:54:54.142" v="2276" actId="2696"/>
        <pc:sldMkLst>
          <pc:docMk/>
          <pc:sldMk cId="4268233058" sldId="736"/>
        </pc:sldMkLst>
      </pc:sldChg>
      <pc:sldChg chg="del">
        <pc:chgData name="Gwen Cruise (DPC)" userId="39c75b4d-4b7a-476f-91d0-4c2b1cb5b705" providerId="ADAL" clId="{197FBF6F-4C7D-46F5-88AE-A6DFD965FDA5}" dt="2020-11-12T00:54:54.165" v="2277" actId="2696"/>
        <pc:sldMkLst>
          <pc:docMk/>
          <pc:sldMk cId="796730371" sldId="737"/>
        </pc:sldMkLst>
      </pc:sldChg>
      <pc:sldChg chg="del">
        <pc:chgData name="Gwen Cruise (DPC)" userId="39c75b4d-4b7a-476f-91d0-4c2b1cb5b705" providerId="ADAL" clId="{197FBF6F-4C7D-46F5-88AE-A6DFD965FDA5}" dt="2020-11-12T00:54:54.201" v="2278" actId="2696"/>
        <pc:sldMkLst>
          <pc:docMk/>
          <pc:sldMk cId="3243583177" sldId="738"/>
        </pc:sldMkLst>
      </pc:sldChg>
      <pc:sldChg chg="del">
        <pc:chgData name="Gwen Cruise (DPC)" userId="39c75b4d-4b7a-476f-91d0-4c2b1cb5b705" providerId="ADAL" clId="{197FBF6F-4C7D-46F5-88AE-A6DFD965FDA5}" dt="2020-11-12T00:54:54.262" v="2281" actId="2696"/>
        <pc:sldMkLst>
          <pc:docMk/>
          <pc:sldMk cId="2160769280" sldId="739"/>
        </pc:sldMkLst>
      </pc:sldChg>
      <pc:sldChg chg="del">
        <pc:chgData name="Gwen Cruise (DPC)" userId="39c75b4d-4b7a-476f-91d0-4c2b1cb5b705" providerId="ADAL" clId="{197FBF6F-4C7D-46F5-88AE-A6DFD965FDA5}" dt="2020-11-12T00:54:54.311" v="2283" actId="2696"/>
        <pc:sldMkLst>
          <pc:docMk/>
          <pc:sldMk cId="1704931872" sldId="740"/>
        </pc:sldMkLst>
      </pc:sldChg>
      <pc:sldChg chg="del">
        <pc:chgData name="Gwen Cruise (DPC)" userId="39c75b4d-4b7a-476f-91d0-4c2b1cb5b705" providerId="ADAL" clId="{197FBF6F-4C7D-46F5-88AE-A6DFD965FDA5}" dt="2020-11-12T00:54:54.339" v="2284" actId="2696"/>
        <pc:sldMkLst>
          <pc:docMk/>
          <pc:sldMk cId="2895195918" sldId="741"/>
        </pc:sldMkLst>
      </pc:sldChg>
      <pc:sldChg chg="del">
        <pc:chgData name="Gwen Cruise (DPC)" userId="39c75b4d-4b7a-476f-91d0-4c2b1cb5b705" providerId="ADAL" clId="{197FBF6F-4C7D-46F5-88AE-A6DFD965FDA5}" dt="2020-11-12T00:54:54.429" v="2288" actId="2696"/>
        <pc:sldMkLst>
          <pc:docMk/>
          <pc:sldMk cId="435376917" sldId="743"/>
        </pc:sldMkLst>
      </pc:sldChg>
      <pc:sldChg chg="del">
        <pc:chgData name="Gwen Cruise (DPC)" userId="39c75b4d-4b7a-476f-91d0-4c2b1cb5b705" providerId="ADAL" clId="{197FBF6F-4C7D-46F5-88AE-A6DFD965FDA5}" dt="2020-11-12T00:54:54.220" v="2279" actId="2696"/>
        <pc:sldMkLst>
          <pc:docMk/>
          <pc:sldMk cId="1372034026" sldId="745"/>
        </pc:sldMkLst>
      </pc:sldChg>
      <pc:sldChg chg="del">
        <pc:chgData name="Gwen Cruise (DPC)" userId="39c75b4d-4b7a-476f-91d0-4c2b1cb5b705" providerId="ADAL" clId="{197FBF6F-4C7D-46F5-88AE-A6DFD965FDA5}" dt="2020-11-12T00:54:54.238" v="2280" actId="2696"/>
        <pc:sldMkLst>
          <pc:docMk/>
          <pc:sldMk cId="3341598798" sldId="746"/>
        </pc:sldMkLst>
      </pc:sldChg>
      <pc:sldChg chg="del">
        <pc:chgData name="Gwen Cruise (DPC)" userId="39c75b4d-4b7a-476f-91d0-4c2b1cb5b705" providerId="ADAL" clId="{197FBF6F-4C7D-46F5-88AE-A6DFD965FDA5}" dt="2020-11-12T00:54:54.391" v="2286" actId="2696"/>
        <pc:sldMkLst>
          <pc:docMk/>
          <pc:sldMk cId="1759872023" sldId="748"/>
        </pc:sldMkLst>
      </pc:sldChg>
      <pc:sldChg chg="del">
        <pc:chgData name="Gwen Cruise (DPC)" userId="39c75b4d-4b7a-476f-91d0-4c2b1cb5b705" providerId="ADAL" clId="{197FBF6F-4C7D-46F5-88AE-A6DFD965FDA5}" dt="2020-11-12T00:54:54.446" v="2289" actId="2696"/>
        <pc:sldMkLst>
          <pc:docMk/>
          <pc:sldMk cId="4105493042" sldId="749"/>
        </pc:sldMkLst>
      </pc:sldChg>
      <pc:sldChg chg="modSp">
        <pc:chgData name="Gwen Cruise (DPC)" userId="39c75b4d-4b7a-476f-91d0-4c2b1cb5b705" providerId="ADAL" clId="{197FBF6F-4C7D-46F5-88AE-A6DFD965FDA5}" dt="2020-11-30T00:53:25.038" v="2917" actId="27636"/>
        <pc:sldMkLst>
          <pc:docMk/>
          <pc:sldMk cId="1437801764" sldId="750"/>
        </pc:sldMkLst>
        <pc:spChg chg="mod">
          <ac:chgData name="Gwen Cruise (DPC)" userId="39c75b4d-4b7a-476f-91d0-4c2b1cb5b705" providerId="ADAL" clId="{197FBF6F-4C7D-46F5-88AE-A6DFD965FDA5}" dt="2020-11-30T00:53:25.038" v="2917" actId="27636"/>
          <ac:spMkLst>
            <pc:docMk/>
            <pc:sldMk cId="1437801764" sldId="750"/>
            <ac:spMk id="6" creationId="{D101966C-0CB4-4A75-959A-167F54540CEC}"/>
          </ac:spMkLst>
        </pc:spChg>
      </pc:sldChg>
      <pc:sldChg chg="modSp">
        <pc:chgData name="Gwen Cruise (DPC)" userId="39c75b4d-4b7a-476f-91d0-4c2b1cb5b705" providerId="ADAL" clId="{197FBF6F-4C7D-46F5-88AE-A6DFD965FDA5}" dt="2020-11-11T04:11:22.105" v="546" actId="20577"/>
        <pc:sldMkLst>
          <pc:docMk/>
          <pc:sldMk cId="214642052" sldId="751"/>
        </pc:sldMkLst>
        <pc:spChg chg="mod">
          <ac:chgData name="Gwen Cruise (DPC)" userId="39c75b4d-4b7a-476f-91d0-4c2b1cb5b705" providerId="ADAL" clId="{197FBF6F-4C7D-46F5-88AE-A6DFD965FDA5}" dt="2020-11-11T04:11:22.105" v="546" actId="20577"/>
          <ac:spMkLst>
            <pc:docMk/>
            <pc:sldMk cId="214642052" sldId="751"/>
            <ac:spMk id="6" creationId="{D101966C-0CB4-4A75-959A-167F54540CEC}"/>
          </ac:spMkLst>
        </pc:spChg>
      </pc:sldChg>
      <pc:sldChg chg="modSp ord">
        <pc:chgData name="Gwen Cruise (DPC)" userId="39c75b4d-4b7a-476f-91d0-4c2b1cb5b705" providerId="ADAL" clId="{197FBF6F-4C7D-46F5-88AE-A6DFD965FDA5}" dt="2020-11-11T05:08:55.295" v="1068" actId="20577"/>
        <pc:sldMkLst>
          <pc:docMk/>
          <pc:sldMk cId="3525916493" sldId="752"/>
        </pc:sldMkLst>
        <pc:spChg chg="mod">
          <ac:chgData name="Gwen Cruise (DPC)" userId="39c75b4d-4b7a-476f-91d0-4c2b1cb5b705" providerId="ADAL" clId="{197FBF6F-4C7D-46F5-88AE-A6DFD965FDA5}" dt="2020-11-11T05:08:55.295" v="1068" actId="20577"/>
          <ac:spMkLst>
            <pc:docMk/>
            <pc:sldMk cId="3525916493" sldId="752"/>
            <ac:spMk id="6" creationId="{D101966C-0CB4-4A75-959A-167F54540CEC}"/>
          </ac:spMkLst>
        </pc:spChg>
      </pc:sldChg>
      <pc:sldChg chg="modSp">
        <pc:chgData name="Gwen Cruise (DPC)" userId="39c75b4d-4b7a-476f-91d0-4c2b1cb5b705" providerId="ADAL" clId="{197FBF6F-4C7D-46F5-88AE-A6DFD965FDA5}" dt="2020-11-11T04:04:38.919" v="464" actId="6549"/>
        <pc:sldMkLst>
          <pc:docMk/>
          <pc:sldMk cId="4250813711" sldId="754"/>
        </pc:sldMkLst>
        <pc:spChg chg="mod">
          <ac:chgData name="Gwen Cruise (DPC)" userId="39c75b4d-4b7a-476f-91d0-4c2b1cb5b705" providerId="ADAL" clId="{197FBF6F-4C7D-46F5-88AE-A6DFD965FDA5}" dt="2020-11-11T04:04:38.919" v="464" actId="6549"/>
          <ac:spMkLst>
            <pc:docMk/>
            <pc:sldMk cId="4250813711" sldId="754"/>
            <ac:spMk id="6" creationId="{D101966C-0CB4-4A75-959A-167F54540CEC}"/>
          </ac:spMkLst>
        </pc:spChg>
      </pc:sldChg>
      <pc:sldChg chg="modSp">
        <pc:chgData name="Gwen Cruise (DPC)" userId="39c75b4d-4b7a-476f-91d0-4c2b1cb5b705" providerId="ADAL" clId="{197FBF6F-4C7D-46F5-88AE-A6DFD965FDA5}" dt="2020-11-30T00:53:15.265" v="2890" actId="20577"/>
        <pc:sldMkLst>
          <pc:docMk/>
          <pc:sldMk cId="1808610196" sldId="755"/>
        </pc:sldMkLst>
        <pc:spChg chg="mod">
          <ac:chgData name="Gwen Cruise (DPC)" userId="39c75b4d-4b7a-476f-91d0-4c2b1cb5b705" providerId="ADAL" clId="{197FBF6F-4C7D-46F5-88AE-A6DFD965FDA5}" dt="2020-11-30T00:53:15.265" v="2890" actId="20577"/>
          <ac:spMkLst>
            <pc:docMk/>
            <pc:sldMk cId="1808610196" sldId="755"/>
            <ac:spMk id="13" creationId="{D2589B32-AA7B-4A64-9619-6D8EA256B5DF}"/>
          </ac:spMkLst>
        </pc:spChg>
      </pc:sldChg>
      <pc:sldChg chg="delSp modSp modNotesTx">
        <pc:chgData name="Gwen Cruise (DPC)" userId="39c75b4d-4b7a-476f-91d0-4c2b1cb5b705" providerId="ADAL" clId="{197FBF6F-4C7D-46F5-88AE-A6DFD965FDA5}" dt="2020-11-12T00:53:58.978" v="2264" actId="20577"/>
        <pc:sldMkLst>
          <pc:docMk/>
          <pc:sldMk cId="4171537061" sldId="756"/>
        </pc:sldMkLst>
        <pc:spChg chg="mod">
          <ac:chgData name="Gwen Cruise (DPC)" userId="39c75b4d-4b7a-476f-91d0-4c2b1cb5b705" providerId="ADAL" clId="{197FBF6F-4C7D-46F5-88AE-A6DFD965FDA5}" dt="2020-11-11T04:03:28.992" v="439" actId="6549"/>
          <ac:spMkLst>
            <pc:docMk/>
            <pc:sldMk cId="4171537061" sldId="756"/>
            <ac:spMk id="7" creationId="{A8D5415D-9BED-48CF-9A36-2004C90F871C}"/>
          </ac:spMkLst>
        </pc:spChg>
        <pc:spChg chg="mod">
          <ac:chgData name="Gwen Cruise (DPC)" userId="39c75b4d-4b7a-476f-91d0-4c2b1cb5b705" providerId="ADAL" clId="{197FBF6F-4C7D-46F5-88AE-A6DFD965FDA5}" dt="2020-11-11T04:06:41.585" v="528" actId="20577"/>
          <ac:spMkLst>
            <pc:docMk/>
            <pc:sldMk cId="4171537061" sldId="756"/>
            <ac:spMk id="10" creationId="{E293FAC1-0BBF-43FE-B056-34FF83FBDC76}"/>
          </ac:spMkLst>
        </pc:spChg>
        <pc:spChg chg="del">
          <ac:chgData name="Gwen Cruise (DPC)" userId="39c75b4d-4b7a-476f-91d0-4c2b1cb5b705" providerId="ADAL" clId="{197FBF6F-4C7D-46F5-88AE-A6DFD965FDA5}" dt="2020-11-11T04:04:14.058" v="440" actId="478"/>
          <ac:spMkLst>
            <pc:docMk/>
            <pc:sldMk cId="4171537061" sldId="756"/>
            <ac:spMk id="12" creationId="{CB1B2C55-2B37-40EF-A5A5-7DA2489F3228}"/>
          </ac:spMkLst>
        </pc:spChg>
        <pc:spChg chg="mod">
          <ac:chgData name="Gwen Cruise (DPC)" userId="39c75b4d-4b7a-476f-91d0-4c2b1cb5b705" providerId="ADAL" clId="{197FBF6F-4C7D-46F5-88AE-A6DFD965FDA5}" dt="2020-11-11T04:04:18.791" v="453" actId="1035"/>
          <ac:spMkLst>
            <pc:docMk/>
            <pc:sldMk cId="4171537061" sldId="756"/>
            <ac:spMk id="22" creationId="{8CB2028E-1735-4A53-9D02-6BA3F4681F39}"/>
          </ac:spMkLst>
        </pc:spChg>
        <pc:spChg chg="mod">
          <ac:chgData name="Gwen Cruise (DPC)" userId="39c75b4d-4b7a-476f-91d0-4c2b1cb5b705" providerId="ADAL" clId="{197FBF6F-4C7D-46F5-88AE-A6DFD965FDA5}" dt="2020-11-11T04:04:18.791" v="453" actId="1035"/>
          <ac:spMkLst>
            <pc:docMk/>
            <pc:sldMk cId="4171537061" sldId="756"/>
            <ac:spMk id="26" creationId="{2130DF61-6DD5-4D91-95FF-AB600219201F}"/>
          </ac:spMkLst>
        </pc:spChg>
        <pc:spChg chg="mod">
          <ac:chgData name="Gwen Cruise (DPC)" userId="39c75b4d-4b7a-476f-91d0-4c2b1cb5b705" providerId="ADAL" clId="{197FBF6F-4C7D-46F5-88AE-A6DFD965FDA5}" dt="2020-11-11T04:04:18.791" v="453" actId="1035"/>
          <ac:spMkLst>
            <pc:docMk/>
            <pc:sldMk cId="4171537061" sldId="756"/>
            <ac:spMk id="28" creationId="{1E0FC51F-2DA9-43B9-9880-159936CB91C6}"/>
          </ac:spMkLst>
        </pc:spChg>
        <pc:picChg chg="del">
          <ac:chgData name="Gwen Cruise (DPC)" userId="39c75b4d-4b7a-476f-91d0-4c2b1cb5b705" providerId="ADAL" clId="{197FBF6F-4C7D-46F5-88AE-A6DFD965FDA5}" dt="2020-11-11T04:04:14.058" v="440" actId="478"/>
          <ac:picMkLst>
            <pc:docMk/>
            <pc:sldMk cId="4171537061" sldId="756"/>
            <ac:picMk id="9" creationId="{C3202144-E34E-4AF1-8BA0-11CF6C0D4DDF}"/>
          </ac:picMkLst>
        </pc:picChg>
        <pc:picChg chg="mod">
          <ac:chgData name="Gwen Cruise (DPC)" userId="39c75b4d-4b7a-476f-91d0-4c2b1cb5b705" providerId="ADAL" clId="{197FBF6F-4C7D-46F5-88AE-A6DFD965FDA5}" dt="2020-11-11T04:04:18.791" v="453" actId="1035"/>
          <ac:picMkLst>
            <pc:docMk/>
            <pc:sldMk cId="4171537061" sldId="756"/>
            <ac:picMk id="21" creationId="{0BE4837B-5548-4371-9FEB-68BDCB6913DB}"/>
          </ac:picMkLst>
        </pc:picChg>
        <pc:picChg chg="mod">
          <ac:chgData name="Gwen Cruise (DPC)" userId="39c75b4d-4b7a-476f-91d0-4c2b1cb5b705" providerId="ADAL" clId="{197FBF6F-4C7D-46F5-88AE-A6DFD965FDA5}" dt="2020-11-11T04:04:18.791" v="453" actId="1035"/>
          <ac:picMkLst>
            <pc:docMk/>
            <pc:sldMk cId="4171537061" sldId="756"/>
            <ac:picMk id="25" creationId="{0903C54F-F8BC-4C0D-830A-4E080AF84D43}"/>
          </ac:picMkLst>
        </pc:picChg>
        <pc:picChg chg="mod">
          <ac:chgData name="Gwen Cruise (DPC)" userId="39c75b4d-4b7a-476f-91d0-4c2b1cb5b705" providerId="ADAL" clId="{197FBF6F-4C7D-46F5-88AE-A6DFD965FDA5}" dt="2020-11-11T04:04:18.791" v="453" actId="1035"/>
          <ac:picMkLst>
            <pc:docMk/>
            <pc:sldMk cId="4171537061" sldId="756"/>
            <ac:picMk id="27" creationId="{E7E65C98-81F0-46E2-A631-FF64A3A14F4D}"/>
          </ac:picMkLst>
        </pc:picChg>
      </pc:sldChg>
      <pc:sldChg chg="modSp modNotesTx">
        <pc:chgData name="Gwen Cruise (DPC)" userId="39c75b4d-4b7a-476f-91d0-4c2b1cb5b705" providerId="ADAL" clId="{197FBF6F-4C7D-46F5-88AE-A6DFD965FDA5}" dt="2020-11-26T07:24:52.741" v="2306" actId="20577"/>
        <pc:sldMkLst>
          <pc:docMk/>
          <pc:sldMk cId="201666054" sldId="757"/>
        </pc:sldMkLst>
        <pc:spChg chg="mod">
          <ac:chgData name="Gwen Cruise (DPC)" userId="39c75b4d-4b7a-476f-91d0-4c2b1cb5b705" providerId="ADAL" clId="{197FBF6F-4C7D-46F5-88AE-A6DFD965FDA5}" dt="2020-11-11T04:09:36.467" v="541" actId="20577"/>
          <ac:spMkLst>
            <pc:docMk/>
            <pc:sldMk cId="201666054" sldId="757"/>
            <ac:spMk id="6" creationId="{D101966C-0CB4-4A75-959A-167F54540CEC}"/>
          </ac:spMkLst>
        </pc:spChg>
        <pc:spChg chg="mod">
          <ac:chgData name="Gwen Cruise (DPC)" userId="39c75b4d-4b7a-476f-91d0-4c2b1cb5b705" providerId="ADAL" clId="{197FBF6F-4C7D-46F5-88AE-A6DFD965FDA5}" dt="2020-11-26T07:24:52.741" v="2306" actId="20577"/>
          <ac:spMkLst>
            <pc:docMk/>
            <pc:sldMk cId="201666054" sldId="757"/>
            <ac:spMk id="27" creationId="{BFE0190E-BF58-41B9-9BC1-6A1E5C7FBE64}"/>
          </ac:spMkLst>
        </pc:spChg>
      </pc:sldChg>
      <pc:sldChg chg="modSp modNotesTx">
        <pc:chgData name="Gwen Cruise (DPC)" userId="39c75b4d-4b7a-476f-91d0-4c2b1cb5b705" providerId="ADAL" clId="{197FBF6F-4C7D-46F5-88AE-A6DFD965FDA5}" dt="2020-11-30T00:54:00.624" v="2949" actId="20577"/>
        <pc:sldMkLst>
          <pc:docMk/>
          <pc:sldMk cId="1806752431" sldId="758"/>
        </pc:sldMkLst>
        <pc:spChg chg="mod">
          <ac:chgData name="Gwen Cruise (DPC)" userId="39c75b4d-4b7a-476f-91d0-4c2b1cb5b705" providerId="ADAL" clId="{197FBF6F-4C7D-46F5-88AE-A6DFD965FDA5}" dt="2020-11-30T00:53:52.655" v="2933" actId="20577"/>
          <ac:spMkLst>
            <pc:docMk/>
            <pc:sldMk cId="1806752431" sldId="758"/>
            <ac:spMk id="3" creationId="{CE8B628C-FECC-4CFB-B7B2-53A99B568A97}"/>
          </ac:spMkLst>
        </pc:spChg>
        <pc:spChg chg="mod">
          <ac:chgData name="Gwen Cruise (DPC)" userId="39c75b4d-4b7a-476f-91d0-4c2b1cb5b705" providerId="ADAL" clId="{197FBF6F-4C7D-46F5-88AE-A6DFD965FDA5}" dt="2020-11-09T06:54:24.942" v="372" actId="207"/>
          <ac:spMkLst>
            <pc:docMk/>
            <pc:sldMk cId="1806752431" sldId="758"/>
            <ac:spMk id="11" creationId="{462E3A64-7260-4ABA-BF36-6956050975EB}"/>
          </ac:spMkLst>
        </pc:spChg>
        <pc:spChg chg="mod">
          <ac:chgData name="Gwen Cruise (DPC)" userId="39c75b4d-4b7a-476f-91d0-4c2b1cb5b705" providerId="ADAL" clId="{197FBF6F-4C7D-46F5-88AE-A6DFD965FDA5}" dt="2020-11-26T07:25:39.277" v="2344" actId="20577"/>
          <ac:spMkLst>
            <pc:docMk/>
            <pc:sldMk cId="1806752431" sldId="758"/>
            <ac:spMk id="13" creationId="{2424EAC4-45A6-40A3-9A2D-B1E7C6C379C2}"/>
          </ac:spMkLst>
        </pc:spChg>
        <pc:spChg chg="mod">
          <ac:chgData name="Gwen Cruise (DPC)" userId="39c75b4d-4b7a-476f-91d0-4c2b1cb5b705" providerId="ADAL" clId="{197FBF6F-4C7D-46F5-88AE-A6DFD965FDA5}" dt="2020-11-11T04:10:57.944" v="543" actId="20577"/>
          <ac:spMkLst>
            <pc:docMk/>
            <pc:sldMk cId="1806752431" sldId="758"/>
            <ac:spMk id="14" creationId="{BDD06CBC-C482-42E6-A397-BB1B24B98FD4}"/>
          </ac:spMkLst>
        </pc:spChg>
        <pc:spChg chg="mod">
          <ac:chgData name="Gwen Cruise (DPC)" userId="39c75b4d-4b7a-476f-91d0-4c2b1cb5b705" providerId="ADAL" clId="{197FBF6F-4C7D-46F5-88AE-A6DFD965FDA5}" dt="2020-11-30T00:54:00.624" v="2949" actId="20577"/>
          <ac:spMkLst>
            <pc:docMk/>
            <pc:sldMk cId="1806752431" sldId="758"/>
            <ac:spMk id="20" creationId="{A8563C22-B104-4037-8CAC-1EE303D67C4C}"/>
          </ac:spMkLst>
        </pc:spChg>
      </pc:sldChg>
      <pc:sldChg chg="addSp delSp modSp modNotesTx">
        <pc:chgData name="Gwen Cruise (DPC)" userId="39c75b4d-4b7a-476f-91d0-4c2b1cb5b705" providerId="ADAL" clId="{197FBF6F-4C7D-46F5-88AE-A6DFD965FDA5}" dt="2020-11-30T00:54:26.303" v="2989" actId="20577"/>
        <pc:sldMkLst>
          <pc:docMk/>
          <pc:sldMk cId="2441531898" sldId="759"/>
        </pc:sldMkLst>
        <pc:spChg chg="mod">
          <ac:chgData name="Gwen Cruise (DPC)" userId="39c75b4d-4b7a-476f-91d0-4c2b1cb5b705" providerId="ADAL" clId="{197FBF6F-4C7D-46F5-88AE-A6DFD965FDA5}" dt="2020-11-30T00:54:19.647" v="2981" actId="20577"/>
          <ac:spMkLst>
            <pc:docMk/>
            <pc:sldMk cId="2441531898" sldId="759"/>
            <ac:spMk id="3" creationId="{CE8B628C-FECC-4CFB-B7B2-53A99B568A97}"/>
          </ac:spMkLst>
        </pc:spChg>
        <pc:spChg chg="add del mod">
          <ac:chgData name="Gwen Cruise (DPC)" userId="39c75b4d-4b7a-476f-91d0-4c2b1cb5b705" providerId="ADAL" clId="{197FBF6F-4C7D-46F5-88AE-A6DFD965FDA5}" dt="2020-11-26T07:27:05.089" v="2404" actId="478"/>
          <ac:spMkLst>
            <pc:docMk/>
            <pc:sldMk cId="2441531898" sldId="759"/>
            <ac:spMk id="5" creationId="{F2C8AA7B-2DD7-40C8-A830-F76DF2CA80EB}"/>
          </ac:spMkLst>
        </pc:spChg>
        <pc:spChg chg="mod">
          <ac:chgData name="Gwen Cruise (DPC)" userId="39c75b4d-4b7a-476f-91d0-4c2b1cb5b705" providerId="ADAL" clId="{197FBF6F-4C7D-46F5-88AE-A6DFD965FDA5}" dt="2020-11-11T04:11:08.281" v="544" actId="20577"/>
          <ac:spMkLst>
            <pc:docMk/>
            <pc:sldMk cId="2441531898" sldId="759"/>
            <ac:spMk id="14" creationId="{BDD06CBC-C482-42E6-A397-BB1B24B98FD4}"/>
          </ac:spMkLst>
        </pc:spChg>
        <pc:spChg chg="mod">
          <ac:chgData name="Gwen Cruise (DPC)" userId="39c75b4d-4b7a-476f-91d0-4c2b1cb5b705" providerId="ADAL" clId="{197FBF6F-4C7D-46F5-88AE-A6DFD965FDA5}" dt="2020-11-30T00:54:26.303" v="2989" actId="20577"/>
          <ac:spMkLst>
            <pc:docMk/>
            <pc:sldMk cId="2441531898" sldId="759"/>
            <ac:spMk id="20" creationId="{A8563C22-B104-4037-8CAC-1EE303D67C4C}"/>
          </ac:spMkLst>
        </pc:spChg>
        <pc:spChg chg="mod">
          <ac:chgData name="Gwen Cruise (DPC)" userId="39c75b4d-4b7a-476f-91d0-4c2b1cb5b705" providerId="ADAL" clId="{197FBF6F-4C7D-46F5-88AE-A6DFD965FDA5}" dt="2020-11-11T05:53:21.388" v="2263" actId="6549"/>
          <ac:spMkLst>
            <pc:docMk/>
            <pc:sldMk cId="2441531898" sldId="759"/>
            <ac:spMk id="25" creationId="{F90994F4-65E1-4ADE-82B5-4F798AA27B81}"/>
          </ac:spMkLst>
        </pc:spChg>
        <pc:spChg chg="mod">
          <ac:chgData name="Gwen Cruise (DPC)" userId="39c75b4d-4b7a-476f-91d0-4c2b1cb5b705" providerId="ADAL" clId="{197FBF6F-4C7D-46F5-88AE-A6DFD965FDA5}" dt="2020-11-11T05:52:59.316" v="2260" actId="313"/>
          <ac:spMkLst>
            <pc:docMk/>
            <pc:sldMk cId="2441531898" sldId="759"/>
            <ac:spMk id="27" creationId="{65E9FD7A-A7FC-4DA3-A844-292E27BF69C7}"/>
          </ac:spMkLst>
        </pc:spChg>
      </pc:sldChg>
      <pc:sldChg chg="modSp">
        <pc:chgData name="Gwen Cruise (DPC)" userId="39c75b4d-4b7a-476f-91d0-4c2b1cb5b705" providerId="ADAL" clId="{197FBF6F-4C7D-46F5-88AE-A6DFD965FDA5}" dt="2020-11-09T06:50:56.116" v="316" actId="113"/>
        <pc:sldMkLst>
          <pc:docMk/>
          <pc:sldMk cId="1367859585" sldId="760"/>
        </pc:sldMkLst>
        <pc:spChg chg="mod">
          <ac:chgData name="Gwen Cruise (DPC)" userId="39c75b4d-4b7a-476f-91d0-4c2b1cb5b705" providerId="ADAL" clId="{197FBF6F-4C7D-46F5-88AE-A6DFD965FDA5}" dt="2020-11-09T06:50:56.116" v="316" actId="113"/>
          <ac:spMkLst>
            <pc:docMk/>
            <pc:sldMk cId="1367859585" sldId="760"/>
            <ac:spMk id="20" creationId="{A8563C22-B104-4037-8CAC-1EE303D67C4C}"/>
          </ac:spMkLst>
        </pc:spChg>
      </pc:sldChg>
      <pc:sldChg chg="modSp modNotesTx">
        <pc:chgData name="Gwen Cruise (DPC)" userId="39c75b4d-4b7a-476f-91d0-4c2b1cb5b705" providerId="ADAL" clId="{197FBF6F-4C7D-46F5-88AE-A6DFD965FDA5}" dt="2020-11-12T00:54:20.999" v="2268" actId="20577"/>
        <pc:sldMkLst>
          <pc:docMk/>
          <pc:sldMk cId="96438823" sldId="761"/>
        </pc:sldMkLst>
        <pc:spChg chg="mod">
          <ac:chgData name="Gwen Cruise (DPC)" userId="39c75b4d-4b7a-476f-91d0-4c2b1cb5b705" providerId="ADAL" clId="{197FBF6F-4C7D-46F5-88AE-A6DFD965FDA5}" dt="2020-11-11T04:11:15.897" v="545" actId="20577"/>
          <ac:spMkLst>
            <pc:docMk/>
            <pc:sldMk cId="96438823" sldId="761"/>
            <ac:spMk id="14" creationId="{BDD06CBC-C482-42E6-A397-BB1B24B98FD4}"/>
          </ac:spMkLst>
        </pc:spChg>
      </pc:sldChg>
      <pc:sldChg chg="modSp ord modNotesTx">
        <pc:chgData name="Gwen Cruise (DPC)" userId="39c75b4d-4b7a-476f-91d0-4c2b1cb5b705" providerId="ADAL" clId="{197FBF6F-4C7D-46F5-88AE-A6DFD965FDA5}" dt="2020-11-30T00:55:04.105" v="3022" actId="20577"/>
        <pc:sldMkLst>
          <pc:docMk/>
          <pc:sldMk cId="3756388161" sldId="762"/>
        </pc:sldMkLst>
        <pc:spChg chg="mod">
          <ac:chgData name="Gwen Cruise (DPC)" userId="39c75b4d-4b7a-476f-91d0-4c2b1cb5b705" providerId="ADAL" clId="{197FBF6F-4C7D-46F5-88AE-A6DFD965FDA5}" dt="2020-11-30T00:54:56.434" v="3006" actId="108"/>
          <ac:spMkLst>
            <pc:docMk/>
            <pc:sldMk cId="3756388161" sldId="762"/>
            <ac:spMk id="14" creationId="{BDD06CBC-C482-42E6-A397-BB1B24B98FD4}"/>
          </ac:spMkLst>
        </pc:spChg>
        <pc:spChg chg="mod">
          <ac:chgData name="Gwen Cruise (DPC)" userId="39c75b4d-4b7a-476f-91d0-4c2b1cb5b705" providerId="ADAL" clId="{197FBF6F-4C7D-46F5-88AE-A6DFD965FDA5}" dt="2020-11-30T00:55:04.105" v="3022" actId="20577"/>
          <ac:spMkLst>
            <pc:docMk/>
            <pc:sldMk cId="3756388161" sldId="762"/>
            <ac:spMk id="18" creationId="{DA2A11F0-FDC1-41EA-9BD3-F5688841C069}"/>
          </ac:spMkLst>
        </pc:spChg>
      </pc:sldChg>
      <pc:sldChg chg="addSp delSp modSp ord modNotesTx">
        <pc:chgData name="Gwen Cruise (DPC)" userId="39c75b4d-4b7a-476f-91d0-4c2b1cb5b705" providerId="ADAL" clId="{197FBF6F-4C7D-46F5-88AE-A6DFD965FDA5}" dt="2020-11-30T08:11:01.961" v="3182" actId="1035"/>
        <pc:sldMkLst>
          <pc:docMk/>
          <pc:sldMk cId="3000878147" sldId="763"/>
        </pc:sldMkLst>
        <pc:spChg chg="mod">
          <ac:chgData name="Gwen Cruise (DPC)" userId="39c75b4d-4b7a-476f-91d0-4c2b1cb5b705" providerId="ADAL" clId="{197FBF6F-4C7D-46F5-88AE-A6DFD965FDA5}" dt="2020-11-30T00:55:28.911" v="3065" actId="1035"/>
          <ac:spMkLst>
            <pc:docMk/>
            <pc:sldMk cId="3000878147" sldId="763"/>
            <ac:spMk id="3" creationId="{DEF92875-9ABA-49B8-B37B-ABD92EC41109}"/>
          </ac:spMkLst>
        </pc:spChg>
        <pc:spChg chg="mod">
          <ac:chgData name="Gwen Cruise (DPC)" userId="39c75b4d-4b7a-476f-91d0-4c2b1cb5b705" providerId="ADAL" clId="{197FBF6F-4C7D-46F5-88AE-A6DFD965FDA5}" dt="2020-11-11T05:00:02.579" v="762" actId="14100"/>
          <ac:spMkLst>
            <pc:docMk/>
            <pc:sldMk cId="3000878147" sldId="763"/>
            <ac:spMk id="23" creationId="{102D4315-FDCD-45FB-81C6-4F3F5E09AD71}"/>
          </ac:spMkLst>
        </pc:spChg>
        <pc:spChg chg="add mod">
          <ac:chgData name="Gwen Cruise (DPC)" userId="39c75b4d-4b7a-476f-91d0-4c2b1cb5b705" providerId="ADAL" clId="{197FBF6F-4C7D-46F5-88AE-A6DFD965FDA5}" dt="2020-11-11T05:06:18.724" v="992" actId="14"/>
          <ac:spMkLst>
            <pc:docMk/>
            <pc:sldMk cId="3000878147" sldId="763"/>
            <ac:spMk id="24" creationId="{4F8C9EF7-DE4C-4A31-B21F-4FD21DCD1DE3}"/>
          </ac:spMkLst>
        </pc:spChg>
        <pc:spChg chg="mod">
          <ac:chgData name="Gwen Cruise (DPC)" userId="39c75b4d-4b7a-476f-91d0-4c2b1cb5b705" providerId="ADAL" clId="{197FBF6F-4C7D-46F5-88AE-A6DFD965FDA5}" dt="2020-11-11T05:01:12.829" v="778" actId="14100"/>
          <ac:spMkLst>
            <pc:docMk/>
            <pc:sldMk cId="3000878147" sldId="763"/>
            <ac:spMk id="30" creationId="{1ED57F2B-C792-430F-9AED-890940ADB54A}"/>
          </ac:spMkLst>
        </pc:spChg>
        <pc:spChg chg="del mod">
          <ac:chgData name="Gwen Cruise (DPC)" userId="39c75b4d-4b7a-476f-91d0-4c2b1cb5b705" providerId="ADAL" clId="{197FBF6F-4C7D-46F5-88AE-A6DFD965FDA5}" dt="2020-11-11T04:39:30.238" v="698" actId="478"/>
          <ac:spMkLst>
            <pc:docMk/>
            <pc:sldMk cId="3000878147" sldId="763"/>
            <ac:spMk id="34" creationId="{FA94B55A-116B-437C-A6B8-97433388692A}"/>
          </ac:spMkLst>
        </pc:spChg>
        <pc:spChg chg="add mod topLvl">
          <ac:chgData name="Gwen Cruise (DPC)" userId="39c75b4d-4b7a-476f-91d0-4c2b1cb5b705" providerId="ADAL" clId="{197FBF6F-4C7D-46F5-88AE-A6DFD965FDA5}" dt="2020-11-11T05:05:34.985" v="984" actId="14100"/>
          <ac:spMkLst>
            <pc:docMk/>
            <pc:sldMk cId="3000878147" sldId="763"/>
            <ac:spMk id="38" creationId="{AF53DDEB-B4DD-4618-820E-AC1B2A2B3F56}"/>
          </ac:spMkLst>
        </pc:spChg>
        <pc:spChg chg="mod">
          <ac:chgData name="Gwen Cruise (DPC)" userId="39c75b4d-4b7a-476f-91d0-4c2b1cb5b705" providerId="ADAL" clId="{197FBF6F-4C7D-46F5-88AE-A6DFD965FDA5}" dt="2020-11-30T00:55:16.072" v="3038" actId="20577"/>
          <ac:spMkLst>
            <pc:docMk/>
            <pc:sldMk cId="3000878147" sldId="763"/>
            <ac:spMk id="39" creationId="{E8700417-2960-48A8-9C39-0ACC9E84CEA7}"/>
          </ac:spMkLst>
        </pc:spChg>
        <pc:spChg chg="add mod">
          <ac:chgData name="Gwen Cruise (DPC)" userId="39c75b4d-4b7a-476f-91d0-4c2b1cb5b705" providerId="ADAL" clId="{197FBF6F-4C7D-46F5-88AE-A6DFD965FDA5}" dt="2020-11-30T08:10:54.315" v="3148" actId="14100"/>
          <ac:spMkLst>
            <pc:docMk/>
            <pc:sldMk cId="3000878147" sldId="763"/>
            <ac:spMk id="44" creationId="{F46CC2E6-8FDC-4F95-9C49-DB7DC090CD35}"/>
          </ac:spMkLst>
        </pc:spChg>
        <pc:spChg chg="add mod">
          <ac:chgData name="Gwen Cruise (DPC)" userId="39c75b4d-4b7a-476f-91d0-4c2b1cb5b705" providerId="ADAL" clId="{197FBF6F-4C7D-46F5-88AE-A6DFD965FDA5}" dt="2020-11-11T05:06:58.642" v="1058" actId="1035"/>
          <ac:spMkLst>
            <pc:docMk/>
            <pc:sldMk cId="3000878147" sldId="763"/>
            <ac:spMk id="54" creationId="{587D7746-A949-4A5C-9C64-47ECB3ABA4F7}"/>
          </ac:spMkLst>
        </pc:spChg>
        <pc:grpChg chg="add del mod">
          <ac:chgData name="Gwen Cruise (DPC)" userId="39c75b4d-4b7a-476f-91d0-4c2b1cb5b705" providerId="ADAL" clId="{197FBF6F-4C7D-46F5-88AE-A6DFD965FDA5}" dt="2020-11-11T05:05:29.793" v="983" actId="165"/>
          <ac:grpSpMkLst>
            <pc:docMk/>
            <pc:sldMk cId="3000878147" sldId="763"/>
            <ac:grpSpMk id="4" creationId="{577E881D-5C2F-4CE6-856D-4FA0D425CD2E}"/>
          </ac:grpSpMkLst>
        </pc:grpChg>
        <pc:grpChg chg="add mod">
          <ac:chgData name="Gwen Cruise (DPC)" userId="39c75b4d-4b7a-476f-91d0-4c2b1cb5b705" providerId="ADAL" clId="{197FBF6F-4C7D-46F5-88AE-A6DFD965FDA5}" dt="2020-11-30T08:11:01.961" v="3182" actId="1035"/>
          <ac:grpSpMkLst>
            <pc:docMk/>
            <pc:sldMk cId="3000878147" sldId="763"/>
            <ac:grpSpMk id="6" creationId="{8A3D5DE0-A2FC-4898-B66A-2B3E51239033}"/>
          </ac:grpSpMkLst>
        </pc:grpChg>
        <pc:grpChg chg="del">
          <ac:chgData name="Gwen Cruise (DPC)" userId="39c75b4d-4b7a-476f-91d0-4c2b1cb5b705" providerId="ADAL" clId="{197FBF6F-4C7D-46F5-88AE-A6DFD965FDA5}" dt="2020-11-11T04:38:05.695" v="620" actId="478"/>
          <ac:grpSpMkLst>
            <pc:docMk/>
            <pc:sldMk cId="3000878147" sldId="763"/>
            <ac:grpSpMk id="17" creationId="{93FA1EC9-4BA2-4FCB-815F-64344A62A84B}"/>
          </ac:grpSpMkLst>
        </pc:grpChg>
        <pc:grpChg chg="add del mod ord">
          <ac:chgData name="Gwen Cruise (DPC)" userId="39c75b4d-4b7a-476f-91d0-4c2b1cb5b705" providerId="ADAL" clId="{197FBF6F-4C7D-46F5-88AE-A6DFD965FDA5}" dt="2020-11-11T05:07:26.018" v="1060" actId="478"/>
          <ac:grpSpMkLst>
            <pc:docMk/>
            <pc:sldMk cId="3000878147" sldId="763"/>
            <ac:grpSpMk id="28" creationId="{1D18F529-5DE1-405E-84BD-32F9C427B409}"/>
          </ac:grpSpMkLst>
        </pc:grpChg>
        <pc:grpChg chg="del">
          <ac:chgData name="Gwen Cruise (DPC)" userId="39c75b4d-4b7a-476f-91d0-4c2b1cb5b705" providerId="ADAL" clId="{197FBF6F-4C7D-46F5-88AE-A6DFD965FDA5}" dt="2020-11-11T04:39:31.227" v="699" actId="478"/>
          <ac:grpSpMkLst>
            <pc:docMk/>
            <pc:sldMk cId="3000878147" sldId="763"/>
            <ac:grpSpMk id="35" creationId="{3F5398E4-E42C-48CD-BE3F-FEA52B292EB1}"/>
          </ac:grpSpMkLst>
        </pc:grpChg>
        <pc:grpChg chg="add del mod">
          <ac:chgData name="Gwen Cruise (DPC)" userId="39c75b4d-4b7a-476f-91d0-4c2b1cb5b705" providerId="ADAL" clId="{197FBF6F-4C7D-46F5-88AE-A6DFD965FDA5}" dt="2020-11-11T05:03:35.281" v="935" actId="478"/>
          <ac:grpSpMkLst>
            <pc:docMk/>
            <pc:sldMk cId="3000878147" sldId="763"/>
            <ac:grpSpMk id="41" creationId="{DC1B437B-A9E3-4638-B973-9A91A1BB3476}"/>
          </ac:grpSpMkLst>
        </pc:grpChg>
        <pc:grpChg chg="add del mod">
          <ac:chgData name="Gwen Cruise (DPC)" userId="39c75b4d-4b7a-476f-91d0-4c2b1cb5b705" providerId="ADAL" clId="{197FBF6F-4C7D-46F5-88AE-A6DFD965FDA5}" dt="2020-11-11T05:01:30.348" v="782" actId="478"/>
          <ac:grpSpMkLst>
            <pc:docMk/>
            <pc:sldMk cId="3000878147" sldId="763"/>
            <ac:grpSpMk id="45" creationId="{BC9DC721-4F4A-495C-9D9C-8F336F9DC47F}"/>
          </ac:grpSpMkLst>
        </pc:grpChg>
        <pc:grpChg chg="add mod">
          <ac:chgData name="Gwen Cruise (DPC)" userId="39c75b4d-4b7a-476f-91d0-4c2b1cb5b705" providerId="ADAL" clId="{197FBF6F-4C7D-46F5-88AE-A6DFD965FDA5}" dt="2020-11-11T05:06:43.265" v="993" actId="164"/>
          <ac:grpSpMkLst>
            <pc:docMk/>
            <pc:sldMk cId="3000878147" sldId="763"/>
            <ac:grpSpMk id="48" creationId="{5EB673B2-567F-49E8-9797-06BC91D1F71D}"/>
          </ac:grpSpMkLst>
        </pc:grpChg>
        <pc:grpChg chg="add mod topLvl">
          <ac:chgData name="Gwen Cruise (DPC)" userId="39c75b4d-4b7a-476f-91d0-4c2b1cb5b705" providerId="ADAL" clId="{197FBF6F-4C7D-46F5-88AE-A6DFD965FDA5}" dt="2020-11-11T05:05:29.793" v="983" actId="165"/>
          <ac:grpSpMkLst>
            <pc:docMk/>
            <pc:sldMk cId="3000878147" sldId="763"/>
            <ac:grpSpMk id="51" creationId="{C81E85BC-9308-4A11-B244-D93365B84784}"/>
          </ac:grpSpMkLst>
        </pc:grpChg>
        <pc:grpChg chg="add mod">
          <ac:chgData name="Gwen Cruise (DPC)" userId="39c75b4d-4b7a-476f-91d0-4c2b1cb5b705" providerId="ADAL" clId="{197FBF6F-4C7D-46F5-88AE-A6DFD965FDA5}" dt="2020-11-11T05:06:58.642" v="1058" actId="1035"/>
          <ac:grpSpMkLst>
            <pc:docMk/>
            <pc:sldMk cId="3000878147" sldId="763"/>
            <ac:grpSpMk id="55" creationId="{FA439642-8AA8-46BC-8C3E-8ECD17CD9302}"/>
          </ac:grpSpMkLst>
        </pc:grpChg>
      </pc:sldChg>
      <pc:sldChg chg="modSp del ord">
        <pc:chgData name="Gwen Cruise (DPC)" userId="39c75b4d-4b7a-476f-91d0-4c2b1cb5b705" providerId="ADAL" clId="{197FBF6F-4C7D-46F5-88AE-A6DFD965FDA5}" dt="2020-11-11T05:07:22.436" v="1059" actId="2696"/>
        <pc:sldMkLst>
          <pc:docMk/>
          <pc:sldMk cId="4190077596" sldId="764"/>
        </pc:sldMkLst>
        <pc:spChg chg="mod">
          <ac:chgData name="Gwen Cruise (DPC)" userId="39c75b4d-4b7a-476f-91d0-4c2b1cb5b705" providerId="ADAL" clId="{197FBF6F-4C7D-46F5-88AE-A6DFD965FDA5}" dt="2020-11-11T04:43:18.002" v="754"/>
          <ac:spMkLst>
            <pc:docMk/>
            <pc:sldMk cId="4190077596" sldId="764"/>
            <ac:spMk id="28" creationId="{D3F3BB3F-0708-466C-9595-90025B844BC1}"/>
          </ac:spMkLst>
        </pc:spChg>
        <pc:spChg chg="mod">
          <ac:chgData name="Gwen Cruise (DPC)" userId="39c75b4d-4b7a-476f-91d0-4c2b1cb5b705" providerId="ADAL" clId="{197FBF6F-4C7D-46F5-88AE-A6DFD965FDA5}" dt="2020-11-11T04:40:31.040" v="719"/>
          <ac:spMkLst>
            <pc:docMk/>
            <pc:sldMk cId="4190077596" sldId="764"/>
            <ac:spMk id="30" creationId="{1ED57F2B-C792-430F-9AED-890940ADB54A}"/>
          </ac:spMkLst>
        </pc:spChg>
      </pc:sldChg>
      <pc:sldChg chg="addSp delSp modSp modNotesTx">
        <pc:chgData name="Gwen Cruise (DPC)" userId="39c75b4d-4b7a-476f-91d0-4c2b1cb5b705" providerId="ADAL" clId="{197FBF6F-4C7D-46F5-88AE-A6DFD965FDA5}" dt="2020-12-15T02:14:00.917" v="3271" actId="20577"/>
        <pc:sldMkLst>
          <pc:docMk/>
          <pc:sldMk cId="1346535419" sldId="765"/>
        </pc:sldMkLst>
        <pc:spChg chg="mod">
          <ac:chgData name="Gwen Cruise (DPC)" userId="39c75b4d-4b7a-476f-91d0-4c2b1cb5b705" providerId="ADAL" clId="{197FBF6F-4C7D-46F5-88AE-A6DFD965FDA5}" dt="2020-12-08T11:02:16.173" v="3246" actId="14100"/>
          <ac:spMkLst>
            <pc:docMk/>
            <pc:sldMk cId="1346535419" sldId="765"/>
            <ac:spMk id="2" creationId="{D8A9CF84-E095-4880-B5ED-20C7EE0EFEE0}"/>
          </ac:spMkLst>
        </pc:spChg>
        <pc:spChg chg="mod">
          <ac:chgData name="Gwen Cruise (DPC)" userId="39c75b4d-4b7a-476f-91d0-4c2b1cb5b705" providerId="ADAL" clId="{197FBF6F-4C7D-46F5-88AE-A6DFD965FDA5}" dt="2020-11-11T05:14:41.768" v="1218" actId="122"/>
          <ac:spMkLst>
            <pc:docMk/>
            <pc:sldMk cId="1346535419" sldId="765"/>
            <ac:spMk id="4" creationId="{FDEA27CB-1701-4DE1-99FF-7CDBBF9C26AC}"/>
          </ac:spMkLst>
        </pc:spChg>
        <pc:spChg chg="mod ord">
          <ac:chgData name="Gwen Cruise (DPC)" userId="39c75b4d-4b7a-476f-91d0-4c2b1cb5b705" providerId="ADAL" clId="{197FBF6F-4C7D-46F5-88AE-A6DFD965FDA5}" dt="2020-12-08T11:01:58.732" v="3244" actId="1035"/>
          <ac:spMkLst>
            <pc:docMk/>
            <pc:sldMk cId="1346535419" sldId="765"/>
            <ac:spMk id="5" creationId="{52F2E1D7-275E-4F52-9962-B3BB7C6FAAC5}"/>
          </ac:spMkLst>
        </pc:spChg>
        <pc:spChg chg="mod">
          <ac:chgData name="Gwen Cruise (DPC)" userId="39c75b4d-4b7a-476f-91d0-4c2b1cb5b705" providerId="ADAL" clId="{197FBF6F-4C7D-46F5-88AE-A6DFD965FDA5}" dt="2020-12-15T02:14:00.917" v="3271" actId="20577"/>
          <ac:spMkLst>
            <pc:docMk/>
            <pc:sldMk cId="1346535419" sldId="765"/>
            <ac:spMk id="7" creationId="{3E319310-9F1E-4168-9B81-B1CE8255416E}"/>
          </ac:spMkLst>
        </pc:spChg>
        <pc:spChg chg="mod">
          <ac:chgData name="Gwen Cruise (DPC)" userId="39c75b4d-4b7a-476f-91d0-4c2b1cb5b705" providerId="ADAL" clId="{197FBF6F-4C7D-46F5-88AE-A6DFD965FDA5}" dt="2020-11-11T05:13:40.688" v="1178" actId="20577"/>
          <ac:spMkLst>
            <pc:docMk/>
            <pc:sldMk cId="1346535419" sldId="765"/>
            <ac:spMk id="17" creationId="{893BD8E4-1D81-4F58-A08A-3E464EFEA8A3}"/>
          </ac:spMkLst>
        </pc:spChg>
        <pc:spChg chg="add del mod">
          <ac:chgData name="Gwen Cruise (DPC)" userId="39c75b4d-4b7a-476f-91d0-4c2b1cb5b705" providerId="ADAL" clId="{197FBF6F-4C7D-46F5-88AE-A6DFD965FDA5}" dt="2020-11-26T07:34:47.027" v="2430" actId="478"/>
          <ac:spMkLst>
            <pc:docMk/>
            <pc:sldMk cId="1346535419" sldId="765"/>
            <ac:spMk id="18" creationId="{6064796A-4570-413F-AA2B-7B7E9BE8F49A}"/>
          </ac:spMkLst>
        </pc:spChg>
        <pc:spChg chg="add mod">
          <ac:chgData name="Gwen Cruise (DPC)" userId="39c75b4d-4b7a-476f-91d0-4c2b1cb5b705" providerId="ADAL" clId="{197FBF6F-4C7D-46F5-88AE-A6DFD965FDA5}" dt="2020-12-08T11:02:28.499" v="3260" actId="14100"/>
          <ac:spMkLst>
            <pc:docMk/>
            <pc:sldMk cId="1346535419" sldId="765"/>
            <ac:spMk id="18" creationId="{DC2CC993-D05B-4D4E-990E-D8F13DE16FD7}"/>
          </ac:spMkLst>
        </pc:spChg>
        <pc:spChg chg="del mod">
          <ac:chgData name="Gwen Cruise (DPC)" userId="39c75b4d-4b7a-476f-91d0-4c2b1cb5b705" providerId="ADAL" clId="{197FBF6F-4C7D-46F5-88AE-A6DFD965FDA5}" dt="2020-11-26T07:34:45.811" v="2429" actId="478"/>
          <ac:spMkLst>
            <pc:docMk/>
            <pc:sldMk cId="1346535419" sldId="765"/>
            <ac:spMk id="20" creationId="{22A2B04F-E27C-405E-84F8-C9743A6FF23F}"/>
          </ac:spMkLst>
        </pc:spChg>
        <pc:spChg chg="del mod">
          <ac:chgData name="Gwen Cruise (DPC)" userId="39c75b4d-4b7a-476f-91d0-4c2b1cb5b705" providerId="ADAL" clId="{197FBF6F-4C7D-46F5-88AE-A6DFD965FDA5}" dt="2020-11-11T05:22:31.722" v="1516" actId="478"/>
          <ac:spMkLst>
            <pc:docMk/>
            <pc:sldMk cId="1346535419" sldId="765"/>
            <ac:spMk id="23" creationId="{A1D07C2A-0848-49E6-ABC5-3DAB8B55278A}"/>
          </ac:spMkLst>
        </pc:spChg>
      </pc:sldChg>
      <pc:sldChg chg="del">
        <pc:chgData name="Gwen Cruise (DPC)" userId="39c75b4d-4b7a-476f-91d0-4c2b1cb5b705" providerId="ADAL" clId="{197FBF6F-4C7D-46F5-88AE-A6DFD965FDA5}" dt="2020-11-12T00:54:54.411" v="2287" actId="2696"/>
        <pc:sldMkLst>
          <pc:docMk/>
          <pc:sldMk cId="1261856856" sldId="766"/>
        </pc:sldMkLst>
      </pc:sldChg>
      <pc:sldChg chg="delSp modSp modNotesTx">
        <pc:chgData name="Gwen Cruise (DPC)" userId="39c75b4d-4b7a-476f-91d0-4c2b1cb5b705" providerId="ADAL" clId="{197FBF6F-4C7D-46F5-88AE-A6DFD965FDA5}" dt="2020-11-12T00:54:40.919" v="2272" actId="20577"/>
        <pc:sldMkLst>
          <pc:docMk/>
          <pc:sldMk cId="3043512686" sldId="767"/>
        </pc:sldMkLst>
        <pc:spChg chg="del">
          <ac:chgData name="Gwen Cruise (DPC)" userId="39c75b4d-4b7a-476f-91d0-4c2b1cb5b705" providerId="ADAL" clId="{197FBF6F-4C7D-46F5-88AE-A6DFD965FDA5}" dt="2020-11-11T05:38:11.504" v="2092" actId="478"/>
          <ac:spMkLst>
            <pc:docMk/>
            <pc:sldMk cId="3043512686" sldId="767"/>
            <ac:spMk id="8" creationId="{9CD155D7-D2FA-4298-92E0-196194981C8F}"/>
          </ac:spMkLst>
        </pc:spChg>
        <pc:spChg chg="mod">
          <ac:chgData name="Gwen Cruise (DPC)" userId="39c75b4d-4b7a-476f-91d0-4c2b1cb5b705" providerId="ADAL" clId="{197FBF6F-4C7D-46F5-88AE-A6DFD965FDA5}" dt="2020-11-11T05:13:47.703" v="1211" actId="20577"/>
          <ac:spMkLst>
            <pc:docMk/>
            <pc:sldMk cId="3043512686" sldId="767"/>
            <ac:spMk id="17" creationId="{893BD8E4-1D81-4F58-A08A-3E464EFEA8A3}"/>
          </ac:spMkLst>
        </pc:spChg>
        <pc:spChg chg="mod">
          <ac:chgData name="Gwen Cruise (DPC)" userId="39c75b4d-4b7a-476f-91d0-4c2b1cb5b705" providerId="ADAL" clId="{197FBF6F-4C7D-46F5-88AE-A6DFD965FDA5}" dt="2020-11-11T05:38:38.205" v="2100" actId="14100"/>
          <ac:spMkLst>
            <pc:docMk/>
            <pc:sldMk cId="3043512686" sldId="767"/>
            <ac:spMk id="23" creationId="{D87EC619-C92D-44E8-A42B-9016A9C7FFD4}"/>
          </ac:spMkLst>
        </pc:spChg>
        <pc:spChg chg="del mod">
          <ac:chgData name="Gwen Cruise (DPC)" userId="39c75b4d-4b7a-476f-91d0-4c2b1cb5b705" providerId="ADAL" clId="{197FBF6F-4C7D-46F5-88AE-A6DFD965FDA5}" dt="2020-11-11T05:38:13.591" v="2094" actId="478"/>
          <ac:spMkLst>
            <pc:docMk/>
            <pc:sldMk cId="3043512686" sldId="767"/>
            <ac:spMk id="33" creationId="{09707AF3-F3AA-4157-8BB5-BF25A6DAE380}"/>
          </ac:spMkLst>
        </pc:spChg>
        <pc:spChg chg="del">
          <ac:chgData name="Gwen Cruise (DPC)" userId="39c75b4d-4b7a-476f-91d0-4c2b1cb5b705" providerId="ADAL" clId="{197FBF6F-4C7D-46F5-88AE-A6DFD965FDA5}" dt="2020-11-11T05:38:06.856" v="2087" actId="478"/>
          <ac:spMkLst>
            <pc:docMk/>
            <pc:sldMk cId="3043512686" sldId="767"/>
            <ac:spMk id="34" creationId="{529B2661-534D-44AC-90D5-17FBB224488F}"/>
          </ac:spMkLst>
        </pc:spChg>
        <pc:spChg chg="del">
          <ac:chgData name="Gwen Cruise (DPC)" userId="39c75b4d-4b7a-476f-91d0-4c2b1cb5b705" providerId="ADAL" clId="{197FBF6F-4C7D-46F5-88AE-A6DFD965FDA5}" dt="2020-11-11T05:38:06.856" v="2087" actId="478"/>
          <ac:spMkLst>
            <pc:docMk/>
            <pc:sldMk cId="3043512686" sldId="767"/>
            <ac:spMk id="36" creationId="{163538AB-814A-459E-9B3C-2C7F494AD83A}"/>
          </ac:spMkLst>
        </pc:spChg>
        <pc:spChg chg="del">
          <ac:chgData name="Gwen Cruise (DPC)" userId="39c75b4d-4b7a-476f-91d0-4c2b1cb5b705" providerId="ADAL" clId="{197FBF6F-4C7D-46F5-88AE-A6DFD965FDA5}" dt="2020-11-11T05:38:06.856" v="2087" actId="478"/>
          <ac:spMkLst>
            <pc:docMk/>
            <pc:sldMk cId="3043512686" sldId="767"/>
            <ac:spMk id="55" creationId="{6213E33F-B3BE-4C3A-A2E2-82095815DF76}"/>
          </ac:spMkLst>
        </pc:spChg>
        <pc:spChg chg="del">
          <ac:chgData name="Gwen Cruise (DPC)" userId="39c75b4d-4b7a-476f-91d0-4c2b1cb5b705" providerId="ADAL" clId="{197FBF6F-4C7D-46F5-88AE-A6DFD965FDA5}" dt="2020-11-11T05:38:06.856" v="2087" actId="478"/>
          <ac:spMkLst>
            <pc:docMk/>
            <pc:sldMk cId="3043512686" sldId="767"/>
            <ac:spMk id="56" creationId="{6AC0EEC0-52CF-46BE-B0F8-4B504A7A7B48}"/>
          </ac:spMkLst>
        </pc:spChg>
        <pc:picChg chg="del">
          <ac:chgData name="Gwen Cruise (DPC)" userId="39c75b4d-4b7a-476f-91d0-4c2b1cb5b705" providerId="ADAL" clId="{197FBF6F-4C7D-46F5-88AE-A6DFD965FDA5}" dt="2020-11-11T05:38:06.856" v="2087" actId="478"/>
          <ac:picMkLst>
            <pc:docMk/>
            <pc:sldMk cId="3043512686" sldId="767"/>
            <ac:picMk id="28" creationId="{20799ABC-E2C0-4E5B-9796-21B523157373}"/>
          </ac:picMkLst>
        </pc:picChg>
        <pc:picChg chg="del">
          <ac:chgData name="Gwen Cruise (DPC)" userId="39c75b4d-4b7a-476f-91d0-4c2b1cb5b705" providerId="ADAL" clId="{197FBF6F-4C7D-46F5-88AE-A6DFD965FDA5}" dt="2020-11-11T05:38:10.101" v="2090" actId="478"/>
          <ac:picMkLst>
            <pc:docMk/>
            <pc:sldMk cId="3043512686" sldId="767"/>
            <ac:picMk id="30" creationId="{9E1473E0-5FFD-4486-A909-8C1AD298123A}"/>
          </ac:picMkLst>
        </pc:picChg>
        <pc:picChg chg="del mod">
          <ac:chgData name="Gwen Cruise (DPC)" userId="39c75b4d-4b7a-476f-91d0-4c2b1cb5b705" providerId="ADAL" clId="{197FBF6F-4C7D-46F5-88AE-A6DFD965FDA5}" dt="2020-11-11T05:38:09.406" v="2089" actId="478"/>
          <ac:picMkLst>
            <pc:docMk/>
            <pc:sldMk cId="3043512686" sldId="767"/>
            <ac:picMk id="32" creationId="{B73F8E2A-92CD-4D2C-AA64-3D1821F496D4}"/>
          </ac:picMkLst>
        </pc:picChg>
        <pc:picChg chg="del">
          <ac:chgData name="Gwen Cruise (DPC)" userId="39c75b4d-4b7a-476f-91d0-4c2b1cb5b705" providerId="ADAL" clId="{197FBF6F-4C7D-46F5-88AE-A6DFD965FDA5}" dt="2020-11-11T05:38:10.782" v="2091" actId="478"/>
          <ac:picMkLst>
            <pc:docMk/>
            <pc:sldMk cId="3043512686" sldId="767"/>
            <ac:picMk id="35" creationId="{C046482E-6540-4A42-861E-EF46D97EDB62}"/>
          </ac:picMkLst>
        </pc:picChg>
        <pc:cxnChg chg="del">
          <ac:chgData name="Gwen Cruise (DPC)" userId="39c75b4d-4b7a-476f-91d0-4c2b1cb5b705" providerId="ADAL" clId="{197FBF6F-4C7D-46F5-88AE-A6DFD965FDA5}" dt="2020-11-11T05:38:06.856" v="2087" actId="478"/>
          <ac:cxnSpMkLst>
            <pc:docMk/>
            <pc:sldMk cId="3043512686" sldId="767"/>
            <ac:cxnSpMk id="38" creationId="{84E2372D-0A91-40E7-BE5A-9129DEAED2AC}"/>
          </ac:cxnSpMkLst>
        </pc:cxnChg>
        <pc:cxnChg chg="del">
          <ac:chgData name="Gwen Cruise (DPC)" userId="39c75b4d-4b7a-476f-91d0-4c2b1cb5b705" providerId="ADAL" clId="{197FBF6F-4C7D-46F5-88AE-A6DFD965FDA5}" dt="2020-11-11T05:38:06.856" v="2087" actId="478"/>
          <ac:cxnSpMkLst>
            <pc:docMk/>
            <pc:sldMk cId="3043512686" sldId="767"/>
            <ac:cxnSpMk id="41" creationId="{3A7E6D08-97D7-4F62-B4C6-513BF054F0A0}"/>
          </ac:cxnSpMkLst>
        </pc:cxnChg>
        <pc:cxnChg chg="del">
          <ac:chgData name="Gwen Cruise (DPC)" userId="39c75b4d-4b7a-476f-91d0-4c2b1cb5b705" providerId="ADAL" clId="{197FBF6F-4C7D-46F5-88AE-A6DFD965FDA5}" dt="2020-11-11T05:38:06.856" v="2087" actId="478"/>
          <ac:cxnSpMkLst>
            <pc:docMk/>
            <pc:sldMk cId="3043512686" sldId="767"/>
            <ac:cxnSpMk id="46" creationId="{E29D2A31-9D41-4869-85FF-1F93DB93D672}"/>
          </ac:cxnSpMkLst>
        </pc:cxnChg>
        <pc:cxnChg chg="del">
          <ac:chgData name="Gwen Cruise (DPC)" userId="39c75b4d-4b7a-476f-91d0-4c2b1cb5b705" providerId="ADAL" clId="{197FBF6F-4C7D-46F5-88AE-A6DFD965FDA5}" dt="2020-11-11T05:38:06.856" v="2087" actId="478"/>
          <ac:cxnSpMkLst>
            <pc:docMk/>
            <pc:sldMk cId="3043512686" sldId="767"/>
            <ac:cxnSpMk id="50" creationId="{FA72B733-E780-4369-A55A-CC11F9E98E69}"/>
          </ac:cxnSpMkLst>
        </pc:cxnChg>
      </pc:sldChg>
      <pc:sldChg chg="modSp">
        <pc:chgData name="Gwen Cruise (DPC)" userId="39c75b4d-4b7a-476f-91d0-4c2b1cb5b705" providerId="ADAL" clId="{197FBF6F-4C7D-46F5-88AE-A6DFD965FDA5}" dt="2020-11-30T00:56:36.842" v="3127" actId="20577"/>
        <pc:sldMkLst>
          <pc:docMk/>
          <pc:sldMk cId="3787556956" sldId="768"/>
        </pc:sldMkLst>
        <pc:spChg chg="mod">
          <ac:chgData name="Gwen Cruise (DPC)" userId="39c75b4d-4b7a-476f-91d0-4c2b1cb5b705" providerId="ADAL" clId="{197FBF6F-4C7D-46F5-88AE-A6DFD965FDA5}" dt="2020-11-30T00:56:36.842" v="3127" actId="20577"/>
          <ac:spMkLst>
            <pc:docMk/>
            <pc:sldMk cId="3787556956" sldId="768"/>
            <ac:spMk id="16" creationId="{F9AC4A73-1616-4AF7-9381-BD8E9BA3B82D}"/>
          </ac:spMkLst>
        </pc:spChg>
        <pc:spChg chg="mod">
          <ac:chgData name="Gwen Cruise (DPC)" userId="39c75b4d-4b7a-476f-91d0-4c2b1cb5b705" providerId="ADAL" clId="{197FBF6F-4C7D-46F5-88AE-A6DFD965FDA5}" dt="2020-11-11T04:23:47.057" v="582" actId="20577"/>
          <ac:spMkLst>
            <pc:docMk/>
            <pc:sldMk cId="3787556956" sldId="768"/>
            <ac:spMk id="17" creationId="{6A9499E9-1D20-4B29-9BF5-D454054A4FF0}"/>
          </ac:spMkLst>
        </pc:spChg>
      </pc:sldChg>
      <pc:sldChg chg="modSp">
        <pc:chgData name="Gwen Cruise (DPC)" userId="39c75b4d-4b7a-476f-91d0-4c2b1cb5b705" providerId="ADAL" clId="{197FBF6F-4C7D-46F5-88AE-A6DFD965FDA5}" dt="2020-11-30T00:57:14.949" v="3143" actId="1036"/>
        <pc:sldMkLst>
          <pc:docMk/>
          <pc:sldMk cId="3587522170" sldId="769"/>
        </pc:sldMkLst>
        <pc:spChg chg="mod">
          <ac:chgData name="Gwen Cruise (DPC)" userId="39c75b4d-4b7a-476f-91d0-4c2b1cb5b705" providerId="ADAL" clId="{197FBF6F-4C7D-46F5-88AE-A6DFD965FDA5}" dt="2020-11-30T00:57:03.391" v="3128"/>
          <ac:spMkLst>
            <pc:docMk/>
            <pc:sldMk cId="3587522170" sldId="769"/>
            <ac:spMk id="16" creationId="{F9AC4A73-1616-4AF7-9381-BD8E9BA3B82D}"/>
          </ac:spMkLst>
        </pc:spChg>
        <pc:spChg chg="mod">
          <ac:chgData name="Gwen Cruise (DPC)" userId="39c75b4d-4b7a-476f-91d0-4c2b1cb5b705" providerId="ADAL" clId="{197FBF6F-4C7D-46F5-88AE-A6DFD965FDA5}" dt="2020-11-11T04:23:53.369" v="599" actId="20577"/>
          <ac:spMkLst>
            <pc:docMk/>
            <pc:sldMk cId="3587522170" sldId="769"/>
            <ac:spMk id="32" creationId="{DDA70800-905D-412B-813B-409267A1608F}"/>
          </ac:spMkLst>
        </pc:spChg>
        <pc:picChg chg="mod">
          <ac:chgData name="Gwen Cruise (DPC)" userId="39c75b4d-4b7a-476f-91d0-4c2b1cb5b705" providerId="ADAL" clId="{197FBF6F-4C7D-46F5-88AE-A6DFD965FDA5}" dt="2020-11-30T00:57:14.949" v="3143" actId="1036"/>
          <ac:picMkLst>
            <pc:docMk/>
            <pc:sldMk cId="3587522170" sldId="769"/>
            <ac:picMk id="31" creationId="{F46E3A21-24C1-48BB-A5F5-62C1C25EB0AD}"/>
          </ac:picMkLst>
        </pc:picChg>
      </pc:sldChg>
      <pc:sldChg chg="del">
        <pc:chgData name="Gwen Cruise (DPC)" userId="39c75b4d-4b7a-476f-91d0-4c2b1cb5b705" providerId="ADAL" clId="{197FBF6F-4C7D-46F5-88AE-A6DFD965FDA5}" dt="2020-11-12T00:54:54.365" v="2285" actId="2696"/>
        <pc:sldMkLst>
          <pc:docMk/>
          <pc:sldMk cId="3749160200" sldId="770"/>
        </pc:sldMkLst>
      </pc:sldChg>
      <pc:sldChg chg="del">
        <pc:chgData name="Gwen Cruise (DPC)" userId="39c75b4d-4b7a-476f-91d0-4c2b1cb5b705" providerId="ADAL" clId="{197FBF6F-4C7D-46F5-88AE-A6DFD965FDA5}" dt="2020-11-12T00:54:54.053" v="2273" actId="2696"/>
        <pc:sldMkLst>
          <pc:docMk/>
          <pc:sldMk cId="1132629272" sldId="771"/>
        </pc:sldMkLst>
      </pc:sldChg>
      <pc:sldChg chg="modSp add modNotesTx">
        <pc:chgData name="Gwen Cruise (DPC)" userId="39c75b4d-4b7a-476f-91d0-4c2b1cb5b705" providerId="ADAL" clId="{197FBF6F-4C7D-46F5-88AE-A6DFD965FDA5}" dt="2020-11-30T00:55:37.487" v="3081" actId="20577"/>
        <pc:sldMkLst>
          <pc:docMk/>
          <pc:sldMk cId="283617745" sldId="772"/>
        </pc:sldMkLst>
        <pc:spChg chg="mod">
          <ac:chgData name="Gwen Cruise (DPC)" userId="39c75b4d-4b7a-476f-91d0-4c2b1cb5b705" providerId="ADAL" clId="{197FBF6F-4C7D-46F5-88AE-A6DFD965FDA5}" dt="2020-11-30T00:55:37.487" v="3081" actId="20577"/>
          <ac:spMkLst>
            <pc:docMk/>
            <pc:sldMk cId="283617745" sldId="772"/>
            <ac:spMk id="14" creationId="{BDD06CBC-C482-42E6-A397-BB1B24B98FD4}"/>
          </ac:spMkLst>
        </pc:spChg>
        <pc:spChg chg="mod">
          <ac:chgData name="Gwen Cruise (DPC)" userId="39c75b4d-4b7a-476f-91d0-4c2b1cb5b705" providerId="ADAL" clId="{197FBF6F-4C7D-46F5-88AE-A6DFD965FDA5}" dt="2020-11-11T05:12:58.695" v="1145" actId="113"/>
          <ac:spMkLst>
            <pc:docMk/>
            <pc:sldMk cId="283617745" sldId="772"/>
            <ac:spMk id="18" creationId="{DA2A11F0-FDC1-41EA-9BD3-F5688841C069}"/>
          </ac:spMkLst>
        </pc:spChg>
      </pc:sldChg>
      <pc:sldChg chg="addSp delSp modSp add del ord">
        <pc:chgData name="Gwen Cruise (DPC)" userId="39c75b4d-4b7a-476f-91d0-4c2b1cb5b705" providerId="ADAL" clId="{197FBF6F-4C7D-46F5-88AE-A6DFD965FDA5}" dt="2020-12-08T11:02:34.778" v="3261" actId="2696"/>
        <pc:sldMkLst>
          <pc:docMk/>
          <pc:sldMk cId="3205886972" sldId="773"/>
        </pc:sldMkLst>
        <pc:spChg chg="del">
          <ac:chgData name="Gwen Cruise (DPC)" userId="39c75b4d-4b7a-476f-91d0-4c2b1cb5b705" providerId="ADAL" clId="{197FBF6F-4C7D-46F5-88AE-A6DFD965FDA5}" dt="2020-11-26T07:34:51.821" v="2433" actId="478"/>
          <ac:spMkLst>
            <pc:docMk/>
            <pc:sldMk cId="3205886972" sldId="773"/>
            <ac:spMk id="2" creationId="{D8A9CF84-E095-4880-B5ED-20C7EE0EFEE0}"/>
          </ac:spMkLst>
        </pc:spChg>
        <pc:spChg chg="add del mod">
          <ac:chgData name="Gwen Cruise (DPC)" userId="39c75b4d-4b7a-476f-91d0-4c2b1cb5b705" providerId="ADAL" clId="{197FBF6F-4C7D-46F5-88AE-A6DFD965FDA5}" dt="2020-11-30T08:03:18.250" v="3145" actId="478"/>
          <ac:spMkLst>
            <pc:docMk/>
            <pc:sldMk cId="3205886972" sldId="773"/>
            <ac:spMk id="4" creationId="{8A041EF0-3671-420A-80E0-88133B3D364B}"/>
          </ac:spMkLst>
        </pc:spChg>
        <pc:spChg chg="del">
          <ac:chgData name="Gwen Cruise (DPC)" userId="39c75b4d-4b7a-476f-91d0-4c2b1cb5b705" providerId="ADAL" clId="{197FBF6F-4C7D-46F5-88AE-A6DFD965FDA5}" dt="2020-11-26T07:34:50.151" v="2432" actId="478"/>
          <ac:spMkLst>
            <pc:docMk/>
            <pc:sldMk cId="3205886972" sldId="773"/>
            <ac:spMk id="5" creationId="{52F2E1D7-275E-4F52-9962-B3BB7C6FAAC5}"/>
          </ac:spMkLst>
        </pc:spChg>
        <pc:spChg chg="del">
          <ac:chgData name="Gwen Cruise (DPC)" userId="39c75b4d-4b7a-476f-91d0-4c2b1cb5b705" providerId="ADAL" clId="{197FBF6F-4C7D-46F5-88AE-A6DFD965FDA5}" dt="2020-11-26T07:34:49.334" v="2431" actId="478"/>
          <ac:spMkLst>
            <pc:docMk/>
            <pc:sldMk cId="3205886972" sldId="773"/>
            <ac:spMk id="7" creationId="{3E319310-9F1E-4168-9B81-B1CE8255416E}"/>
          </ac:spMkLst>
        </pc:spChg>
        <pc:spChg chg="del">
          <ac:chgData name="Gwen Cruise (DPC)" userId="39c75b4d-4b7a-476f-91d0-4c2b1cb5b705" providerId="ADAL" clId="{197FBF6F-4C7D-46F5-88AE-A6DFD965FDA5}" dt="2020-11-26T07:34:53.014" v="2434" actId="478"/>
          <ac:spMkLst>
            <pc:docMk/>
            <pc:sldMk cId="3205886972" sldId="773"/>
            <ac:spMk id="18" creationId="{6064796A-4570-413F-AA2B-7B7E9BE8F49A}"/>
          </ac:spMkLst>
        </pc:spChg>
        <pc:spChg chg="del mod">
          <ac:chgData name="Gwen Cruise (DPC)" userId="39c75b4d-4b7a-476f-91d0-4c2b1cb5b705" providerId="ADAL" clId="{197FBF6F-4C7D-46F5-88AE-A6DFD965FDA5}" dt="2020-12-08T11:00:41.230" v="3193"/>
          <ac:spMkLst>
            <pc:docMk/>
            <pc:sldMk cId="3205886972" sldId="773"/>
            <ac:spMk id="20" creationId="{22A2B04F-E27C-405E-84F8-C9743A6FF23F}"/>
          </ac:spMkLst>
        </pc:spChg>
      </pc:sldChg>
      <pc:sldChg chg="add del">
        <pc:chgData name="Gwen Cruise (DPC)" userId="39c75b4d-4b7a-476f-91d0-4c2b1cb5b705" providerId="ADAL" clId="{197FBF6F-4C7D-46F5-88AE-A6DFD965FDA5}" dt="2020-11-30T08:14:38.008" v="3186" actId="2696"/>
        <pc:sldMkLst>
          <pc:docMk/>
          <pc:sldMk cId="4155795956" sldId="774"/>
        </pc:sldMkLst>
      </pc:sldChg>
      <pc:sldChg chg="modSp add">
        <pc:chgData name="Gwen Cruise (DPC)" userId="39c75b4d-4b7a-476f-91d0-4c2b1cb5b705" providerId="ADAL" clId="{197FBF6F-4C7D-46F5-88AE-A6DFD965FDA5}" dt="2020-11-30T08:34:15.676" v="3192" actId="13926"/>
        <pc:sldMkLst>
          <pc:docMk/>
          <pc:sldMk cId="157405459" sldId="782"/>
        </pc:sldMkLst>
        <pc:spChg chg="mod">
          <ac:chgData name="Gwen Cruise (DPC)" userId="39c75b4d-4b7a-476f-91d0-4c2b1cb5b705" providerId="ADAL" clId="{197FBF6F-4C7D-46F5-88AE-A6DFD965FDA5}" dt="2020-11-30T08:34:09.518" v="3189" actId="13926"/>
          <ac:spMkLst>
            <pc:docMk/>
            <pc:sldMk cId="157405459" sldId="782"/>
            <ac:spMk id="2" creationId="{D8A9CF84-E095-4880-B5ED-20C7EE0EFEE0}"/>
          </ac:spMkLst>
        </pc:spChg>
        <pc:spChg chg="mod">
          <ac:chgData name="Gwen Cruise (DPC)" userId="39c75b4d-4b7a-476f-91d0-4c2b1cb5b705" providerId="ADAL" clId="{197FBF6F-4C7D-46F5-88AE-A6DFD965FDA5}" dt="2020-11-30T08:34:15.676" v="3192" actId="13926"/>
          <ac:spMkLst>
            <pc:docMk/>
            <pc:sldMk cId="157405459" sldId="782"/>
            <ac:spMk id="21" creationId="{80923A89-13AC-4765-B287-487F280D217A}"/>
          </ac:spMkLst>
        </pc:spChg>
      </pc:sldChg>
    </pc:docChg>
  </pc:docChgLst>
  <pc:docChgLst>
    <pc:chgData name="Emily Dunstan" userId="S::emily.dunstan_sustainability.vic.gov.au#ext#@vicgov.onmicrosoft.com::8191d235-c0c9-421a-82bc-159d5b1c6abf" providerId="AD" clId="Web-{4C14DEA7-EDF9-EC44-CBEE-EFA4807134C6}"/>
    <pc:docChg chg="mod modSld">
      <pc:chgData name="Emily Dunstan" userId="S::emily.dunstan_sustainability.vic.gov.au#ext#@vicgov.onmicrosoft.com::8191d235-c0c9-421a-82bc-159d5b1c6abf" providerId="AD" clId="Web-{4C14DEA7-EDF9-EC44-CBEE-EFA4807134C6}" dt="2020-11-27T00:28:43.941" v="275" actId="1076"/>
      <pc:docMkLst>
        <pc:docMk/>
      </pc:docMkLst>
      <pc:sldChg chg="addCm">
        <pc:chgData name="Emily Dunstan" userId="S::emily.dunstan_sustainability.vic.gov.au#ext#@vicgov.onmicrosoft.com::8191d235-c0c9-421a-82bc-159d5b1c6abf" providerId="AD" clId="Web-{4C14DEA7-EDF9-EC44-CBEE-EFA4807134C6}" dt="2020-11-26T23:41:51.812" v="1"/>
        <pc:sldMkLst>
          <pc:docMk/>
          <pc:sldMk cId="2101504651" sldId="257"/>
        </pc:sldMkLst>
      </pc:sldChg>
      <pc:sldChg chg="addSp delSp modSp addCm">
        <pc:chgData name="Emily Dunstan" userId="S::emily.dunstan_sustainability.vic.gov.au#ext#@vicgov.onmicrosoft.com::8191d235-c0c9-421a-82bc-159d5b1c6abf" providerId="AD" clId="Web-{4C14DEA7-EDF9-EC44-CBEE-EFA4807134C6}" dt="2020-11-27T00:28:15.722" v="259" actId="1076"/>
        <pc:sldMkLst>
          <pc:docMk/>
          <pc:sldMk cId="2335778511" sldId="260"/>
        </pc:sldMkLst>
        <pc:spChg chg="mod">
          <ac:chgData name="Emily Dunstan" userId="S::emily.dunstan_sustainability.vic.gov.au#ext#@vicgov.onmicrosoft.com::8191d235-c0c9-421a-82bc-159d5b1c6abf" providerId="AD" clId="Web-{4C14DEA7-EDF9-EC44-CBEE-EFA4807134C6}" dt="2020-11-27T00:28:15.628" v="255" actId="1076"/>
          <ac:spMkLst>
            <pc:docMk/>
            <pc:sldMk cId="2335778511" sldId="260"/>
            <ac:spMk id="2" creationId="{D8A9CF84-E095-4880-B5ED-20C7EE0EFEE0}"/>
          </ac:spMkLst>
        </pc:spChg>
        <pc:spChg chg="mod">
          <ac:chgData name="Emily Dunstan" userId="S::emily.dunstan_sustainability.vic.gov.au#ext#@vicgov.onmicrosoft.com::8191d235-c0c9-421a-82bc-159d5b1c6abf" providerId="AD" clId="Web-{4C14DEA7-EDF9-EC44-CBEE-EFA4807134C6}" dt="2020-11-27T00:28:15.659" v="256" actId="1076"/>
          <ac:spMkLst>
            <pc:docMk/>
            <pc:sldMk cId="2335778511" sldId="260"/>
            <ac:spMk id="13" creationId="{512ED43A-8847-4C1C-803A-5670BE427D21}"/>
          </ac:spMkLst>
        </pc:spChg>
        <pc:spChg chg="add mod ord">
          <ac:chgData name="Emily Dunstan" userId="S::emily.dunstan_sustainability.vic.gov.au#ext#@vicgov.onmicrosoft.com::8191d235-c0c9-421a-82bc-159d5b1c6abf" providerId="AD" clId="Web-{4C14DEA7-EDF9-EC44-CBEE-EFA4807134C6}" dt="2020-11-27T00:28:15.597" v="254" actId="1076"/>
          <ac:spMkLst>
            <pc:docMk/>
            <pc:sldMk cId="2335778511" sldId="260"/>
            <ac:spMk id="22" creationId="{963EEC33-582F-4762-B434-6CAC30F8871D}"/>
          </ac:spMkLst>
        </pc:spChg>
        <pc:spChg chg="add mod ord">
          <ac:chgData name="Emily Dunstan" userId="S::emily.dunstan_sustainability.vic.gov.au#ext#@vicgov.onmicrosoft.com::8191d235-c0c9-421a-82bc-159d5b1c6abf" providerId="AD" clId="Web-{4C14DEA7-EDF9-EC44-CBEE-EFA4807134C6}" dt="2020-11-27T00:28:15.581" v="253" actId="1076"/>
          <ac:spMkLst>
            <pc:docMk/>
            <pc:sldMk cId="2335778511" sldId="260"/>
            <ac:spMk id="25" creationId="{963EEC33-582F-4762-B434-6CAC30F8871D}"/>
          </ac:spMkLst>
        </pc:spChg>
        <pc:picChg chg="mod">
          <ac:chgData name="Emily Dunstan" userId="S::emily.dunstan_sustainability.vic.gov.au#ext#@vicgov.onmicrosoft.com::8191d235-c0c9-421a-82bc-159d5b1c6abf" providerId="AD" clId="Web-{4C14DEA7-EDF9-EC44-CBEE-EFA4807134C6}" dt="2020-11-27T00:28:15.722" v="259" actId="1076"/>
          <ac:picMkLst>
            <pc:docMk/>
            <pc:sldMk cId="2335778511" sldId="260"/>
            <ac:picMk id="3" creationId="{155A4AFE-45E6-4EC8-9D51-C36674DDFF31}"/>
          </ac:picMkLst>
        </pc:picChg>
        <pc:picChg chg="mod">
          <ac:chgData name="Emily Dunstan" userId="S::emily.dunstan_sustainability.vic.gov.au#ext#@vicgov.onmicrosoft.com::8191d235-c0c9-421a-82bc-159d5b1c6abf" providerId="AD" clId="Web-{4C14DEA7-EDF9-EC44-CBEE-EFA4807134C6}" dt="2020-11-27T00:28:15.675" v="257" actId="1076"/>
          <ac:picMkLst>
            <pc:docMk/>
            <pc:sldMk cId="2335778511" sldId="260"/>
            <ac:picMk id="14" creationId="{8B882E87-E5CF-4193-B0EF-AFA60DF12791}"/>
          </ac:picMkLst>
        </pc:picChg>
        <pc:picChg chg="mod">
          <ac:chgData name="Emily Dunstan" userId="S::emily.dunstan_sustainability.vic.gov.au#ext#@vicgov.onmicrosoft.com::8191d235-c0c9-421a-82bc-159d5b1c6abf" providerId="AD" clId="Web-{4C14DEA7-EDF9-EC44-CBEE-EFA4807134C6}" dt="2020-11-27T00:28:15.691" v="258" actId="1076"/>
          <ac:picMkLst>
            <pc:docMk/>
            <pc:sldMk cId="2335778511" sldId="260"/>
            <ac:picMk id="21" creationId="{E1430A9C-63C3-4FE3-9CF7-2F06F3629784}"/>
          </ac:picMkLst>
        </pc:picChg>
        <pc:cxnChg chg="del">
          <ac:chgData name="Emily Dunstan" userId="S::emily.dunstan_sustainability.vic.gov.au#ext#@vicgov.onmicrosoft.com::8191d235-c0c9-421a-82bc-159d5b1c6abf" providerId="AD" clId="Web-{4C14DEA7-EDF9-EC44-CBEE-EFA4807134C6}" dt="2020-11-27T00:19:06.590" v="145"/>
          <ac:cxnSpMkLst>
            <pc:docMk/>
            <pc:sldMk cId="2335778511" sldId="260"/>
            <ac:cxnSpMk id="7" creationId="{B92B8F50-FB20-4273-A9F4-AD18C40C3AF4}"/>
          </ac:cxnSpMkLst>
        </pc:cxnChg>
      </pc:sldChg>
      <pc:sldChg chg="addCm">
        <pc:chgData name="Emily Dunstan" userId="S::emily.dunstan_sustainability.vic.gov.au#ext#@vicgov.onmicrosoft.com::8191d235-c0c9-421a-82bc-159d5b1c6abf" providerId="AD" clId="Web-{4C14DEA7-EDF9-EC44-CBEE-EFA4807134C6}" dt="2020-11-26T23:58:19.840" v="46"/>
        <pc:sldMkLst>
          <pc:docMk/>
          <pc:sldMk cId="1437801764" sldId="750"/>
        </pc:sldMkLst>
      </pc:sldChg>
      <pc:sldChg chg="modSp">
        <pc:chgData name="Emily Dunstan" userId="S::emily.dunstan_sustainability.vic.gov.au#ext#@vicgov.onmicrosoft.com::8191d235-c0c9-421a-82bc-159d5b1c6abf" providerId="AD" clId="Web-{4C14DEA7-EDF9-EC44-CBEE-EFA4807134C6}" dt="2020-11-26T23:43:11.578" v="12" actId="20577"/>
        <pc:sldMkLst>
          <pc:docMk/>
          <pc:sldMk cId="4250813711" sldId="754"/>
        </pc:sldMkLst>
        <pc:spChg chg="mod">
          <ac:chgData name="Emily Dunstan" userId="S::emily.dunstan_sustainability.vic.gov.au#ext#@vicgov.onmicrosoft.com::8191d235-c0c9-421a-82bc-159d5b1c6abf" providerId="AD" clId="Web-{4C14DEA7-EDF9-EC44-CBEE-EFA4807134C6}" dt="2020-11-26T23:43:11.578" v="12" actId="20577"/>
          <ac:spMkLst>
            <pc:docMk/>
            <pc:sldMk cId="4250813711" sldId="754"/>
            <ac:spMk id="6" creationId="{D101966C-0CB4-4A75-959A-167F54540CEC}"/>
          </ac:spMkLst>
        </pc:spChg>
      </pc:sldChg>
      <pc:sldChg chg="modSp addCm">
        <pc:chgData name="Emily Dunstan" userId="S::emily.dunstan_sustainability.vic.gov.au#ext#@vicgov.onmicrosoft.com::8191d235-c0c9-421a-82bc-159d5b1c6abf" providerId="AD" clId="Web-{4C14DEA7-EDF9-EC44-CBEE-EFA4807134C6}" dt="2020-11-26T23:44:24.017" v="18" actId="20577"/>
        <pc:sldMkLst>
          <pc:docMk/>
          <pc:sldMk cId="1808610196" sldId="755"/>
        </pc:sldMkLst>
        <pc:spChg chg="mod">
          <ac:chgData name="Emily Dunstan" userId="S::emily.dunstan_sustainability.vic.gov.au#ext#@vicgov.onmicrosoft.com::8191d235-c0c9-421a-82bc-159d5b1c6abf" providerId="AD" clId="Web-{4C14DEA7-EDF9-EC44-CBEE-EFA4807134C6}" dt="2020-11-26T23:44:24.017" v="18" actId="20577"/>
          <ac:spMkLst>
            <pc:docMk/>
            <pc:sldMk cId="1808610196" sldId="755"/>
            <ac:spMk id="13" creationId="{D2589B32-AA7B-4A64-9619-6D8EA256B5DF}"/>
          </ac:spMkLst>
        </pc:spChg>
        <pc:graphicFrameChg chg="mod modGraphic">
          <ac:chgData name="Emily Dunstan" userId="S::emily.dunstan_sustainability.vic.gov.au#ext#@vicgov.onmicrosoft.com::8191d235-c0c9-421a-82bc-159d5b1c6abf" providerId="AD" clId="Web-{4C14DEA7-EDF9-EC44-CBEE-EFA4807134C6}" dt="2020-11-26T23:44:00.016" v="16"/>
          <ac:graphicFrameMkLst>
            <pc:docMk/>
            <pc:sldMk cId="1808610196" sldId="755"/>
            <ac:graphicFrameMk id="4" creationId="{BE53563F-2FB9-45C5-A75C-16C80CF4C6A3}"/>
          </ac:graphicFrameMkLst>
        </pc:graphicFrameChg>
      </pc:sldChg>
      <pc:sldChg chg="modSp addCm delCm">
        <pc:chgData name="Emily Dunstan" userId="S::emily.dunstan_sustainability.vic.gov.au#ext#@vicgov.onmicrosoft.com::8191d235-c0c9-421a-82bc-159d5b1c6abf" providerId="AD" clId="Web-{4C14DEA7-EDF9-EC44-CBEE-EFA4807134C6}" dt="2020-11-26T23:56:56.557" v="45" actId="20577"/>
        <pc:sldMkLst>
          <pc:docMk/>
          <pc:sldMk cId="4171537061" sldId="756"/>
        </pc:sldMkLst>
        <pc:spChg chg="mod">
          <ac:chgData name="Emily Dunstan" userId="S::emily.dunstan_sustainability.vic.gov.au#ext#@vicgov.onmicrosoft.com::8191d235-c0c9-421a-82bc-159d5b1c6abf" providerId="AD" clId="Web-{4C14DEA7-EDF9-EC44-CBEE-EFA4807134C6}" dt="2020-11-26T23:56:56.557" v="45" actId="20577"/>
          <ac:spMkLst>
            <pc:docMk/>
            <pc:sldMk cId="4171537061" sldId="756"/>
            <ac:spMk id="7" creationId="{A8D5415D-9BED-48CF-9A36-2004C90F871C}"/>
          </ac:spMkLst>
        </pc:spChg>
        <pc:spChg chg="mod">
          <ac:chgData name="Emily Dunstan" userId="S::emily.dunstan_sustainability.vic.gov.au#ext#@vicgov.onmicrosoft.com::8191d235-c0c9-421a-82bc-159d5b1c6abf" providerId="AD" clId="Web-{4C14DEA7-EDF9-EC44-CBEE-EFA4807134C6}" dt="2020-11-26T23:42:47.953" v="8" actId="14100"/>
          <ac:spMkLst>
            <pc:docMk/>
            <pc:sldMk cId="4171537061" sldId="756"/>
            <ac:spMk id="22" creationId="{8CB2028E-1735-4A53-9D02-6BA3F4681F39}"/>
          </ac:spMkLst>
        </pc:spChg>
      </pc:sldChg>
      <pc:sldChg chg="modSp">
        <pc:chgData name="Emily Dunstan" userId="S::emily.dunstan_sustainability.vic.gov.au#ext#@vicgov.onmicrosoft.com::8191d235-c0c9-421a-82bc-159d5b1c6abf" providerId="AD" clId="Web-{4C14DEA7-EDF9-EC44-CBEE-EFA4807134C6}" dt="2020-11-26T23:43:07.828" v="9" actId="20577"/>
        <pc:sldMkLst>
          <pc:docMk/>
          <pc:sldMk cId="201666054" sldId="757"/>
        </pc:sldMkLst>
        <pc:spChg chg="mod">
          <ac:chgData name="Emily Dunstan" userId="S::emily.dunstan_sustainability.vic.gov.au#ext#@vicgov.onmicrosoft.com::8191d235-c0c9-421a-82bc-159d5b1c6abf" providerId="AD" clId="Web-{4C14DEA7-EDF9-EC44-CBEE-EFA4807134C6}" dt="2020-11-26T23:43:07.828" v="9" actId="20577"/>
          <ac:spMkLst>
            <pc:docMk/>
            <pc:sldMk cId="201666054" sldId="757"/>
            <ac:spMk id="6" creationId="{D101966C-0CB4-4A75-959A-167F54540CEC}"/>
          </ac:spMkLst>
        </pc:spChg>
      </pc:sldChg>
      <pc:sldChg chg="modSp addCm">
        <pc:chgData name="Emily Dunstan" userId="S::emily.dunstan_sustainability.vic.gov.au#ext#@vicgov.onmicrosoft.com::8191d235-c0c9-421a-82bc-159d5b1c6abf" providerId="AD" clId="Web-{4C14DEA7-EDF9-EC44-CBEE-EFA4807134C6}" dt="2020-11-27T00:00:14.060" v="47"/>
        <pc:sldMkLst>
          <pc:docMk/>
          <pc:sldMk cId="1806752431" sldId="758"/>
        </pc:sldMkLst>
        <pc:spChg chg="mod">
          <ac:chgData name="Emily Dunstan" userId="S::emily.dunstan_sustainability.vic.gov.au#ext#@vicgov.onmicrosoft.com::8191d235-c0c9-421a-82bc-159d5b1c6abf" providerId="AD" clId="Web-{4C14DEA7-EDF9-EC44-CBEE-EFA4807134C6}" dt="2020-11-26T23:54:15.087" v="28" actId="20577"/>
          <ac:spMkLst>
            <pc:docMk/>
            <pc:sldMk cId="1806752431" sldId="758"/>
            <ac:spMk id="3" creationId="{CE8B628C-FECC-4CFB-B7B2-53A99B568A97}"/>
          </ac:spMkLst>
        </pc:spChg>
        <pc:spChg chg="mod">
          <ac:chgData name="Emily Dunstan" userId="S::emily.dunstan_sustainability.vic.gov.au#ext#@vicgov.onmicrosoft.com::8191d235-c0c9-421a-82bc-159d5b1c6abf" providerId="AD" clId="Web-{4C14DEA7-EDF9-EC44-CBEE-EFA4807134C6}" dt="2020-11-26T23:51:21.006" v="20" actId="14100"/>
          <ac:spMkLst>
            <pc:docMk/>
            <pc:sldMk cId="1806752431" sldId="758"/>
            <ac:spMk id="20" creationId="{A8563C22-B104-4037-8CAC-1EE303D67C4C}"/>
          </ac:spMkLst>
        </pc:spChg>
        <pc:grpChg chg="mod">
          <ac:chgData name="Emily Dunstan" userId="S::emily.dunstan_sustainability.vic.gov.au#ext#@vicgov.onmicrosoft.com::8191d235-c0c9-421a-82bc-159d5b1c6abf" providerId="AD" clId="Web-{4C14DEA7-EDF9-EC44-CBEE-EFA4807134C6}" dt="2020-11-26T23:51:24.381" v="21" actId="1076"/>
          <ac:grpSpMkLst>
            <pc:docMk/>
            <pc:sldMk cId="1806752431" sldId="758"/>
            <ac:grpSpMk id="5" creationId="{B6438CFE-12B2-4100-8F48-22E251EFAA59}"/>
          </ac:grpSpMkLst>
        </pc:grpChg>
      </pc:sldChg>
      <pc:sldChg chg="modSp addCm modCm">
        <pc:chgData name="Emily Dunstan" userId="S::emily.dunstan_sustainability.vic.gov.au#ext#@vicgov.onmicrosoft.com::8191d235-c0c9-421a-82bc-159d5b1c6abf" providerId="AD" clId="Web-{4C14DEA7-EDF9-EC44-CBEE-EFA4807134C6}" dt="2020-11-27T00:01:02.795" v="48"/>
        <pc:sldMkLst>
          <pc:docMk/>
          <pc:sldMk cId="2441531898" sldId="759"/>
        </pc:sldMkLst>
        <pc:spChg chg="mod">
          <ac:chgData name="Emily Dunstan" userId="S::emily.dunstan_sustainability.vic.gov.au#ext#@vicgov.onmicrosoft.com::8191d235-c0c9-421a-82bc-159d5b1c6abf" providerId="AD" clId="Web-{4C14DEA7-EDF9-EC44-CBEE-EFA4807134C6}" dt="2020-11-26T23:55:25.697" v="32" actId="20577"/>
          <ac:spMkLst>
            <pc:docMk/>
            <pc:sldMk cId="2441531898" sldId="759"/>
            <ac:spMk id="20" creationId="{A8563C22-B104-4037-8CAC-1EE303D67C4C}"/>
          </ac:spMkLst>
        </pc:spChg>
        <pc:spChg chg="mod">
          <ac:chgData name="Emily Dunstan" userId="S::emily.dunstan_sustainability.vic.gov.au#ext#@vicgov.onmicrosoft.com::8191d235-c0c9-421a-82bc-159d5b1c6abf" providerId="AD" clId="Web-{4C14DEA7-EDF9-EC44-CBEE-EFA4807134C6}" dt="2020-11-26T23:56:30.698" v="42" actId="20577"/>
          <ac:spMkLst>
            <pc:docMk/>
            <pc:sldMk cId="2441531898" sldId="759"/>
            <ac:spMk id="25" creationId="{F90994F4-65E1-4ADE-82B5-4F798AA27B81}"/>
          </ac:spMkLst>
        </pc:spChg>
      </pc:sldChg>
      <pc:sldChg chg="modSp addCm">
        <pc:chgData name="Emily Dunstan" userId="S::emily.dunstan_sustainability.vic.gov.au#ext#@vicgov.onmicrosoft.com::8191d235-c0c9-421a-82bc-159d5b1c6abf" providerId="AD" clId="Web-{4C14DEA7-EDF9-EC44-CBEE-EFA4807134C6}" dt="2020-11-27T00:28:03.081" v="252" actId="20577"/>
        <pc:sldMkLst>
          <pc:docMk/>
          <pc:sldMk cId="3000878147" sldId="763"/>
        </pc:sldMkLst>
        <pc:spChg chg="mod">
          <ac:chgData name="Emily Dunstan" userId="S::emily.dunstan_sustainability.vic.gov.au#ext#@vicgov.onmicrosoft.com::8191d235-c0c9-421a-82bc-159d5b1c6abf" providerId="AD" clId="Web-{4C14DEA7-EDF9-EC44-CBEE-EFA4807134C6}" dt="2020-11-27T00:07:30.097" v="50"/>
          <ac:spMkLst>
            <pc:docMk/>
            <pc:sldMk cId="3000878147" sldId="763"/>
            <ac:spMk id="3" creationId="{DEF92875-9ABA-49B8-B37B-ABD92EC41109}"/>
          </ac:spMkLst>
        </pc:spChg>
        <pc:spChg chg="mod">
          <ac:chgData name="Emily Dunstan" userId="S::emily.dunstan_sustainability.vic.gov.au#ext#@vicgov.onmicrosoft.com::8191d235-c0c9-421a-82bc-159d5b1c6abf" providerId="AD" clId="Web-{4C14DEA7-EDF9-EC44-CBEE-EFA4807134C6}" dt="2020-11-27T00:09:33.973" v="100" actId="20577"/>
          <ac:spMkLst>
            <pc:docMk/>
            <pc:sldMk cId="3000878147" sldId="763"/>
            <ac:spMk id="23" creationId="{102D4315-FDCD-45FB-81C6-4F3F5E09AD71}"/>
          </ac:spMkLst>
        </pc:spChg>
        <pc:spChg chg="mod">
          <ac:chgData name="Emily Dunstan" userId="S::emily.dunstan_sustainability.vic.gov.au#ext#@vicgov.onmicrosoft.com::8191d235-c0c9-421a-82bc-159d5b1c6abf" providerId="AD" clId="Web-{4C14DEA7-EDF9-EC44-CBEE-EFA4807134C6}" dt="2020-11-27T00:09:45.458" v="105" actId="14100"/>
          <ac:spMkLst>
            <pc:docMk/>
            <pc:sldMk cId="3000878147" sldId="763"/>
            <ac:spMk id="24" creationId="{4F8C9EF7-DE4C-4A31-B21F-4FD21DCD1DE3}"/>
          </ac:spMkLst>
        </pc:spChg>
        <pc:spChg chg="mod">
          <ac:chgData name="Emily Dunstan" userId="S::emily.dunstan_sustainability.vic.gov.au#ext#@vicgov.onmicrosoft.com::8191d235-c0c9-421a-82bc-159d5b1c6abf" providerId="AD" clId="Web-{4C14DEA7-EDF9-EC44-CBEE-EFA4807134C6}" dt="2020-11-27T00:09:23.754" v="97" actId="20577"/>
          <ac:spMkLst>
            <pc:docMk/>
            <pc:sldMk cId="3000878147" sldId="763"/>
            <ac:spMk id="30" creationId="{1ED57F2B-C792-430F-9AED-890940ADB54A}"/>
          </ac:spMkLst>
        </pc:spChg>
        <pc:spChg chg="mod">
          <ac:chgData name="Emily Dunstan" userId="S::emily.dunstan_sustainability.vic.gov.au#ext#@vicgov.onmicrosoft.com::8191d235-c0c9-421a-82bc-159d5b1c6abf" providerId="AD" clId="Web-{4C14DEA7-EDF9-EC44-CBEE-EFA4807134C6}" dt="2020-11-27T00:12:31.616" v="115" actId="20577"/>
          <ac:spMkLst>
            <pc:docMk/>
            <pc:sldMk cId="3000878147" sldId="763"/>
            <ac:spMk id="38" creationId="{AF53DDEB-B4DD-4618-820E-AC1B2A2B3F56}"/>
          </ac:spMkLst>
        </pc:spChg>
        <pc:spChg chg="mod">
          <ac:chgData name="Emily Dunstan" userId="S::emily.dunstan_sustainability.vic.gov.au#ext#@vicgov.onmicrosoft.com::8191d235-c0c9-421a-82bc-159d5b1c6abf" providerId="AD" clId="Web-{4C14DEA7-EDF9-EC44-CBEE-EFA4807134C6}" dt="2020-11-27T00:28:03.081" v="252" actId="20577"/>
          <ac:spMkLst>
            <pc:docMk/>
            <pc:sldMk cId="3000878147" sldId="763"/>
            <ac:spMk id="44" creationId="{F46CC2E6-8FDC-4F95-9C49-DB7DC090CD35}"/>
          </ac:spMkLst>
        </pc:spChg>
        <pc:spChg chg="mod">
          <ac:chgData name="Emily Dunstan" userId="S::emily.dunstan_sustainability.vic.gov.au#ext#@vicgov.onmicrosoft.com::8191d235-c0c9-421a-82bc-159d5b1c6abf" providerId="AD" clId="Web-{4C14DEA7-EDF9-EC44-CBEE-EFA4807134C6}" dt="2020-11-27T00:10:03.036" v="106" actId="1076"/>
          <ac:spMkLst>
            <pc:docMk/>
            <pc:sldMk cId="3000878147" sldId="763"/>
            <ac:spMk id="54" creationId="{587D7746-A949-4A5C-9C64-47ECB3ABA4F7}"/>
          </ac:spMkLst>
        </pc:spChg>
        <pc:grpChg chg="mod">
          <ac:chgData name="Emily Dunstan" userId="S::emily.dunstan_sustainability.vic.gov.au#ext#@vicgov.onmicrosoft.com::8191d235-c0c9-421a-82bc-159d5b1c6abf" providerId="AD" clId="Web-{4C14DEA7-EDF9-EC44-CBEE-EFA4807134C6}" dt="2020-11-27T00:10:03.067" v="107" actId="1076"/>
          <ac:grpSpMkLst>
            <pc:docMk/>
            <pc:sldMk cId="3000878147" sldId="763"/>
            <ac:grpSpMk id="55" creationId="{FA439642-8AA8-46BC-8C3E-8ECD17CD9302}"/>
          </ac:grpSpMkLst>
        </pc:grpChg>
      </pc:sldChg>
      <pc:sldChg chg="modSp addCm">
        <pc:chgData name="Emily Dunstan" userId="S::emily.dunstan_sustainability.vic.gov.au#ext#@vicgov.onmicrosoft.com::8191d235-c0c9-421a-82bc-159d5b1c6abf" providerId="AD" clId="Web-{4C14DEA7-EDF9-EC44-CBEE-EFA4807134C6}" dt="2020-11-27T00:17:25.229" v="138" actId="20577"/>
        <pc:sldMkLst>
          <pc:docMk/>
          <pc:sldMk cId="1346535419" sldId="765"/>
        </pc:sldMkLst>
        <pc:spChg chg="mod">
          <ac:chgData name="Emily Dunstan" userId="S::emily.dunstan_sustainability.vic.gov.au#ext#@vicgov.onmicrosoft.com::8191d235-c0c9-421a-82bc-159d5b1c6abf" providerId="AD" clId="Web-{4C14DEA7-EDF9-EC44-CBEE-EFA4807134C6}" dt="2020-11-27T00:17:25.229" v="138" actId="20577"/>
          <ac:spMkLst>
            <pc:docMk/>
            <pc:sldMk cId="1346535419" sldId="765"/>
            <ac:spMk id="2" creationId="{D8A9CF84-E095-4880-B5ED-20C7EE0EFEE0}"/>
          </ac:spMkLst>
        </pc:spChg>
        <pc:spChg chg="mod">
          <ac:chgData name="Emily Dunstan" userId="S::emily.dunstan_sustainability.vic.gov.au#ext#@vicgov.onmicrosoft.com::8191d235-c0c9-421a-82bc-159d5b1c6abf" providerId="AD" clId="Web-{4C14DEA7-EDF9-EC44-CBEE-EFA4807134C6}" dt="2020-11-27T00:14:50.852" v="119"/>
          <ac:spMkLst>
            <pc:docMk/>
            <pc:sldMk cId="1346535419" sldId="765"/>
            <ac:spMk id="7" creationId="{3E319310-9F1E-4168-9B81-B1CE8255416E}"/>
          </ac:spMkLst>
        </pc:spChg>
      </pc:sldChg>
      <pc:sldChg chg="addSp delSp modSp">
        <pc:chgData name="Emily Dunstan" userId="S::emily.dunstan_sustainability.vic.gov.au#ext#@vicgov.onmicrosoft.com::8191d235-c0c9-421a-82bc-159d5b1c6abf" providerId="AD" clId="Web-{4C14DEA7-EDF9-EC44-CBEE-EFA4807134C6}" dt="2020-11-27T00:28:33.410" v="269" actId="1076"/>
        <pc:sldMkLst>
          <pc:docMk/>
          <pc:sldMk cId="3787556956" sldId="768"/>
        </pc:sldMkLst>
        <pc:spChg chg="add mod ord">
          <ac:chgData name="Emily Dunstan" userId="S::emily.dunstan_sustainability.vic.gov.au#ext#@vicgov.onmicrosoft.com::8191d235-c0c9-421a-82bc-159d5b1c6abf" providerId="AD" clId="Web-{4C14DEA7-EDF9-EC44-CBEE-EFA4807134C6}" dt="2020-11-27T00:28:21.753" v="261" actId="1076"/>
          <ac:spMkLst>
            <pc:docMk/>
            <pc:sldMk cId="3787556956" sldId="768"/>
            <ac:spMk id="2" creationId="{2D82CBB9-7E92-4BDF-B564-30C8894A820A}"/>
          </ac:spMkLst>
        </pc:spChg>
        <pc:spChg chg="mod">
          <ac:chgData name="Emily Dunstan" userId="S::emily.dunstan_sustainability.vic.gov.au#ext#@vicgov.onmicrosoft.com::8191d235-c0c9-421a-82bc-159d5b1c6abf" providerId="AD" clId="Web-{4C14DEA7-EDF9-EC44-CBEE-EFA4807134C6}" dt="2020-11-27T00:28:21.784" v="262" actId="1076"/>
          <ac:spMkLst>
            <pc:docMk/>
            <pc:sldMk cId="3787556956" sldId="768"/>
            <ac:spMk id="6" creationId="{0AA53094-F130-499E-ACC8-E9A3CC040E65}"/>
          </ac:spMkLst>
        </pc:spChg>
        <pc:spChg chg="add mod ord">
          <ac:chgData name="Emily Dunstan" userId="S::emily.dunstan_sustainability.vic.gov.au#ext#@vicgov.onmicrosoft.com::8191d235-c0c9-421a-82bc-159d5b1c6abf" providerId="AD" clId="Web-{4C14DEA7-EDF9-EC44-CBEE-EFA4807134C6}" dt="2020-11-27T00:28:33.363" v="267" actId="1076"/>
          <ac:spMkLst>
            <pc:docMk/>
            <pc:sldMk cId="3787556956" sldId="768"/>
            <ac:spMk id="19" creationId="{FE8FBB1C-7113-4280-AE32-CA6D3A6FC829}"/>
          </ac:spMkLst>
        </pc:spChg>
        <pc:spChg chg="mod">
          <ac:chgData name="Emily Dunstan" userId="S::emily.dunstan_sustainability.vic.gov.au#ext#@vicgov.onmicrosoft.com::8191d235-c0c9-421a-82bc-159d5b1c6abf" providerId="AD" clId="Web-{4C14DEA7-EDF9-EC44-CBEE-EFA4807134C6}" dt="2020-11-27T00:28:21.800" v="263" actId="1076"/>
          <ac:spMkLst>
            <pc:docMk/>
            <pc:sldMk cId="3787556956" sldId="768"/>
            <ac:spMk id="22" creationId="{304F9F65-63C2-4933-988D-E6D529E7497D}"/>
          </ac:spMkLst>
        </pc:spChg>
        <pc:spChg chg="mod">
          <ac:chgData name="Emily Dunstan" userId="S::emily.dunstan_sustainability.vic.gov.au#ext#@vicgov.onmicrosoft.com::8191d235-c0c9-421a-82bc-159d5b1c6abf" providerId="AD" clId="Web-{4C14DEA7-EDF9-EC44-CBEE-EFA4807134C6}" dt="2020-11-27T00:28:33.394" v="268" actId="1076"/>
          <ac:spMkLst>
            <pc:docMk/>
            <pc:sldMk cId="3787556956" sldId="768"/>
            <ac:spMk id="25" creationId="{FF51B434-931A-46DF-83EA-16076DCB61E5}"/>
          </ac:spMkLst>
        </pc:spChg>
        <pc:picChg chg="mod">
          <ac:chgData name="Emily Dunstan" userId="S::emily.dunstan_sustainability.vic.gov.au#ext#@vicgov.onmicrosoft.com::8191d235-c0c9-421a-82bc-159d5b1c6abf" providerId="AD" clId="Web-{4C14DEA7-EDF9-EC44-CBEE-EFA4807134C6}" dt="2020-11-27T00:28:21.847" v="265" actId="1076"/>
          <ac:picMkLst>
            <pc:docMk/>
            <pc:sldMk cId="3787556956" sldId="768"/>
            <ac:picMk id="26" creationId="{9E0677E5-93EA-4542-A3C2-C57814CF803D}"/>
          </ac:picMkLst>
        </pc:picChg>
        <pc:picChg chg="mod">
          <ac:chgData name="Emily Dunstan" userId="S::emily.dunstan_sustainability.vic.gov.au#ext#@vicgov.onmicrosoft.com::8191d235-c0c9-421a-82bc-159d5b1c6abf" providerId="AD" clId="Web-{4C14DEA7-EDF9-EC44-CBEE-EFA4807134C6}" dt="2020-11-27T00:28:33.410" v="269" actId="1076"/>
          <ac:picMkLst>
            <pc:docMk/>
            <pc:sldMk cId="3787556956" sldId="768"/>
            <ac:picMk id="27" creationId="{A4F9667E-7C46-434E-A972-407C1E29E4E8}"/>
          </ac:picMkLst>
        </pc:picChg>
        <pc:cxnChg chg="del">
          <ac:chgData name="Emily Dunstan" userId="S::emily.dunstan_sustainability.vic.gov.au#ext#@vicgov.onmicrosoft.com::8191d235-c0c9-421a-82bc-159d5b1c6abf" providerId="AD" clId="Web-{4C14DEA7-EDF9-EC44-CBEE-EFA4807134C6}" dt="2020-11-27T00:24:32.063" v="220"/>
          <ac:cxnSpMkLst>
            <pc:docMk/>
            <pc:sldMk cId="3787556956" sldId="768"/>
            <ac:cxnSpMk id="7" creationId="{B92B8F50-FB20-4273-A9F4-AD18C40C3AF4}"/>
          </ac:cxnSpMkLst>
        </pc:cxnChg>
      </pc:sldChg>
      <pc:sldChg chg="addSp delSp modSp addCm">
        <pc:chgData name="Emily Dunstan" userId="S::emily.dunstan_sustainability.vic.gov.au#ext#@vicgov.onmicrosoft.com::8191d235-c0c9-421a-82bc-159d5b1c6abf" providerId="AD" clId="Web-{4C14DEA7-EDF9-EC44-CBEE-EFA4807134C6}" dt="2020-11-27T00:28:43.941" v="275" actId="1076"/>
        <pc:sldMkLst>
          <pc:docMk/>
          <pc:sldMk cId="3587522170" sldId="769"/>
        </pc:sldMkLst>
        <pc:spChg chg="add mod ord">
          <ac:chgData name="Emily Dunstan" userId="S::emily.dunstan_sustainability.vic.gov.au#ext#@vicgov.onmicrosoft.com::8191d235-c0c9-421a-82bc-159d5b1c6abf" providerId="AD" clId="Web-{4C14DEA7-EDF9-EC44-CBEE-EFA4807134C6}" dt="2020-11-27T00:28:43.847" v="271" actId="1076"/>
          <ac:spMkLst>
            <pc:docMk/>
            <pc:sldMk cId="3587522170" sldId="769"/>
            <ac:spMk id="2" creationId="{313174ED-45AF-4538-B0B5-4E53DBE8744A}"/>
          </ac:spMkLst>
        </pc:spChg>
        <pc:spChg chg="add mod ord">
          <ac:chgData name="Emily Dunstan" userId="S::emily.dunstan_sustainability.vic.gov.au#ext#@vicgov.onmicrosoft.com::8191d235-c0c9-421a-82bc-159d5b1c6abf" providerId="AD" clId="Web-{4C14DEA7-EDF9-EC44-CBEE-EFA4807134C6}" dt="2020-11-27T00:28:43.832" v="270" actId="1076"/>
          <ac:spMkLst>
            <pc:docMk/>
            <pc:sldMk cId="3587522170" sldId="769"/>
            <ac:spMk id="3" creationId="{04ABC582-F518-4852-A865-BEFF9D09FD9D}"/>
          </ac:spMkLst>
        </pc:spChg>
        <pc:spChg chg="mod">
          <ac:chgData name="Emily Dunstan" userId="S::emily.dunstan_sustainability.vic.gov.au#ext#@vicgov.onmicrosoft.com::8191d235-c0c9-421a-82bc-159d5b1c6abf" providerId="AD" clId="Web-{4C14DEA7-EDF9-EC44-CBEE-EFA4807134C6}" dt="2020-11-27T00:26:05.673" v="245" actId="20577"/>
          <ac:spMkLst>
            <pc:docMk/>
            <pc:sldMk cId="3587522170" sldId="769"/>
            <ac:spMk id="16" creationId="{F9AC4A73-1616-4AF7-9381-BD8E9BA3B82D}"/>
          </ac:spMkLst>
        </pc:spChg>
        <pc:spChg chg="mod">
          <ac:chgData name="Emily Dunstan" userId="S::emily.dunstan_sustainability.vic.gov.au#ext#@vicgov.onmicrosoft.com::8191d235-c0c9-421a-82bc-159d5b1c6abf" providerId="AD" clId="Web-{4C14DEA7-EDF9-EC44-CBEE-EFA4807134C6}" dt="2020-11-27T00:28:43.878" v="272" actId="1076"/>
          <ac:spMkLst>
            <pc:docMk/>
            <pc:sldMk cId="3587522170" sldId="769"/>
            <ac:spMk id="28" creationId="{07951D0B-1BD9-46F1-8E81-7FBDA2D1BA65}"/>
          </ac:spMkLst>
        </pc:spChg>
        <pc:spChg chg="mod">
          <ac:chgData name="Emily Dunstan" userId="S::emily.dunstan_sustainability.vic.gov.au#ext#@vicgov.onmicrosoft.com::8191d235-c0c9-421a-82bc-159d5b1c6abf" providerId="AD" clId="Web-{4C14DEA7-EDF9-EC44-CBEE-EFA4807134C6}" dt="2020-11-27T00:28:43.894" v="273" actId="1076"/>
          <ac:spMkLst>
            <pc:docMk/>
            <pc:sldMk cId="3587522170" sldId="769"/>
            <ac:spMk id="29" creationId="{67A39911-DF40-4F88-9E1A-1C8F11C34104}"/>
          </ac:spMkLst>
        </pc:spChg>
        <pc:picChg chg="mod">
          <ac:chgData name="Emily Dunstan" userId="S::emily.dunstan_sustainability.vic.gov.au#ext#@vicgov.onmicrosoft.com::8191d235-c0c9-421a-82bc-159d5b1c6abf" providerId="AD" clId="Web-{4C14DEA7-EDF9-EC44-CBEE-EFA4807134C6}" dt="2020-11-27T00:28:43.925" v="274" actId="1076"/>
          <ac:picMkLst>
            <pc:docMk/>
            <pc:sldMk cId="3587522170" sldId="769"/>
            <ac:picMk id="30" creationId="{91B01343-1234-4D6E-8E83-13159D4E69D9}"/>
          </ac:picMkLst>
        </pc:picChg>
        <pc:picChg chg="mod">
          <ac:chgData name="Emily Dunstan" userId="S::emily.dunstan_sustainability.vic.gov.au#ext#@vicgov.onmicrosoft.com::8191d235-c0c9-421a-82bc-159d5b1c6abf" providerId="AD" clId="Web-{4C14DEA7-EDF9-EC44-CBEE-EFA4807134C6}" dt="2020-11-27T00:28:43.941" v="275" actId="1076"/>
          <ac:picMkLst>
            <pc:docMk/>
            <pc:sldMk cId="3587522170" sldId="769"/>
            <ac:picMk id="31" creationId="{F46E3A21-24C1-48BB-A5F5-62C1C25EB0AD}"/>
          </ac:picMkLst>
        </pc:picChg>
        <pc:cxnChg chg="del mod">
          <ac:chgData name="Emily Dunstan" userId="S::emily.dunstan_sustainability.vic.gov.au#ext#@vicgov.onmicrosoft.com::8191d235-c0c9-421a-82bc-159d5b1c6abf" providerId="AD" clId="Web-{4C14DEA7-EDF9-EC44-CBEE-EFA4807134C6}" dt="2020-11-27T00:25:23.673" v="227"/>
          <ac:cxnSpMkLst>
            <pc:docMk/>
            <pc:sldMk cId="3587522170" sldId="769"/>
            <ac:cxnSpMk id="7" creationId="{B92B8F50-FB20-4273-A9F4-AD18C40C3AF4}"/>
          </ac:cxnSpMkLst>
        </pc:cxnChg>
      </pc:sldChg>
      <pc:sldChg chg="modSp addCm">
        <pc:chgData name="Emily Dunstan" userId="S::emily.dunstan_sustainability.vic.gov.au#ext#@vicgov.onmicrosoft.com::8191d235-c0c9-421a-82bc-159d5b1c6abf" providerId="AD" clId="Web-{4C14DEA7-EDF9-EC44-CBEE-EFA4807134C6}" dt="2020-11-27T00:17:50.933" v="140"/>
        <pc:sldMkLst>
          <pc:docMk/>
          <pc:sldMk cId="3205886972" sldId="773"/>
        </pc:sldMkLst>
        <pc:spChg chg="mod">
          <ac:chgData name="Emily Dunstan" userId="S::emily.dunstan_sustainability.vic.gov.au#ext#@vicgov.onmicrosoft.com::8191d235-c0c9-421a-82bc-159d5b1c6abf" providerId="AD" clId="Web-{4C14DEA7-EDF9-EC44-CBEE-EFA4807134C6}" dt="2020-11-27T00:17:50.933" v="140"/>
          <ac:spMkLst>
            <pc:docMk/>
            <pc:sldMk cId="3205886972" sldId="773"/>
            <ac:spMk id="20" creationId="{22A2B04F-E27C-405E-84F8-C9743A6FF23F}"/>
          </ac:spMkLst>
        </pc:spChg>
      </pc:sldChg>
    </pc:docChg>
  </pc:docChgLst>
  <pc:docChgLst>
    <pc:chgData name="Gwen Cruise (DPC)" userId="S::gwen.cruise@dpc.vic.gov.au::39c75b4d-4b7a-476f-91d0-4c2b1cb5b705" providerId="AD" clId="Web-{3BCDE1AB-7BF1-B491-9E4C-A45C92582593}"/>
    <pc:docChg chg="">
      <pc:chgData name="Gwen Cruise (DPC)" userId="S::gwen.cruise@dpc.vic.gov.au::39c75b4d-4b7a-476f-91d0-4c2b1cb5b705" providerId="AD" clId="Web-{3BCDE1AB-7BF1-B491-9E4C-A45C92582593}" dt="2020-12-08T11:03:35.139" v="2"/>
      <pc:docMkLst>
        <pc:docMk/>
      </pc:docMkLst>
      <pc:sldChg chg="delCm">
        <pc:chgData name="Gwen Cruise (DPC)" userId="S::gwen.cruise@dpc.vic.gov.au::39c75b4d-4b7a-476f-91d0-4c2b1cb5b705" providerId="AD" clId="Web-{3BCDE1AB-7BF1-B491-9E4C-A45C92582593}" dt="2020-12-08T11:03:23.139" v="1"/>
        <pc:sldMkLst>
          <pc:docMk/>
          <pc:sldMk cId="1346535419" sldId="765"/>
        </pc:sldMkLst>
      </pc:sldChg>
      <pc:sldChg chg="delCm">
        <pc:chgData name="Gwen Cruise (DPC)" userId="S::gwen.cruise@dpc.vic.gov.au::39c75b4d-4b7a-476f-91d0-4c2b1cb5b705" providerId="AD" clId="Web-{3BCDE1AB-7BF1-B491-9E4C-A45C92582593}" dt="2020-12-08T11:03:35.139" v="2"/>
        <pc:sldMkLst>
          <pc:docMk/>
          <pc:sldMk cId="3787556956" sldId="768"/>
        </pc:sldMkLst>
      </pc:sldChg>
    </pc:docChg>
  </pc:docChgLst>
  <pc:docChgLst>
    <pc:chgData name="Tim Hannan (DPC)" userId="S::tim.hannan@dpc.vic.gov.au::2121a753-55da-464d-978d-63d03c70e91d" providerId="AD" clId="Web-{69184F7B-0368-AE66-97A3-2A01AF1DAA8C}"/>
    <pc:docChg chg="">
      <pc:chgData name="Tim Hannan (DPC)" userId="S::tim.hannan@dpc.vic.gov.au::2121a753-55da-464d-978d-63d03c70e91d" providerId="AD" clId="Web-{69184F7B-0368-AE66-97A3-2A01AF1DAA8C}" dt="2021-01-14T05:30:16.369" v="8"/>
      <pc:docMkLst>
        <pc:docMk/>
      </pc:docMkLst>
      <pc:sldChg chg="delCm">
        <pc:chgData name="Tim Hannan (DPC)" userId="S::tim.hannan@dpc.vic.gov.au::2121a753-55da-464d-978d-63d03c70e91d" providerId="AD" clId="Web-{69184F7B-0368-AE66-97A3-2A01AF1DAA8C}" dt="2021-01-14T05:29:49.994" v="1"/>
        <pc:sldMkLst>
          <pc:docMk/>
          <pc:sldMk cId="2101504651" sldId="257"/>
        </pc:sldMkLst>
      </pc:sldChg>
      <pc:sldChg chg="delCm">
        <pc:chgData name="Tim Hannan (DPC)" userId="S::tim.hannan@dpc.vic.gov.au::2121a753-55da-464d-978d-63d03c70e91d" providerId="AD" clId="Web-{69184F7B-0368-AE66-97A3-2A01AF1DAA8C}" dt="2021-01-14T05:29:58.760" v="3"/>
        <pc:sldMkLst>
          <pc:docMk/>
          <pc:sldMk cId="1437801764" sldId="750"/>
        </pc:sldMkLst>
      </pc:sldChg>
      <pc:sldChg chg="delCm">
        <pc:chgData name="Tim Hannan (DPC)" userId="S::tim.hannan@dpc.vic.gov.au::2121a753-55da-464d-978d-63d03c70e91d" providerId="AD" clId="Web-{69184F7B-0368-AE66-97A3-2A01AF1DAA8C}" dt="2021-01-14T05:29:54.416" v="2"/>
        <pc:sldMkLst>
          <pc:docMk/>
          <pc:sldMk cId="1808610196" sldId="755"/>
        </pc:sldMkLst>
      </pc:sldChg>
      <pc:sldChg chg="delCm">
        <pc:chgData name="Tim Hannan (DPC)" userId="S::tim.hannan@dpc.vic.gov.au::2121a753-55da-464d-978d-63d03c70e91d" providerId="AD" clId="Web-{69184F7B-0368-AE66-97A3-2A01AF1DAA8C}" dt="2021-01-14T05:30:01.900" v="4"/>
        <pc:sldMkLst>
          <pc:docMk/>
          <pc:sldMk cId="1806752431" sldId="758"/>
        </pc:sldMkLst>
      </pc:sldChg>
      <pc:sldChg chg="delCm">
        <pc:chgData name="Tim Hannan (DPC)" userId="S::tim.hannan@dpc.vic.gov.au::2121a753-55da-464d-978d-63d03c70e91d" providerId="AD" clId="Web-{69184F7B-0368-AE66-97A3-2A01AF1DAA8C}" dt="2021-01-14T05:30:04.510" v="5"/>
        <pc:sldMkLst>
          <pc:docMk/>
          <pc:sldMk cId="2441531898" sldId="759"/>
        </pc:sldMkLst>
      </pc:sldChg>
      <pc:sldChg chg="delCm">
        <pc:chgData name="Tim Hannan (DPC)" userId="S::tim.hannan@dpc.vic.gov.au::2121a753-55da-464d-978d-63d03c70e91d" providerId="AD" clId="Web-{69184F7B-0368-AE66-97A3-2A01AF1DAA8C}" dt="2021-01-14T05:30:07.947" v="6"/>
        <pc:sldMkLst>
          <pc:docMk/>
          <pc:sldMk cId="3000878147" sldId="763"/>
        </pc:sldMkLst>
      </pc:sldChg>
      <pc:sldChg chg="delCm">
        <pc:chgData name="Tim Hannan (DPC)" userId="S::tim.hannan@dpc.vic.gov.au::2121a753-55da-464d-978d-63d03c70e91d" providerId="AD" clId="Web-{69184F7B-0368-AE66-97A3-2A01AF1DAA8C}" dt="2021-01-14T05:30:10.822" v="7"/>
        <pc:sldMkLst>
          <pc:docMk/>
          <pc:sldMk cId="1346535419" sldId="765"/>
        </pc:sldMkLst>
      </pc:sldChg>
      <pc:sldChg chg="delCm">
        <pc:chgData name="Tim Hannan (DPC)" userId="S::tim.hannan@dpc.vic.gov.au::2121a753-55da-464d-978d-63d03c70e91d" providerId="AD" clId="Web-{69184F7B-0368-AE66-97A3-2A01AF1DAA8C}" dt="2021-01-14T05:30:16.369" v="8"/>
        <pc:sldMkLst>
          <pc:docMk/>
          <pc:sldMk cId="3587522170" sldId="769"/>
        </pc:sldMkLst>
      </pc:sldChg>
    </pc:docChg>
  </pc:docChgLst>
  <pc:docChgLst>
    <pc:chgData name="Tim Hannan (DPC)" userId="5ddcf09c-1eb3-4cbf-8470-a34b8d5cc415" providerId="ADAL" clId="{07E3D04A-B8C5-4B89-BA8E-2F314B72EC1E}"/>
    <pc:docChg chg="modSld">
      <pc:chgData name="Tim Hannan (DPC)" userId="5ddcf09c-1eb3-4cbf-8470-a34b8d5cc415" providerId="ADAL" clId="{07E3D04A-B8C5-4B89-BA8E-2F314B72EC1E}" dt="2020-11-11T06:11:43.079" v="31" actId="14100"/>
      <pc:docMkLst>
        <pc:docMk/>
      </pc:docMkLst>
      <pc:sldChg chg="modSp">
        <pc:chgData name="Tim Hannan (DPC)" userId="5ddcf09c-1eb3-4cbf-8470-a34b8d5cc415" providerId="ADAL" clId="{07E3D04A-B8C5-4B89-BA8E-2F314B72EC1E}" dt="2020-11-11T06:11:43.079" v="31" actId="14100"/>
        <pc:sldMkLst>
          <pc:docMk/>
          <pc:sldMk cId="2335778511" sldId="260"/>
        </pc:sldMkLst>
        <pc:spChg chg="mod">
          <ac:chgData name="Tim Hannan (DPC)" userId="5ddcf09c-1eb3-4cbf-8470-a34b8d5cc415" providerId="ADAL" clId="{07E3D04A-B8C5-4B89-BA8E-2F314B72EC1E}" dt="2020-11-11T06:10:42.370" v="30" actId="6549"/>
          <ac:spMkLst>
            <pc:docMk/>
            <pc:sldMk cId="2335778511" sldId="260"/>
            <ac:spMk id="2" creationId="{D8A9CF84-E095-4880-B5ED-20C7EE0EFEE0}"/>
          </ac:spMkLst>
        </pc:spChg>
        <pc:spChg chg="mod">
          <ac:chgData name="Tim Hannan (DPC)" userId="5ddcf09c-1eb3-4cbf-8470-a34b8d5cc415" providerId="ADAL" clId="{07E3D04A-B8C5-4B89-BA8E-2F314B72EC1E}" dt="2020-11-11T06:11:43.079" v="31" actId="14100"/>
          <ac:spMkLst>
            <pc:docMk/>
            <pc:sldMk cId="2335778511" sldId="260"/>
            <ac:spMk id="13" creationId="{512ED43A-8847-4C1C-803A-5670BE427D21}"/>
          </ac:spMkLst>
        </pc:spChg>
        <pc:picChg chg="mod">
          <ac:chgData name="Tim Hannan (DPC)" userId="5ddcf09c-1eb3-4cbf-8470-a34b8d5cc415" providerId="ADAL" clId="{07E3D04A-B8C5-4B89-BA8E-2F314B72EC1E}" dt="2020-11-11T06:10:38.073" v="29" actId="1035"/>
          <ac:picMkLst>
            <pc:docMk/>
            <pc:sldMk cId="2335778511" sldId="260"/>
            <ac:picMk id="14" creationId="{8B882E87-E5CF-4193-B0EF-AFA60DF12791}"/>
          </ac:picMkLst>
        </pc:picChg>
        <pc:picChg chg="mod">
          <ac:chgData name="Tim Hannan (DPC)" userId="5ddcf09c-1eb3-4cbf-8470-a34b8d5cc415" providerId="ADAL" clId="{07E3D04A-B8C5-4B89-BA8E-2F314B72EC1E}" dt="2020-11-11T06:10:38.073" v="29" actId="1035"/>
          <ac:picMkLst>
            <pc:docMk/>
            <pc:sldMk cId="2335778511" sldId="260"/>
            <ac:picMk id="21" creationId="{E1430A9C-63C3-4FE3-9CF7-2F06F3629784}"/>
          </ac:picMkLst>
        </pc:picChg>
      </pc:sldChg>
      <pc:sldChg chg="modSp">
        <pc:chgData name="Tim Hannan (DPC)" userId="5ddcf09c-1eb3-4cbf-8470-a34b8d5cc415" providerId="ADAL" clId="{07E3D04A-B8C5-4B89-BA8E-2F314B72EC1E}" dt="2020-11-11T06:07:21.432" v="12" actId="14100"/>
        <pc:sldMkLst>
          <pc:docMk/>
          <pc:sldMk cId="2441531898" sldId="759"/>
        </pc:sldMkLst>
        <pc:spChg chg="mod">
          <ac:chgData name="Tim Hannan (DPC)" userId="5ddcf09c-1eb3-4cbf-8470-a34b8d5cc415" providerId="ADAL" clId="{07E3D04A-B8C5-4B89-BA8E-2F314B72EC1E}" dt="2020-11-11T06:07:21.432" v="12" actId="14100"/>
          <ac:spMkLst>
            <pc:docMk/>
            <pc:sldMk cId="2441531898" sldId="759"/>
            <ac:spMk id="25" creationId="{F90994F4-65E1-4ADE-82B5-4F798AA27B81}"/>
          </ac:spMkLst>
        </pc:spChg>
        <pc:spChg chg="mod">
          <ac:chgData name="Tim Hannan (DPC)" userId="5ddcf09c-1eb3-4cbf-8470-a34b8d5cc415" providerId="ADAL" clId="{07E3D04A-B8C5-4B89-BA8E-2F314B72EC1E}" dt="2020-11-11T06:06:15.799" v="6" actId="2711"/>
          <ac:spMkLst>
            <pc:docMk/>
            <pc:sldMk cId="2441531898" sldId="759"/>
            <ac:spMk id="27" creationId="{65E9FD7A-A7FC-4DA3-A844-292E27BF69C7}"/>
          </ac:spMkLst>
        </pc:spChg>
      </pc:sldChg>
    </pc:docChg>
  </pc:docChgLst>
  <pc:docChgLst>
    <pc:chgData name="Robyn Miller (DPC)" userId="f36b4bc7-13c4-44bf-acc1-7766edfc66fe" providerId="ADAL" clId="{616B1F26-CF40-4469-99EF-8B449417096E}"/>
    <pc:docChg chg="undo custSel modSld">
      <pc:chgData name="Robyn Miller (DPC)" userId="f36b4bc7-13c4-44bf-acc1-7766edfc66fe" providerId="ADAL" clId="{616B1F26-CF40-4469-99EF-8B449417096E}" dt="2020-11-27T02:03:20.404" v="77" actId="255"/>
      <pc:docMkLst>
        <pc:docMk/>
      </pc:docMkLst>
      <pc:sldChg chg="modSp">
        <pc:chgData name="Robyn Miller (DPC)" userId="f36b4bc7-13c4-44bf-acc1-7766edfc66fe" providerId="ADAL" clId="{616B1F26-CF40-4469-99EF-8B449417096E}" dt="2020-11-27T02:03:12.380" v="76" actId="255"/>
        <pc:sldMkLst>
          <pc:docMk/>
          <pc:sldMk cId="2335778511" sldId="260"/>
        </pc:sldMkLst>
        <pc:spChg chg="mod">
          <ac:chgData name="Robyn Miller (DPC)" userId="f36b4bc7-13c4-44bf-acc1-7766edfc66fe" providerId="ADAL" clId="{616B1F26-CF40-4469-99EF-8B449417096E}" dt="2020-11-27T02:03:12.380" v="76" actId="255"/>
          <ac:spMkLst>
            <pc:docMk/>
            <pc:sldMk cId="2335778511" sldId="260"/>
            <ac:spMk id="17" creationId="{6A9499E9-1D20-4B29-9BF5-D454054A4FF0}"/>
          </ac:spMkLst>
        </pc:spChg>
      </pc:sldChg>
      <pc:sldChg chg="modSp">
        <pc:chgData name="Robyn Miller (DPC)" userId="f36b4bc7-13c4-44bf-acc1-7766edfc66fe" providerId="ADAL" clId="{616B1F26-CF40-4469-99EF-8B449417096E}" dt="2020-11-27T01:55:58.004" v="1" actId="255"/>
        <pc:sldMkLst>
          <pc:docMk/>
          <pc:sldMk cId="4259584286" sldId="704"/>
        </pc:sldMkLst>
        <pc:spChg chg="mod">
          <ac:chgData name="Robyn Miller (DPC)" userId="f36b4bc7-13c4-44bf-acc1-7766edfc66fe" providerId="ADAL" clId="{616B1F26-CF40-4469-99EF-8B449417096E}" dt="2020-11-27T01:55:58.004" v="1" actId="255"/>
          <ac:spMkLst>
            <pc:docMk/>
            <pc:sldMk cId="4259584286" sldId="704"/>
            <ac:spMk id="6" creationId="{D101966C-0CB4-4A75-959A-167F54540CEC}"/>
          </ac:spMkLst>
        </pc:spChg>
      </pc:sldChg>
      <pc:sldChg chg="modSp">
        <pc:chgData name="Robyn Miller (DPC)" userId="f36b4bc7-13c4-44bf-acc1-7766edfc66fe" providerId="ADAL" clId="{616B1F26-CF40-4469-99EF-8B449417096E}" dt="2020-11-27T01:57:16.998" v="11" actId="27636"/>
        <pc:sldMkLst>
          <pc:docMk/>
          <pc:sldMk cId="1437801764" sldId="750"/>
        </pc:sldMkLst>
        <pc:spChg chg="mod">
          <ac:chgData name="Robyn Miller (DPC)" userId="f36b4bc7-13c4-44bf-acc1-7766edfc66fe" providerId="ADAL" clId="{616B1F26-CF40-4469-99EF-8B449417096E}" dt="2020-11-27T01:57:16.998" v="11" actId="27636"/>
          <ac:spMkLst>
            <pc:docMk/>
            <pc:sldMk cId="1437801764" sldId="750"/>
            <ac:spMk id="6" creationId="{D101966C-0CB4-4A75-959A-167F54540CEC}"/>
          </ac:spMkLst>
        </pc:spChg>
      </pc:sldChg>
      <pc:sldChg chg="modSp">
        <pc:chgData name="Robyn Miller (DPC)" userId="f36b4bc7-13c4-44bf-acc1-7766edfc66fe" providerId="ADAL" clId="{616B1F26-CF40-4469-99EF-8B449417096E}" dt="2020-11-27T01:57:05.593" v="9" actId="14100"/>
        <pc:sldMkLst>
          <pc:docMk/>
          <pc:sldMk cId="1808610196" sldId="755"/>
        </pc:sldMkLst>
        <pc:spChg chg="mod">
          <ac:chgData name="Robyn Miller (DPC)" userId="f36b4bc7-13c4-44bf-acc1-7766edfc66fe" providerId="ADAL" clId="{616B1F26-CF40-4469-99EF-8B449417096E}" dt="2020-11-27T01:56:50.956" v="6" actId="255"/>
          <ac:spMkLst>
            <pc:docMk/>
            <pc:sldMk cId="1808610196" sldId="755"/>
            <ac:spMk id="6" creationId="{D101966C-0CB4-4A75-959A-167F54540CEC}"/>
          </ac:spMkLst>
        </pc:spChg>
        <pc:spChg chg="mod">
          <ac:chgData name="Robyn Miller (DPC)" userId="f36b4bc7-13c4-44bf-acc1-7766edfc66fe" providerId="ADAL" clId="{616B1F26-CF40-4469-99EF-8B449417096E}" dt="2020-11-27T01:57:05.593" v="9" actId="14100"/>
          <ac:spMkLst>
            <pc:docMk/>
            <pc:sldMk cId="1808610196" sldId="755"/>
            <ac:spMk id="13" creationId="{D2589B32-AA7B-4A64-9619-6D8EA256B5DF}"/>
          </ac:spMkLst>
        </pc:spChg>
        <pc:graphicFrameChg chg="modGraphic">
          <ac:chgData name="Robyn Miller (DPC)" userId="f36b4bc7-13c4-44bf-acc1-7766edfc66fe" providerId="ADAL" clId="{616B1F26-CF40-4469-99EF-8B449417096E}" dt="2020-11-27T01:56:55.167" v="7" actId="255"/>
          <ac:graphicFrameMkLst>
            <pc:docMk/>
            <pc:sldMk cId="1808610196" sldId="755"/>
            <ac:graphicFrameMk id="4" creationId="{BE53563F-2FB9-45C5-A75C-16C80CF4C6A3}"/>
          </ac:graphicFrameMkLst>
        </pc:graphicFrameChg>
      </pc:sldChg>
      <pc:sldChg chg="modSp">
        <pc:chgData name="Robyn Miller (DPC)" userId="f36b4bc7-13c4-44bf-acc1-7766edfc66fe" providerId="ADAL" clId="{616B1F26-CF40-4469-99EF-8B449417096E}" dt="2020-11-27T01:56:16.607" v="3" actId="255"/>
        <pc:sldMkLst>
          <pc:docMk/>
          <pc:sldMk cId="4171537061" sldId="756"/>
        </pc:sldMkLst>
        <pc:spChg chg="mod">
          <ac:chgData name="Robyn Miller (DPC)" userId="f36b4bc7-13c4-44bf-acc1-7766edfc66fe" providerId="ADAL" clId="{616B1F26-CF40-4469-99EF-8B449417096E}" dt="2020-11-27T01:56:16.607" v="3" actId="255"/>
          <ac:spMkLst>
            <pc:docMk/>
            <pc:sldMk cId="4171537061" sldId="756"/>
            <ac:spMk id="7" creationId="{A8D5415D-9BED-48CF-9A36-2004C90F871C}"/>
          </ac:spMkLst>
        </pc:spChg>
        <pc:spChg chg="mod">
          <ac:chgData name="Robyn Miller (DPC)" userId="f36b4bc7-13c4-44bf-acc1-7766edfc66fe" providerId="ADAL" clId="{616B1F26-CF40-4469-99EF-8B449417096E}" dt="2020-11-27T01:55:49.604" v="0" actId="255"/>
          <ac:spMkLst>
            <pc:docMk/>
            <pc:sldMk cId="4171537061" sldId="756"/>
            <ac:spMk id="10" creationId="{E293FAC1-0BBF-43FE-B056-34FF83FBDC76}"/>
          </ac:spMkLst>
        </pc:spChg>
      </pc:sldChg>
      <pc:sldChg chg="modSp">
        <pc:chgData name="Robyn Miller (DPC)" userId="f36b4bc7-13c4-44bf-acc1-7766edfc66fe" providerId="ADAL" clId="{616B1F26-CF40-4469-99EF-8B449417096E}" dt="2020-11-27T01:56:34.788" v="5" actId="255"/>
        <pc:sldMkLst>
          <pc:docMk/>
          <pc:sldMk cId="201666054" sldId="757"/>
        </pc:sldMkLst>
        <pc:spChg chg="mod">
          <ac:chgData name="Robyn Miller (DPC)" userId="f36b4bc7-13c4-44bf-acc1-7766edfc66fe" providerId="ADAL" clId="{616B1F26-CF40-4469-99EF-8B449417096E}" dt="2020-11-27T01:56:29.844" v="4" actId="255"/>
          <ac:spMkLst>
            <pc:docMk/>
            <pc:sldMk cId="201666054" sldId="757"/>
            <ac:spMk id="6" creationId="{D101966C-0CB4-4A75-959A-167F54540CEC}"/>
          </ac:spMkLst>
        </pc:spChg>
        <pc:spChg chg="mod">
          <ac:chgData name="Robyn Miller (DPC)" userId="f36b4bc7-13c4-44bf-acc1-7766edfc66fe" providerId="ADAL" clId="{616B1F26-CF40-4469-99EF-8B449417096E}" dt="2020-11-27T01:56:34.788" v="5" actId="255"/>
          <ac:spMkLst>
            <pc:docMk/>
            <pc:sldMk cId="201666054" sldId="757"/>
            <ac:spMk id="27" creationId="{BFE0190E-BF58-41B9-9BC1-6A1E5C7FBE64}"/>
          </ac:spMkLst>
        </pc:spChg>
      </pc:sldChg>
      <pc:sldChg chg="modSp">
        <pc:chgData name="Robyn Miller (DPC)" userId="f36b4bc7-13c4-44bf-acc1-7766edfc66fe" providerId="ADAL" clId="{616B1F26-CF40-4469-99EF-8B449417096E}" dt="2020-11-27T01:57:32.412" v="13" actId="255"/>
        <pc:sldMkLst>
          <pc:docMk/>
          <pc:sldMk cId="1806752431" sldId="758"/>
        </pc:sldMkLst>
        <pc:spChg chg="mod">
          <ac:chgData name="Robyn Miller (DPC)" userId="f36b4bc7-13c4-44bf-acc1-7766edfc66fe" providerId="ADAL" clId="{616B1F26-CF40-4469-99EF-8B449417096E}" dt="2020-11-27T01:57:32.412" v="13" actId="255"/>
          <ac:spMkLst>
            <pc:docMk/>
            <pc:sldMk cId="1806752431" sldId="758"/>
            <ac:spMk id="13" creationId="{2424EAC4-45A6-40A3-9A2D-B1E7C6C379C2}"/>
          </ac:spMkLst>
        </pc:spChg>
        <pc:spChg chg="mod">
          <ac:chgData name="Robyn Miller (DPC)" userId="f36b4bc7-13c4-44bf-acc1-7766edfc66fe" providerId="ADAL" clId="{616B1F26-CF40-4469-99EF-8B449417096E}" dt="2020-11-27T01:57:26.475" v="12" actId="255"/>
          <ac:spMkLst>
            <pc:docMk/>
            <pc:sldMk cId="1806752431" sldId="758"/>
            <ac:spMk id="14" creationId="{BDD06CBC-C482-42E6-A397-BB1B24B98FD4}"/>
          </ac:spMkLst>
        </pc:spChg>
      </pc:sldChg>
      <pc:sldChg chg="modSp">
        <pc:chgData name="Robyn Miller (DPC)" userId="f36b4bc7-13c4-44bf-acc1-7766edfc66fe" providerId="ADAL" clId="{616B1F26-CF40-4469-99EF-8B449417096E}" dt="2020-11-27T01:57:49.507" v="14" actId="255"/>
        <pc:sldMkLst>
          <pc:docMk/>
          <pc:sldMk cId="2441531898" sldId="759"/>
        </pc:sldMkLst>
        <pc:spChg chg="mod">
          <ac:chgData name="Robyn Miller (DPC)" userId="f36b4bc7-13c4-44bf-acc1-7766edfc66fe" providerId="ADAL" clId="{616B1F26-CF40-4469-99EF-8B449417096E}" dt="2020-11-27T01:57:49.507" v="14" actId="255"/>
          <ac:spMkLst>
            <pc:docMk/>
            <pc:sldMk cId="2441531898" sldId="759"/>
            <ac:spMk id="14" creationId="{BDD06CBC-C482-42E6-A397-BB1B24B98FD4}"/>
          </ac:spMkLst>
        </pc:spChg>
      </pc:sldChg>
      <pc:sldChg chg="modSp">
        <pc:chgData name="Robyn Miller (DPC)" userId="f36b4bc7-13c4-44bf-acc1-7766edfc66fe" providerId="ADAL" clId="{616B1F26-CF40-4469-99EF-8B449417096E}" dt="2020-11-27T01:58:02.302" v="17" actId="255"/>
        <pc:sldMkLst>
          <pc:docMk/>
          <pc:sldMk cId="96438823" sldId="761"/>
        </pc:sldMkLst>
        <pc:spChg chg="mod">
          <ac:chgData name="Robyn Miller (DPC)" userId="f36b4bc7-13c4-44bf-acc1-7766edfc66fe" providerId="ADAL" clId="{616B1F26-CF40-4469-99EF-8B449417096E}" dt="2020-11-27T01:57:55.163" v="15" actId="255"/>
          <ac:spMkLst>
            <pc:docMk/>
            <pc:sldMk cId="96438823" sldId="761"/>
            <ac:spMk id="14" creationId="{BDD06CBC-C482-42E6-A397-BB1B24B98FD4}"/>
          </ac:spMkLst>
        </pc:spChg>
        <pc:spChg chg="mod">
          <ac:chgData name="Robyn Miller (DPC)" userId="f36b4bc7-13c4-44bf-acc1-7766edfc66fe" providerId="ADAL" clId="{616B1F26-CF40-4469-99EF-8B449417096E}" dt="2020-11-27T01:58:02.302" v="17" actId="255"/>
          <ac:spMkLst>
            <pc:docMk/>
            <pc:sldMk cId="96438823" sldId="761"/>
            <ac:spMk id="18" creationId="{BAF85953-900A-4D92-8CB8-31C391ABBD0E}"/>
          </ac:spMkLst>
        </pc:spChg>
      </pc:sldChg>
      <pc:sldChg chg="modSp">
        <pc:chgData name="Robyn Miller (DPC)" userId="f36b4bc7-13c4-44bf-acc1-7766edfc66fe" providerId="ADAL" clId="{616B1F26-CF40-4469-99EF-8B449417096E}" dt="2020-11-27T01:58:19.920" v="19" actId="255"/>
        <pc:sldMkLst>
          <pc:docMk/>
          <pc:sldMk cId="3756388161" sldId="762"/>
        </pc:sldMkLst>
        <pc:spChg chg="mod">
          <ac:chgData name="Robyn Miller (DPC)" userId="f36b4bc7-13c4-44bf-acc1-7766edfc66fe" providerId="ADAL" clId="{616B1F26-CF40-4469-99EF-8B449417096E}" dt="2020-11-27T01:58:14.212" v="18" actId="255"/>
          <ac:spMkLst>
            <pc:docMk/>
            <pc:sldMk cId="3756388161" sldId="762"/>
            <ac:spMk id="14" creationId="{BDD06CBC-C482-42E6-A397-BB1B24B98FD4}"/>
          </ac:spMkLst>
        </pc:spChg>
        <pc:spChg chg="mod">
          <ac:chgData name="Robyn Miller (DPC)" userId="f36b4bc7-13c4-44bf-acc1-7766edfc66fe" providerId="ADAL" clId="{616B1F26-CF40-4469-99EF-8B449417096E}" dt="2020-11-27T01:58:19.920" v="19" actId="255"/>
          <ac:spMkLst>
            <pc:docMk/>
            <pc:sldMk cId="3756388161" sldId="762"/>
            <ac:spMk id="18" creationId="{DA2A11F0-FDC1-41EA-9BD3-F5688841C069}"/>
          </ac:spMkLst>
        </pc:spChg>
      </pc:sldChg>
      <pc:sldChg chg="addSp modSp">
        <pc:chgData name="Robyn Miller (DPC)" userId="f36b4bc7-13c4-44bf-acc1-7766edfc66fe" providerId="ADAL" clId="{616B1F26-CF40-4469-99EF-8B449417096E}" dt="2020-11-27T02:01:40.756" v="62" actId="255"/>
        <pc:sldMkLst>
          <pc:docMk/>
          <pc:sldMk cId="3000878147" sldId="763"/>
        </pc:sldMkLst>
        <pc:spChg chg="mod">
          <ac:chgData name="Robyn Miller (DPC)" userId="f36b4bc7-13c4-44bf-acc1-7766edfc66fe" providerId="ADAL" clId="{616B1F26-CF40-4469-99EF-8B449417096E}" dt="2020-11-27T02:00:51.897" v="46" actId="408"/>
          <ac:spMkLst>
            <pc:docMk/>
            <pc:sldMk cId="3000878147" sldId="763"/>
            <ac:spMk id="23" creationId="{102D4315-FDCD-45FB-81C6-4F3F5E09AD71}"/>
          </ac:spMkLst>
        </pc:spChg>
        <pc:spChg chg="mod">
          <ac:chgData name="Robyn Miller (DPC)" userId="f36b4bc7-13c4-44bf-acc1-7766edfc66fe" providerId="ADAL" clId="{616B1F26-CF40-4469-99EF-8B449417096E}" dt="2020-11-27T02:00:51.897" v="46" actId="408"/>
          <ac:spMkLst>
            <pc:docMk/>
            <pc:sldMk cId="3000878147" sldId="763"/>
            <ac:spMk id="24" creationId="{4F8C9EF7-DE4C-4A31-B21F-4FD21DCD1DE3}"/>
          </ac:spMkLst>
        </pc:spChg>
        <pc:spChg chg="mod">
          <ac:chgData name="Robyn Miller (DPC)" userId="f36b4bc7-13c4-44bf-acc1-7766edfc66fe" providerId="ADAL" clId="{616B1F26-CF40-4469-99EF-8B449417096E}" dt="2020-11-27T02:00:51.897" v="46" actId="408"/>
          <ac:spMkLst>
            <pc:docMk/>
            <pc:sldMk cId="3000878147" sldId="763"/>
            <ac:spMk id="30" creationId="{1ED57F2B-C792-430F-9AED-890940ADB54A}"/>
          </ac:spMkLst>
        </pc:spChg>
        <pc:spChg chg="mod">
          <ac:chgData name="Robyn Miller (DPC)" userId="f36b4bc7-13c4-44bf-acc1-7766edfc66fe" providerId="ADAL" clId="{616B1F26-CF40-4469-99EF-8B449417096E}" dt="2020-11-27T02:01:11.634" v="57"/>
          <ac:spMkLst>
            <pc:docMk/>
            <pc:sldMk cId="3000878147" sldId="763"/>
            <ac:spMk id="38" creationId="{AF53DDEB-B4DD-4618-820E-AC1B2A2B3F56}"/>
          </ac:spMkLst>
        </pc:spChg>
        <pc:spChg chg="mod">
          <ac:chgData name="Robyn Miller (DPC)" userId="f36b4bc7-13c4-44bf-acc1-7766edfc66fe" providerId="ADAL" clId="{616B1F26-CF40-4469-99EF-8B449417096E}" dt="2020-11-27T02:01:40.756" v="62" actId="255"/>
          <ac:spMkLst>
            <pc:docMk/>
            <pc:sldMk cId="3000878147" sldId="763"/>
            <ac:spMk id="39" creationId="{E8700417-2960-48A8-9C39-0ACC9E84CEA7}"/>
          </ac:spMkLst>
        </pc:spChg>
        <pc:spChg chg="mod">
          <ac:chgData name="Robyn Miller (DPC)" userId="f36b4bc7-13c4-44bf-acc1-7766edfc66fe" providerId="ADAL" clId="{616B1F26-CF40-4469-99EF-8B449417096E}" dt="2020-11-27T02:01:18.841" v="60" actId="20577"/>
          <ac:spMkLst>
            <pc:docMk/>
            <pc:sldMk cId="3000878147" sldId="763"/>
            <ac:spMk id="44" creationId="{F46CC2E6-8FDC-4F95-9C49-DB7DC090CD35}"/>
          </ac:spMkLst>
        </pc:spChg>
        <pc:spChg chg="mod">
          <ac:chgData name="Robyn Miller (DPC)" userId="f36b4bc7-13c4-44bf-acc1-7766edfc66fe" providerId="ADAL" clId="{616B1F26-CF40-4469-99EF-8B449417096E}" dt="2020-11-27T02:01:21.618" v="61"/>
          <ac:spMkLst>
            <pc:docMk/>
            <pc:sldMk cId="3000878147" sldId="763"/>
            <ac:spMk id="54" creationId="{587D7746-A949-4A5C-9C64-47ECB3ABA4F7}"/>
          </ac:spMkLst>
        </pc:spChg>
        <pc:grpChg chg="add mod">
          <ac:chgData name="Robyn Miller (DPC)" userId="f36b4bc7-13c4-44bf-acc1-7766edfc66fe" providerId="ADAL" clId="{616B1F26-CF40-4469-99EF-8B449417096E}" dt="2020-11-27T02:00:43.122" v="44" actId="408"/>
          <ac:grpSpMkLst>
            <pc:docMk/>
            <pc:sldMk cId="3000878147" sldId="763"/>
            <ac:grpSpMk id="4" creationId="{1E7ECCD1-489C-4F74-A667-0E4AB60ACE90}"/>
          </ac:grpSpMkLst>
        </pc:grpChg>
        <pc:grpChg chg="mod">
          <ac:chgData name="Robyn Miller (DPC)" userId="f36b4bc7-13c4-44bf-acc1-7766edfc66fe" providerId="ADAL" clId="{616B1F26-CF40-4469-99EF-8B449417096E}" dt="2020-11-27T02:00:43.122" v="44" actId="408"/>
          <ac:grpSpMkLst>
            <pc:docMk/>
            <pc:sldMk cId="3000878147" sldId="763"/>
            <ac:grpSpMk id="6" creationId="{8A3D5DE0-A2FC-4898-B66A-2B3E51239033}"/>
          </ac:grpSpMkLst>
        </pc:grpChg>
        <pc:grpChg chg="add mod">
          <ac:chgData name="Robyn Miller (DPC)" userId="f36b4bc7-13c4-44bf-acc1-7766edfc66fe" providerId="ADAL" clId="{616B1F26-CF40-4469-99EF-8B449417096E}" dt="2020-11-27T02:00:43.122" v="44" actId="408"/>
          <ac:grpSpMkLst>
            <pc:docMk/>
            <pc:sldMk cId="3000878147" sldId="763"/>
            <ac:grpSpMk id="7" creationId="{2E82BD6C-FA17-4A3E-B83B-9BED214A49E2}"/>
          </ac:grpSpMkLst>
        </pc:grpChg>
        <pc:grpChg chg="mod">
          <ac:chgData name="Robyn Miller (DPC)" userId="f36b4bc7-13c4-44bf-acc1-7766edfc66fe" providerId="ADAL" clId="{616B1F26-CF40-4469-99EF-8B449417096E}" dt="2020-11-27T02:00:43.122" v="44" actId="408"/>
          <ac:grpSpMkLst>
            <pc:docMk/>
            <pc:sldMk cId="3000878147" sldId="763"/>
            <ac:grpSpMk id="48" creationId="{5EB673B2-567F-49E8-9797-06BC91D1F71D}"/>
          </ac:grpSpMkLst>
        </pc:grpChg>
        <pc:grpChg chg="mod">
          <ac:chgData name="Robyn Miller (DPC)" userId="f36b4bc7-13c4-44bf-acc1-7766edfc66fe" providerId="ADAL" clId="{616B1F26-CF40-4469-99EF-8B449417096E}" dt="2020-11-27T02:00:27.901" v="41" actId="555"/>
          <ac:grpSpMkLst>
            <pc:docMk/>
            <pc:sldMk cId="3000878147" sldId="763"/>
            <ac:grpSpMk id="51" creationId="{C81E85BC-9308-4A11-B244-D93365B84784}"/>
          </ac:grpSpMkLst>
        </pc:grpChg>
        <pc:grpChg chg="mod">
          <ac:chgData name="Robyn Miller (DPC)" userId="f36b4bc7-13c4-44bf-acc1-7766edfc66fe" providerId="ADAL" clId="{616B1F26-CF40-4469-99EF-8B449417096E}" dt="2020-11-27T02:00:39.876" v="43" actId="555"/>
          <ac:grpSpMkLst>
            <pc:docMk/>
            <pc:sldMk cId="3000878147" sldId="763"/>
            <ac:grpSpMk id="55" creationId="{FA439642-8AA8-46BC-8C3E-8ECD17CD9302}"/>
          </ac:grpSpMkLst>
        </pc:grpChg>
        <pc:picChg chg="mod">
          <ac:chgData name="Robyn Miller (DPC)" userId="f36b4bc7-13c4-44bf-acc1-7766edfc66fe" providerId="ADAL" clId="{616B1F26-CF40-4469-99EF-8B449417096E}" dt="2020-11-27T01:59:00.183" v="24" actId="1076"/>
          <ac:picMkLst>
            <pc:docMk/>
            <pc:sldMk cId="3000878147" sldId="763"/>
            <ac:picMk id="50" creationId="{84044087-2B07-4D84-B646-B6F970F7CD6D}"/>
          </ac:picMkLst>
        </pc:picChg>
      </pc:sldChg>
      <pc:sldChg chg="modSp">
        <pc:chgData name="Robyn Miller (DPC)" userId="f36b4bc7-13c4-44bf-acc1-7766edfc66fe" providerId="ADAL" clId="{616B1F26-CF40-4469-99EF-8B449417096E}" dt="2020-11-27T02:02:24.283" v="69" actId="255"/>
        <pc:sldMkLst>
          <pc:docMk/>
          <pc:sldMk cId="1346535419" sldId="765"/>
        </pc:sldMkLst>
        <pc:spChg chg="mod">
          <ac:chgData name="Robyn Miller (DPC)" userId="f36b4bc7-13c4-44bf-acc1-7766edfc66fe" providerId="ADAL" clId="{616B1F26-CF40-4469-99EF-8B449417096E}" dt="2020-11-27T02:02:05.312" v="66" actId="255"/>
          <ac:spMkLst>
            <pc:docMk/>
            <pc:sldMk cId="1346535419" sldId="765"/>
            <ac:spMk id="2" creationId="{D8A9CF84-E095-4880-B5ED-20C7EE0EFEE0}"/>
          </ac:spMkLst>
        </pc:spChg>
        <pc:spChg chg="mod">
          <ac:chgData name="Robyn Miller (DPC)" userId="f36b4bc7-13c4-44bf-acc1-7766edfc66fe" providerId="ADAL" clId="{616B1F26-CF40-4469-99EF-8B449417096E}" dt="2020-11-27T02:02:14.529" v="68" actId="14100"/>
          <ac:spMkLst>
            <pc:docMk/>
            <pc:sldMk cId="1346535419" sldId="765"/>
            <ac:spMk id="7" creationId="{3E319310-9F1E-4168-9B81-B1CE8255416E}"/>
          </ac:spMkLst>
        </pc:spChg>
        <pc:spChg chg="mod">
          <ac:chgData name="Robyn Miller (DPC)" userId="f36b4bc7-13c4-44bf-acc1-7766edfc66fe" providerId="ADAL" clId="{616B1F26-CF40-4469-99EF-8B449417096E}" dt="2020-11-27T02:02:24.283" v="69" actId="255"/>
          <ac:spMkLst>
            <pc:docMk/>
            <pc:sldMk cId="1346535419" sldId="765"/>
            <ac:spMk id="17" creationId="{893BD8E4-1D81-4F58-A08A-3E464EFEA8A3}"/>
          </ac:spMkLst>
        </pc:spChg>
      </pc:sldChg>
      <pc:sldChg chg="modSp">
        <pc:chgData name="Robyn Miller (DPC)" userId="f36b4bc7-13c4-44bf-acc1-7766edfc66fe" providerId="ADAL" clId="{616B1F26-CF40-4469-99EF-8B449417096E}" dt="2020-11-27T02:02:34.300" v="71" actId="255"/>
        <pc:sldMkLst>
          <pc:docMk/>
          <pc:sldMk cId="3043512686" sldId="767"/>
        </pc:sldMkLst>
        <pc:spChg chg="mod">
          <ac:chgData name="Robyn Miller (DPC)" userId="f36b4bc7-13c4-44bf-acc1-7766edfc66fe" providerId="ADAL" clId="{616B1F26-CF40-4469-99EF-8B449417096E}" dt="2020-11-27T02:02:29.404" v="70" actId="255"/>
          <ac:spMkLst>
            <pc:docMk/>
            <pc:sldMk cId="3043512686" sldId="767"/>
            <ac:spMk id="17" creationId="{893BD8E4-1D81-4F58-A08A-3E464EFEA8A3}"/>
          </ac:spMkLst>
        </pc:spChg>
        <pc:spChg chg="mod">
          <ac:chgData name="Robyn Miller (DPC)" userId="f36b4bc7-13c4-44bf-acc1-7766edfc66fe" providerId="ADAL" clId="{616B1F26-CF40-4469-99EF-8B449417096E}" dt="2020-11-27T02:02:34.300" v="71" actId="255"/>
          <ac:spMkLst>
            <pc:docMk/>
            <pc:sldMk cId="3043512686" sldId="767"/>
            <ac:spMk id="23" creationId="{D87EC619-C92D-44E8-A42B-9016A9C7FFD4}"/>
          </ac:spMkLst>
        </pc:spChg>
      </pc:sldChg>
      <pc:sldChg chg="modSp">
        <pc:chgData name="Robyn Miller (DPC)" userId="f36b4bc7-13c4-44bf-acc1-7766edfc66fe" providerId="ADAL" clId="{616B1F26-CF40-4469-99EF-8B449417096E}" dt="2020-11-27T02:03:20.404" v="77" actId="255"/>
        <pc:sldMkLst>
          <pc:docMk/>
          <pc:sldMk cId="3587522170" sldId="769"/>
        </pc:sldMkLst>
        <pc:spChg chg="mod">
          <ac:chgData name="Robyn Miller (DPC)" userId="f36b4bc7-13c4-44bf-acc1-7766edfc66fe" providerId="ADAL" clId="{616B1F26-CF40-4469-99EF-8B449417096E}" dt="2020-11-27T02:03:20.404" v="77" actId="255"/>
          <ac:spMkLst>
            <pc:docMk/>
            <pc:sldMk cId="3587522170" sldId="769"/>
            <ac:spMk id="32" creationId="{DDA70800-905D-412B-813B-409267A1608F}"/>
          </ac:spMkLst>
        </pc:spChg>
      </pc:sldChg>
      <pc:sldChg chg="modSp">
        <pc:chgData name="Robyn Miller (DPC)" userId="f36b4bc7-13c4-44bf-acc1-7766edfc66fe" providerId="ADAL" clId="{616B1F26-CF40-4469-99EF-8B449417096E}" dt="2020-11-27T02:01:49.146" v="64" actId="255"/>
        <pc:sldMkLst>
          <pc:docMk/>
          <pc:sldMk cId="283617745" sldId="772"/>
        </pc:sldMkLst>
        <pc:spChg chg="mod">
          <ac:chgData name="Robyn Miller (DPC)" userId="f36b4bc7-13c4-44bf-acc1-7766edfc66fe" providerId="ADAL" clId="{616B1F26-CF40-4469-99EF-8B449417096E}" dt="2020-11-27T02:01:45.436" v="63" actId="255"/>
          <ac:spMkLst>
            <pc:docMk/>
            <pc:sldMk cId="283617745" sldId="772"/>
            <ac:spMk id="14" creationId="{BDD06CBC-C482-42E6-A397-BB1B24B98FD4}"/>
          </ac:spMkLst>
        </pc:spChg>
        <pc:spChg chg="mod">
          <ac:chgData name="Robyn Miller (DPC)" userId="f36b4bc7-13c4-44bf-acc1-7766edfc66fe" providerId="ADAL" clId="{616B1F26-CF40-4469-99EF-8B449417096E}" dt="2020-11-27T02:01:49.146" v="64" actId="255"/>
          <ac:spMkLst>
            <pc:docMk/>
            <pc:sldMk cId="283617745" sldId="772"/>
            <ac:spMk id="18" creationId="{DA2A11F0-FDC1-41EA-9BD3-F5688841C069}"/>
          </ac:spMkLst>
        </pc:spChg>
      </pc:sldChg>
      <pc:sldChg chg="modSp">
        <pc:chgData name="Robyn Miller (DPC)" userId="f36b4bc7-13c4-44bf-acc1-7766edfc66fe" providerId="ADAL" clId="{616B1F26-CF40-4469-99EF-8B449417096E}" dt="2020-11-27T02:03:01.043" v="75" actId="255"/>
        <pc:sldMkLst>
          <pc:docMk/>
          <pc:sldMk cId="3205886972" sldId="773"/>
        </pc:sldMkLst>
        <pc:spChg chg="mod">
          <ac:chgData name="Robyn Miller (DPC)" userId="f36b4bc7-13c4-44bf-acc1-7766edfc66fe" providerId="ADAL" clId="{616B1F26-CF40-4469-99EF-8B449417096E}" dt="2020-11-27T02:03:01.043" v="75" actId="255"/>
          <ac:spMkLst>
            <pc:docMk/>
            <pc:sldMk cId="3205886972" sldId="773"/>
            <ac:spMk id="17" creationId="{893BD8E4-1D81-4F58-A08A-3E464EFEA8A3}"/>
          </ac:spMkLst>
        </pc:spChg>
        <pc:spChg chg="mod">
          <ac:chgData name="Robyn Miller (DPC)" userId="f36b4bc7-13c4-44bf-acc1-7766edfc66fe" providerId="ADAL" clId="{616B1F26-CF40-4469-99EF-8B449417096E}" dt="2020-11-27T02:02:57.856" v="74" actId="14100"/>
          <ac:spMkLst>
            <pc:docMk/>
            <pc:sldMk cId="3205886972" sldId="773"/>
            <ac:spMk id="20" creationId="{22A2B04F-E27C-405E-84F8-C9743A6FF23F}"/>
          </ac:spMkLst>
        </pc:spChg>
      </pc:sldChg>
    </pc:docChg>
  </pc:docChgLst>
  <pc:docChgLst>
    <pc:chgData name="Tim Hannan (DPC)" userId="5ddcf09c-1eb3-4cbf-8470-a34b8d5cc415" providerId="ADAL" clId="{B09DEA87-F3B5-4449-A826-56B10A6E27C1}"/>
    <pc:docChg chg="modSld">
      <pc:chgData name="Tim Hannan (DPC)" userId="5ddcf09c-1eb3-4cbf-8470-a34b8d5cc415" providerId="ADAL" clId="{B09DEA87-F3B5-4449-A826-56B10A6E27C1}" dt="2021-01-14T05:31:32.148" v="11" actId="1036"/>
      <pc:docMkLst>
        <pc:docMk/>
      </pc:docMkLst>
      <pc:sldChg chg="modSp">
        <pc:chgData name="Tim Hannan (DPC)" userId="5ddcf09c-1eb3-4cbf-8470-a34b8d5cc415" providerId="ADAL" clId="{B09DEA87-F3B5-4449-A826-56B10A6E27C1}" dt="2021-01-14T05:31:32.148" v="11" actId="1036"/>
        <pc:sldMkLst>
          <pc:docMk/>
          <pc:sldMk cId="1806752431" sldId="758"/>
        </pc:sldMkLst>
        <pc:spChg chg="mod">
          <ac:chgData name="Tim Hannan (DPC)" userId="5ddcf09c-1eb3-4cbf-8470-a34b8d5cc415" providerId="ADAL" clId="{B09DEA87-F3B5-4449-A826-56B10A6E27C1}" dt="2021-01-14T05:31:27.963" v="0" actId="14100"/>
          <ac:spMkLst>
            <pc:docMk/>
            <pc:sldMk cId="1806752431" sldId="758"/>
            <ac:spMk id="3" creationId="{CE8B628C-FECC-4CFB-B7B2-53A99B568A97}"/>
          </ac:spMkLst>
        </pc:spChg>
        <pc:grpChg chg="mod">
          <ac:chgData name="Tim Hannan (DPC)" userId="5ddcf09c-1eb3-4cbf-8470-a34b8d5cc415" providerId="ADAL" clId="{B09DEA87-F3B5-4449-A826-56B10A6E27C1}" dt="2021-01-14T05:31:32.148" v="11" actId="1036"/>
          <ac:grpSpMkLst>
            <pc:docMk/>
            <pc:sldMk cId="1806752431" sldId="758"/>
            <ac:grpSpMk id="5" creationId="{B6438CFE-12B2-4100-8F48-22E251EFAA59}"/>
          </ac:grpSpMkLst>
        </pc:grpChg>
      </pc:sldChg>
    </pc:docChg>
  </pc:docChgLst>
  <pc:docChgLst>
    <pc:chgData name="Tim Hannan (DPC)" userId="5ddcf09c-1eb3-4cbf-8470-a34b8d5cc415" providerId="ADAL" clId="{366595E9-2B97-4DC3-B02E-DB42F7F4AE30}"/>
    <pc:docChg chg="undo custSel addSld delSld modSld sldOrd modMainMaster">
      <pc:chgData name="Tim Hannan (DPC)" userId="5ddcf09c-1eb3-4cbf-8470-a34b8d5cc415" providerId="ADAL" clId="{366595E9-2B97-4DC3-B02E-DB42F7F4AE30}" dt="2020-11-10T04:37:20.989" v="6377" actId="20577"/>
      <pc:docMkLst>
        <pc:docMk/>
      </pc:docMkLst>
      <pc:sldChg chg="modSp">
        <pc:chgData name="Tim Hannan (DPC)" userId="5ddcf09c-1eb3-4cbf-8470-a34b8d5cc415" providerId="ADAL" clId="{366595E9-2B97-4DC3-B02E-DB42F7F4AE30}" dt="2020-11-06T02:21:00.535" v="85" actId="20577"/>
        <pc:sldMkLst>
          <pc:docMk/>
          <pc:sldMk cId="2101504651" sldId="257"/>
        </pc:sldMkLst>
        <pc:spChg chg="mod">
          <ac:chgData name="Tim Hannan (DPC)" userId="5ddcf09c-1eb3-4cbf-8470-a34b8d5cc415" providerId="ADAL" clId="{366595E9-2B97-4DC3-B02E-DB42F7F4AE30}" dt="2020-11-06T02:21:00.535" v="85" actId="20577"/>
          <ac:spMkLst>
            <pc:docMk/>
            <pc:sldMk cId="2101504651" sldId="257"/>
            <ac:spMk id="7" creationId="{C1D43EB7-FD53-4327-841A-C5A3F019F5E9}"/>
          </ac:spMkLst>
        </pc:spChg>
      </pc:sldChg>
      <pc:sldChg chg="del">
        <pc:chgData name="Tim Hannan (DPC)" userId="5ddcf09c-1eb3-4cbf-8470-a34b8d5cc415" providerId="ADAL" clId="{366595E9-2B97-4DC3-B02E-DB42F7F4AE30}" dt="2020-11-06T02:54:41.135" v="766" actId="2696"/>
        <pc:sldMkLst>
          <pc:docMk/>
          <pc:sldMk cId="3948746748" sldId="258"/>
        </pc:sldMkLst>
      </pc:sldChg>
      <pc:sldChg chg="ord modNotesTx">
        <pc:chgData name="Tim Hannan (DPC)" userId="5ddcf09c-1eb3-4cbf-8470-a34b8d5cc415" providerId="ADAL" clId="{366595E9-2B97-4DC3-B02E-DB42F7F4AE30}" dt="2020-11-09T21:48:22.599" v="5543"/>
        <pc:sldMkLst>
          <pc:docMk/>
          <pc:sldMk cId="1214300505" sldId="259"/>
        </pc:sldMkLst>
      </pc:sldChg>
      <pc:sldChg chg="delSp modSp">
        <pc:chgData name="Tim Hannan (DPC)" userId="5ddcf09c-1eb3-4cbf-8470-a34b8d5cc415" providerId="ADAL" clId="{366595E9-2B97-4DC3-B02E-DB42F7F4AE30}" dt="2020-11-10T02:55:28.295" v="6367" actId="478"/>
        <pc:sldMkLst>
          <pc:docMk/>
          <pc:sldMk cId="2335778511" sldId="260"/>
        </pc:sldMkLst>
        <pc:spChg chg="mod">
          <ac:chgData name="Tim Hannan (DPC)" userId="5ddcf09c-1eb3-4cbf-8470-a34b8d5cc415" providerId="ADAL" clId="{366595E9-2B97-4DC3-B02E-DB42F7F4AE30}" dt="2020-11-10T02:54:50.795" v="6361" actId="207"/>
          <ac:spMkLst>
            <pc:docMk/>
            <pc:sldMk cId="2335778511" sldId="260"/>
            <ac:spMk id="16" creationId="{F9AC4A73-1616-4AF7-9381-BD8E9BA3B82D}"/>
          </ac:spMkLst>
        </pc:spChg>
        <pc:spChg chg="mod">
          <ac:chgData name="Tim Hannan (DPC)" userId="5ddcf09c-1eb3-4cbf-8470-a34b8d5cc415" providerId="ADAL" clId="{366595E9-2B97-4DC3-B02E-DB42F7F4AE30}" dt="2020-11-10T02:54:45.124" v="6360" actId="207"/>
          <ac:spMkLst>
            <pc:docMk/>
            <pc:sldMk cId="2335778511" sldId="260"/>
            <ac:spMk id="17" creationId="{6A9499E9-1D20-4B29-9BF5-D454054A4FF0}"/>
          </ac:spMkLst>
        </pc:spChg>
        <pc:spChg chg="mod">
          <ac:chgData name="Tim Hannan (DPC)" userId="5ddcf09c-1eb3-4cbf-8470-a34b8d5cc415" providerId="ADAL" clId="{366595E9-2B97-4DC3-B02E-DB42F7F4AE30}" dt="2020-11-10T02:54:39.833" v="6359" actId="208"/>
          <ac:spMkLst>
            <pc:docMk/>
            <pc:sldMk cId="2335778511" sldId="260"/>
            <ac:spMk id="19" creationId="{63D27828-4BF3-45A4-A70B-7A1D6DF402A0}"/>
          </ac:spMkLst>
        </pc:spChg>
        <pc:spChg chg="del">
          <ac:chgData name="Tim Hannan (DPC)" userId="5ddcf09c-1eb3-4cbf-8470-a34b8d5cc415" providerId="ADAL" clId="{366595E9-2B97-4DC3-B02E-DB42F7F4AE30}" dt="2020-11-10T02:55:28.295" v="6367" actId="478"/>
          <ac:spMkLst>
            <pc:docMk/>
            <pc:sldMk cId="2335778511" sldId="260"/>
            <ac:spMk id="25" creationId="{66784D29-8BCA-486F-97F9-CC7DB0A8B783}"/>
          </ac:spMkLst>
        </pc:spChg>
        <pc:picChg chg="mod">
          <ac:chgData name="Tim Hannan (DPC)" userId="5ddcf09c-1eb3-4cbf-8470-a34b8d5cc415" providerId="ADAL" clId="{366595E9-2B97-4DC3-B02E-DB42F7F4AE30}" dt="2020-11-10T02:54:26.616" v="6357" actId="1035"/>
          <ac:picMkLst>
            <pc:docMk/>
            <pc:sldMk cId="2335778511" sldId="260"/>
            <ac:picMk id="20" creationId="{105BC1B7-9368-44AC-9F79-D06F009CDACB}"/>
          </ac:picMkLst>
        </pc:picChg>
      </pc:sldChg>
      <pc:sldChg chg="delSp modSp del">
        <pc:chgData name="Tim Hannan (DPC)" userId="5ddcf09c-1eb3-4cbf-8470-a34b8d5cc415" providerId="ADAL" clId="{366595E9-2B97-4DC3-B02E-DB42F7F4AE30}" dt="2020-11-06T02:22:29.091" v="103" actId="2696"/>
        <pc:sldMkLst>
          <pc:docMk/>
          <pc:sldMk cId="2438692194" sldId="672"/>
        </pc:sldMkLst>
        <pc:spChg chg="mod">
          <ac:chgData name="Tim Hannan (DPC)" userId="5ddcf09c-1eb3-4cbf-8470-a34b8d5cc415" providerId="ADAL" clId="{366595E9-2B97-4DC3-B02E-DB42F7F4AE30}" dt="2020-11-06T02:21:34.810" v="100" actId="20577"/>
          <ac:spMkLst>
            <pc:docMk/>
            <pc:sldMk cId="2438692194" sldId="672"/>
            <ac:spMk id="6" creationId="{D101966C-0CB4-4A75-959A-167F54540CEC}"/>
          </ac:spMkLst>
        </pc:spChg>
        <pc:spChg chg="del">
          <ac:chgData name="Tim Hannan (DPC)" userId="5ddcf09c-1eb3-4cbf-8470-a34b8d5cc415" providerId="ADAL" clId="{366595E9-2B97-4DC3-B02E-DB42F7F4AE30}" dt="2020-11-06T02:21:58.700" v="101" actId="478"/>
          <ac:spMkLst>
            <pc:docMk/>
            <pc:sldMk cId="2438692194" sldId="672"/>
            <ac:spMk id="7" creationId="{B61F21B4-52F8-4E5E-AE0D-CB644BB16AFE}"/>
          </ac:spMkLst>
        </pc:spChg>
      </pc:sldChg>
      <pc:sldChg chg="addSp delSp modSp">
        <pc:chgData name="Tim Hannan (DPC)" userId="5ddcf09c-1eb3-4cbf-8470-a34b8d5cc415" providerId="ADAL" clId="{366595E9-2B97-4DC3-B02E-DB42F7F4AE30}" dt="2020-11-10T02:45:17.838" v="6154" actId="478"/>
        <pc:sldMkLst>
          <pc:docMk/>
          <pc:sldMk cId="1102988947" sldId="699"/>
        </pc:sldMkLst>
        <pc:spChg chg="add del mod">
          <ac:chgData name="Tim Hannan (DPC)" userId="5ddcf09c-1eb3-4cbf-8470-a34b8d5cc415" providerId="ADAL" clId="{366595E9-2B97-4DC3-B02E-DB42F7F4AE30}" dt="2020-11-10T02:45:17.838" v="6154" actId="478"/>
          <ac:spMkLst>
            <pc:docMk/>
            <pc:sldMk cId="1102988947" sldId="699"/>
            <ac:spMk id="2" creationId="{2520E165-1091-4013-865B-79C548793759}"/>
          </ac:spMkLst>
        </pc:spChg>
        <pc:spChg chg="mod">
          <ac:chgData name="Tim Hannan (DPC)" userId="5ddcf09c-1eb3-4cbf-8470-a34b8d5cc415" providerId="ADAL" clId="{366595E9-2B97-4DC3-B02E-DB42F7F4AE30}" dt="2020-11-09T04:13:19.115" v="2281" actId="207"/>
          <ac:spMkLst>
            <pc:docMk/>
            <pc:sldMk cId="1102988947" sldId="699"/>
            <ac:spMk id="6" creationId="{D101966C-0CB4-4A75-959A-167F54540CEC}"/>
          </ac:spMkLst>
        </pc:spChg>
      </pc:sldChg>
      <pc:sldChg chg="del">
        <pc:chgData name="Tim Hannan (DPC)" userId="5ddcf09c-1eb3-4cbf-8470-a34b8d5cc415" providerId="ADAL" clId="{366595E9-2B97-4DC3-B02E-DB42F7F4AE30}" dt="2020-11-06T02:44:19.104" v="746" actId="2696"/>
        <pc:sldMkLst>
          <pc:docMk/>
          <pc:sldMk cId="4206033391" sldId="701"/>
        </pc:sldMkLst>
      </pc:sldChg>
      <pc:sldChg chg="addSp delSp modSp ord delCm">
        <pc:chgData name="Tim Hannan (DPC)" userId="5ddcf09c-1eb3-4cbf-8470-a34b8d5cc415" providerId="ADAL" clId="{366595E9-2B97-4DC3-B02E-DB42F7F4AE30}" dt="2020-11-10T04:37:20.989" v="6377" actId="20577"/>
        <pc:sldMkLst>
          <pc:docMk/>
          <pc:sldMk cId="4259584286" sldId="704"/>
        </pc:sldMkLst>
        <pc:spChg chg="mod">
          <ac:chgData name="Tim Hannan (DPC)" userId="5ddcf09c-1eb3-4cbf-8470-a34b8d5cc415" providerId="ADAL" clId="{366595E9-2B97-4DC3-B02E-DB42F7F4AE30}" dt="2020-11-10T04:37:20.989" v="6377" actId="20577"/>
          <ac:spMkLst>
            <pc:docMk/>
            <pc:sldMk cId="4259584286" sldId="704"/>
            <ac:spMk id="6" creationId="{D101966C-0CB4-4A75-959A-167F54540CEC}"/>
          </ac:spMkLst>
        </pc:spChg>
        <pc:spChg chg="add del mod">
          <ac:chgData name="Tim Hannan (DPC)" userId="5ddcf09c-1eb3-4cbf-8470-a34b8d5cc415" providerId="ADAL" clId="{366595E9-2B97-4DC3-B02E-DB42F7F4AE30}" dt="2020-11-09T21:55:01.962" v="5848" actId="1035"/>
          <ac:spMkLst>
            <pc:docMk/>
            <pc:sldMk cId="4259584286" sldId="704"/>
            <ac:spMk id="7" creationId="{BACFD155-6D6C-4C1D-98C8-DC9925F442F0}"/>
          </ac:spMkLst>
        </pc:spChg>
        <pc:spChg chg="del">
          <ac:chgData name="Tim Hannan (DPC)" userId="5ddcf09c-1eb3-4cbf-8470-a34b8d5cc415" providerId="ADAL" clId="{366595E9-2B97-4DC3-B02E-DB42F7F4AE30}" dt="2020-11-09T21:52:41.945" v="5574" actId="478"/>
          <ac:spMkLst>
            <pc:docMk/>
            <pc:sldMk cId="4259584286" sldId="704"/>
            <ac:spMk id="10" creationId="{B5481111-99D9-4B10-AB9A-4C2D4EEE0AD0}"/>
          </ac:spMkLst>
        </pc:spChg>
        <pc:spChg chg="add del mod">
          <ac:chgData name="Tim Hannan (DPC)" userId="5ddcf09c-1eb3-4cbf-8470-a34b8d5cc415" providerId="ADAL" clId="{366595E9-2B97-4DC3-B02E-DB42F7F4AE30}" dt="2020-11-09T21:55:01.962" v="5848" actId="1035"/>
          <ac:spMkLst>
            <pc:docMk/>
            <pc:sldMk cId="4259584286" sldId="704"/>
            <ac:spMk id="12" creationId="{2EC594E5-65C5-4C79-A92D-1AFA4C04DFFC}"/>
          </ac:spMkLst>
        </pc:spChg>
        <pc:spChg chg="add del mod">
          <ac:chgData name="Tim Hannan (DPC)" userId="5ddcf09c-1eb3-4cbf-8470-a34b8d5cc415" providerId="ADAL" clId="{366595E9-2B97-4DC3-B02E-DB42F7F4AE30}" dt="2020-11-09T21:55:01.962" v="5848" actId="1035"/>
          <ac:spMkLst>
            <pc:docMk/>
            <pc:sldMk cId="4259584286" sldId="704"/>
            <ac:spMk id="13" creationId="{B552991D-C1E9-45EE-8E61-6B955E07F7CB}"/>
          </ac:spMkLst>
        </pc:spChg>
        <pc:spChg chg="mod">
          <ac:chgData name="Tim Hannan (DPC)" userId="5ddcf09c-1eb3-4cbf-8470-a34b8d5cc415" providerId="ADAL" clId="{366595E9-2B97-4DC3-B02E-DB42F7F4AE30}" dt="2020-11-09T04:13:02.760" v="2280" actId="164"/>
          <ac:spMkLst>
            <pc:docMk/>
            <pc:sldMk cId="4259584286" sldId="704"/>
            <ac:spMk id="22" creationId="{D3D0B24F-FB5B-40C6-9681-889E571375EC}"/>
          </ac:spMkLst>
        </pc:spChg>
        <pc:spChg chg="del mod topLvl">
          <ac:chgData name="Tim Hannan (DPC)" userId="5ddcf09c-1eb3-4cbf-8470-a34b8d5cc415" providerId="ADAL" clId="{366595E9-2B97-4DC3-B02E-DB42F7F4AE30}" dt="2020-11-09T21:53:34.061" v="5589" actId="478"/>
          <ac:spMkLst>
            <pc:docMk/>
            <pc:sldMk cId="4259584286" sldId="704"/>
            <ac:spMk id="23" creationId="{8FD2B564-D808-493D-8914-ECCA9CD2E075}"/>
          </ac:spMkLst>
        </pc:spChg>
        <pc:spChg chg="del mod topLvl">
          <ac:chgData name="Tim Hannan (DPC)" userId="5ddcf09c-1eb3-4cbf-8470-a34b8d5cc415" providerId="ADAL" clId="{366595E9-2B97-4DC3-B02E-DB42F7F4AE30}" dt="2020-11-09T21:53:27.455" v="5586" actId="478"/>
          <ac:spMkLst>
            <pc:docMk/>
            <pc:sldMk cId="4259584286" sldId="704"/>
            <ac:spMk id="24" creationId="{A7C54723-64F6-43F4-8B31-F781E18655AE}"/>
          </ac:spMkLst>
        </pc:spChg>
        <pc:spChg chg="del mod topLvl">
          <ac:chgData name="Tim Hannan (DPC)" userId="5ddcf09c-1eb3-4cbf-8470-a34b8d5cc415" providerId="ADAL" clId="{366595E9-2B97-4DC3-B02E-DB42F7F4AE30}" dt="2020-11-09T21:53:16.480" v="5582" actId="478"/>
          <ac:spMkLst>
            <pc:docMk/>
            <pc:sldMk cId="4259584286" sldId="704"/>
            <ac:spMk id="25" creationId="{334B1F4F-A252-4F84-B2AF-26F38EEA02E0}"/>
          </ac:spMkLst>
        </pc:spChg>
        <pc:spChg chg="mod">
          <ac:chgData name="Tim Hannan (DPC)" userId="5ddcf09c-1eb3-4cbf-8470-a34b8d5cc415" providerId="ADAL" clId="{366595E9-2B97-4DC3-B02E-DB42F7F4AE30}" dt="2020-11-09T05:25:58.426" v="2785" actId="164"/>
          <ac:spMkLst>
            <pc:docMk/>
            <pc:sldMk cId="4259584286" sldId="704"/>
            <ac:spMk id="33" creationId="{698EAEC7-C23A-4A44-B685-2EFDCE1159BE}"/>
          </ac:spMkLst>
        </pc:spChg>
        <pc:spChg chg="mod">
          <ac:chgData name="Tim Hannan (DPC)" userId="5ddcf09c-1eb3-4cbf-8470-a34b8d5cc415" providerId="ADAL" clId="{366595E9-2B97-4DC3-B02E-DB42F7F4AE30}" dt="2020-11-09T05:26:03.092" v="2786" actId="164"/>
          <ac:spMkLst>
            <pc:docMk/>
            <pc:sldMk cId="4259584286" sldId="704"/>
            <ac:spMk id="34" creationId="{4A6D84B7-8238-4821-B5A9-0971527D530D}"/>
          </ac:spMkLst>
        </pc:spChg>
        <pc:spChg chg="add del mod ord topLvl">
          <ac:chgData name="Tim Hannan (DPC)" userId="5ddcf09c-1eb3-4cbf-8470-a34b8d5cc415" providerId="ADAL" clId="{366595E9-2B97-4DC3-B02E-DB42F7F4AE30}" dt="2020-11-09T21:53:06.974" v="5579" actId="478"/>
          <ac:spMkLst>
            <pc:docMk/>
            <pc:sldMk cId="4259584286" sldId="704"/>
            <ac:spMk id="35" creationId="{7B137999-9499-40F5-9FD5-D5862824BDF6}"/>
          </ac:spMkLst>
        </pc:spChg>
        <pc:spChg chg="del">
          <ac:chgData name="Tim Hannan (DPC)" userId="5ddcf09c-1eb3-4cbf-8470-a34b8d5cc415" providerId="ADAL" clId="{366595E9-2B97-4DC3-B02E-DB42F7F4AE30}" dt="2020-11-09T21:53:38.560" v="5591" actId="478"/>
          <ac:spMkLst>
            <pc:docMk/>
            <pc:sldMk cId="4259584286" sldId="704"/>
            <ac:spMk id="36" creationId="{6BD01503-B7FA-4765-9B29-42169A994973}"/>
          </ac:spMkLst>
        </pc:spChg>
        <pc:spChg chg="del mod">
          <ac:chgData name="Tim Hannan (DPC)" userId="5ddcf09c-1eb3-4cbf-8470-a34b8d5cc415" providerId="ADAL" clId="{366595E9-2B97-4DC3-B02E-DB42F7F4AE30}" dt="2020-11-09T21:52:41.945" v="5574" actId="478"/>
          <ac:spMkLst>
            <pc:docMk/>
            <pc:sldMk cId="4259584286" sldId="704"/>
            <ac:spMk id="37" creationId="{E0F4F3CC-6DD8-4681-A458-416371A8214C}"/>
          </ac:spMkLst>
        </pc:spChg>
        <pc:spChg chg="del mod">
          <ac:chgData name="Tim Hannan (DPC)" userId="5ddcf09c-1eb3-4cbf-8470-a34b8d5cc415" providerId="ADAL" clId="{366595E9-2B97-4DC3-B02E-DB42F7F4AE30}" dt="2020-11-09T21:52:41.945" v="5574" actId="478"/>
          <ac:spMkLst>
            <pc:docMk/>
            <pc:sldMk cId="4259584286" sldId="704"/>
            <ac:spMk id="38" creationId="{2F95CB58-7572-4114-A79E-7E3DBD9E9027}"/>
          </ac:spMkLst>
        </pc:spChg>
        <pc:spChg chg="del mod">
          <ac:chgData name="Tim Hannan (DPC)" userId="5ddcf09c-1eb3-4cbf-8470-a34b8d5cc415" providerId="ADAL" clId="{366595E9-2B97-4DC3-B02E-DB42F7F4AE30}" dt="2020-11-09T21:52:41.945" v="5574" actId="478"/>
          <ac:spMkLst>
            <pc:docMk/>
            <pc:sldMk cId="4259584286" sldId="704"/>
            <ac:spMk id="42" creationId="{6F370033-D172-4B96-A587-CD63BE175B12}"/>
          </ac:spMkLst>
        </pc:spChg>
        <pc:grpChg chg="del mod">
          <ac:chgData name="Tim Hannan (DPC)" userId="5ddcf09c-1eb3-4cbf-8470-a34b8d5cc415" providerId="ADAL" clId="{366595E9-2B97-4DC3-B02E-DB42F7F4AE30}" dt="2020-11-09T04:12:00.128" v="2270" actId="165"/>
          <ac:grpSpMkLst>
            <pc:docMk/>
            <pc:sldMk cId="4259584286" sldId="704"/>
            <ac:grpSpMk id="2" creationId="{DAEFF67F-8F66-4C27-A6A8-11D848101B8B}"/>
          </ac:grpSpMkLst>
        </pc:grpChg>
        <pc:grpChg chg="del mod">
          <ac:chgData name="Tim Hannan (DPC)" userId="5ddcf09c-1eb3-4cbf-8470-a34b8d5cc415" providerId="ADAL" clId="{366595E9-2B97-4DC3-B02E-DB42F7F4AE30}" dt="2020-11-09T04:11:42.216" v="2267" actId="165"/>
          <ac:grpSpMkLst>
            <pc:docMk/>
            <pc:sldMk cId="4259584286" sldId="704"/>
            <ac:grpSpMk id="3" creationId="{E1E9AC7F-71FF-4DE7-85F7-FDAC307AA904}"/>
          </ac:grpSpMkLst>
        </pc:grpChg>
        <pc:grpChg chg="del mod">
          <ac:chgData name="Tim Hannan (DPC)" userId="5ddcf09c-1eb3-4cbf-8470-a34b8d5cc415" providerId="ADAL" clId="{366595E9-2B97-4DC3-B02E-DB42F7F4AE30}" dt="2020-11-09T04:11:04.632" v="2232" actId="165"/>
          <ac:grpSpMkLst>
            <pc:docMk/>
            <pc:sldMk cId="4259584286" sldId="704"/>
            <ac:grpSpMk id="4" creationId="{3439AFC9-7096-4438-98D2-D04D1C81C37A}"/>
          </ac:grpSpMkLst>
        </pc:grpChg>
        <pc:grpChg chg="mod">
          <ac:chgData name="Tim Hannan (DPC)" userId="5ddcf09c-1eb3-4cbf-8470-a34b8d5cc415" providerId="ADAL" clId="{366595E9-2B97-4DC3-B02E-DB42F7F4AE30}" dt="2020-11-06T02:41:18.160" v="545" actId="465"/>
          <ac:grpSpMkLst>
            <pc:docMk/>
            <pc:sldMk cId="4259584286" sldId="704"/>
            <ac:grpSpMk id="5" creationId="{381B65E9-8A70-45D7-BB18-751228CD34EC}"/>
          </ac:grpSpMkLst>
        </pc:grpChg>
        <pc:grpChg chg="add del mod">
          <ac:chgData name="Tim Hannan (DPC)" userId="5ddcf09c-1eb3-4cbf-8470-a34b8d5cc415" providerId="ADAL" clId="{366595E9-2B97-4DC3-B02E-DB42F7F4AE30}" dt="2020-11-09T04:12:13.547" v="2273" actId="165"/>
          <ac:grpSpMkLst>
            <pc:docMk/>
            <pc:sldMk cId="4259584286" sldId="704"/>
            <ac:grpSpMk id="8" creationId="{4F8C35BC-163B-4B4C-957A-E868F25C15F2}"/>
          </ac:grpSpMkLst>
        </pc:grpChg>
        <pc:grpChg chg="add mod">
          <ac:chgData name="Tim Hannan (DPC)" userId="5ddcf09c-1eb3-4cbf-8470-a34b8d5cc415" providerId="ADAL" clId="{366595E9-2B97-4DC3-B02E-DB42F7F4AE30}" dt="2020-11-09T21:55:19.185" v="5854" actId="1037"/>
          <ac:grpSpMkLst>
            <pc:docMk/>
            <pc:sldMk cId="4259584286" sldId="704"/>
            <ac:grpSpMk id="14" creationId="{D7634CC8-D2D9-4CCE-BB17-523B81F971C4}"/>
          </ac:grpSpMkLst>
        </pc:grpChg>
        <pc:grpChg chg="add mod">
          <ac:chgData name="Tim Hannan (DPC)" userId="5ddcf09c-1eb3-4cbf-8470-a34b8d5cc415" providerId="ADAL" clId="{366595E9-2B97-4DC3-B02E-DB42F7F4AE30}" dt="2020-11-09T21:55:19.185" v="5854" actId="1037"/>
          <ac:grpSpMkLst>
            <pc:docMk/>
            <pc:sldMk cId="4259584286" sldId="704"/>
            <ac:grpSpMk id="16" creationId="{D1A0E6FE-F06E-44BF-A4BC-CEABEAE00D55}"/>
          </ac:grpSpMkLst>
        </pc:grpChg>
        <pc:grpChg chg="add mod">
          <ac:chgData name="Tim Hannan (DPC)" userId="5ddcf09c-1eb3-4cbf-8470-a34b8d5cc415" providerId="ADAL" clId="{366595E9-2B97-4DC3-B02E-DB42F7F4AE30}" dt="2020-11-09T21:55:19.185" v="5854" actId="1037"/>
          <ac:grpSpMkLst>
            <pc:docMk/>
            <pc:sldMk cId="4259584286" sldId="704"/>
            <ac:grpSpMk id="17" creationId="{B33AB735-106E-422A-8BFD-DAF54629A141}"/>
          </ac:grpSpMkLst>
        </pc:grpChg>
        <pc:grpChg chg="add mod">
          <ac:chgData name="Tim Hannan (DPC)" userId="5ddcf09c-1eb3-4cbf-8470-a34b8d5cc415" providerId="ADAL" clId="{366595E9-2B97-4DC3-B02E-DB42F7F4AE30}" dt="2020-11-09T21:55:19.185" v="5854" actId="1037"/>
          <ac:grpSpMkLst>
            <pc:docMk/>
            <pc:sldMk cId="4259584286" sldId="704"/>
            <ac:grpSpMk id="18" creationId="{FF519958-9ABB-4982-B4A4-8E6D31BA4E26}"/>
          </ac:grpSpMkLst>
        </pc:grpChg>
        <pc:grpChg chg="add mod">
          <ac:chgData name="Tim Hannan (DPC)" userId="5ddcf09c-1eb3-4cbf-8470-a34b8d5cc415" providerId="ADAL" clId="{366595E9-2B97-4DC3-B02E-DB42F7F4AE30}" dt="2020-11-09T21:55:19.185" v="5854" actId="1037"/>
          <ac:grpSpMkLst>
            <pc:docMk/>
            <pc:sldMk cId="4259584286" sldId="704"/>
            <ac:grpSpMk id="19" creationId="{F3F1B6D9-A198-4D8C-8A06-1B835821BAC0}"/>
          </ac:grpSpMkLst>
        </pc:grpChg>
        <pc:grpChg chg="add del mod">
          <ac:chgData name="Tim Hannan (DPC)" userId="5ddcf09c-1eb3-4cbf-8470-a34b8d5cc415" providerId="ADAL" clId="{366595E9-2B97-4DC3-B02E-DB42F7F4AE30}" dt="2020-11-09T21:52:41.945" v="5574" actId="478"/>
          <ac:grpSpMkLst>
            <pc:docMk/>
            <pc:sldMk cId="4259584286" sldId="704"/>
            <ac:grpSpMk id="21" creationId="{1B95B417-B485-448B-B14A-281CEF9526B1}"/>
          </ac:grpSpMkLst>
        </pc:grpChg>
        <pc:grpChg chg="add mod">
          <ac:chgData name="Tim Hannan (DPC)" userId="5ddcf09c-1eb3-4cbf-8470-a34b8d5cc415" providerId="ADAL" clId="{366595E9-2B97-4DC3-B02E-DB42F7F4AE30}" dt="2020-11-09T05:26:24.773" v="2788" actId="14100"/>
          <ac:grpSpMkLst>
            <pc:docMk/>
            <pc:sldMk cId="4259584286" sldId="704"/>
            <ac:grpSpMk id="36" creationId="{8EF0BC54-63B9-409B-959D-01D1971DAEF6}"/>
          </ac:grpSpMkLst>
        </pc:grpChg>
        <pc:grpChg chg="add mod">
          <ac:chgData name="Tim Hannan (DPC)" userId="5ddcf09c-1eb3-4cbf-8470-a34b8d5cc415" providerId="ADAL" clId="{366595E9-2B97-4DC3-B02E-DB42F7F4AE30}" dt="2020-11-09T05:24:23.882" v="2784" actId="1036"/>
          <ac:grpSpMkLst>
            <pc:docMk/>
            <pc:sldMk cId="4259584286" sldId="704"/>
            <ac:grpSpMk id="43" creationId="{8D645712-60E4-4DD7-9FF9-1FBFE5B161A9}"/>
          </ac:grpSpMkLst>
        </pc:grpChg>
        <pc:grpChg chg="del">
          <ac:chgData name="Tim Hannan (DPC)" userId="5ddcf09c-1eb3-4cbf-8470-a34b8d5cc415" providerId="ADAL" clId="{366595E9-2B97-4DC3-B02E-DB42F7F4AE30}" dt="2020-11-09T21:52:41.945" v="5574" actId="478"/>
          <ac:grpSpMkLst>
            <pc:docMk/>
            <pc:sldMk cId="4259584286" sldId="704"/>
            <ac:grpSpMk id="46" creationId="{8EF0BC54-63B9-409B-959D-01D1971DAEF6}"/>
          </ac:grpSpMkLst>
        </pc:grpChg>
        <pc:grpChg chg="mod">
          <ac:chgData name="Tim Hannan (DPC)" userId="5ddcf09c-1eb3-4cbf-8470-a34b8d5cc415" providerId="ADAL" clId="{366595E9-2B97-4DC3-B02E-DB42F7F4AE30}" dt="2020-11-09T21:55:19.185" v="5854" actId="1037"/>
          <ac:grpSpMkLst>
            <pc:docMk/>
            <pc:sldMk cId="4259584286" sldId="704"/>
            <ac:grpSpMk id="47" creationId="{8D645712-60E4-4DD7-9FF9-1FBFE5B161A9}"/>
          </ac:grpSpMkLst>
        </pc:grpChg>
        <pc:graphicFrameChg chg="del mod modGraphic">
          <ac:chgData name="Tim Hannan (DPC)" userId="5ddcf09c-1eb3-4cbf-8470-a34b8d5cc415" providerId="ADAL" clId="{366595E9-2B97-4DC3-B02E-DB42F7F4AE30}" dt="2020-11-09T21:52:41.945" v="5574" actId="478"/>
          <ac:graphicFrameMkLst>
            <pc:docMk/>
            <pc:sldMk cId="4259584286" sldId="704"/>
            <ac:graphicFrameMk id="20" creationId="{8989628E-7D36-4D63-BD5E-317E7463618C}"/>
          </ac:graphicFrameMkLst>
        </pc:graphicFrameChg>
        <pc:graphicFrameChg chg="mod modGraphic">
          <ac:chgData name="Tim Hannan (DPC)" userId="5ddcf09c-1eb3-4cbf-8470-a34b8d5cc415" providerId="ADAL" clId="{366595E9-2B97-4DC3-B02E-DB42F7F4AE30}" dt="2020-11-09T21:55:01.962" v="5848" actId="1035"/>
          <ac:graphicFrameMkLst>
            <pc:docMk/>
            <pc:sldMk cId="4259584286" sldId="704"/>
            <ac:graphicFrameMk id="30" creationId="{78698A6E-810C-4A6E-B373-5F781D314B5A}"/>
          </ac:graphicFrameMkLst>
        </pc:graphicFrameChg>
        <pc:picChg chg="add del mod">
          <ac:chgData name="Tim Hannan (DPC)" userId="5ddcf09c-1eb3-4cbf-8470-a34b8d5cc415" providerId="ADAL" clId="{366595E9-2B97-4DC3-B02E-DB42F7F4AE30}" dt="2020-11-09T21:55:01.962" v="5848" actId="1035"/>
          <ac:picMkLst>
            <pc:docMk/>
            <pc:sldMk cId="4259584286" sldId="704"/>
            <ac:picMk id="15" creationId="{11B1FC62-511A-4C3F-9F08-49BBF94C5A7D}"/>
          </ac:picMkLst>
        </pc:picChg>
        <pc:picChg chg="mod">
          <ac:chgData name="Tim Hannan (DPC)" userId="5ddcf09c-1eb3-4cbf-8470-a34b8d5cc415" providerId="ADAL" clId="{366595E9-2B97-4DC3-B02E-DB42F7F4AE30}" dt="2020-11-09T04:13:02.760" v="2280" actId="164"/>
          <ac:picMkLst>
            <pc:docMk/>
            <pc:sldMk cId="4259584286" sldId="704"/>
            <ac:picMk id="26" creationId="{E7950548-605A-489E-AA98-8F302E647455}"/>
          </ac:picMkLst>
        </pc:picChg>
        <pc:picChg chg="del mod topLvl">
          <ac:chgData name="Tim Hannan (DPC)" userId="5ddcf09c-1eb3-4cbf-8470-a34b8d5cc415" providerId="ADAL" clId="{366595E9-2B97-4DC3-B02E-DB42F7F4AE30}" dt="2020-11-09T21:53:32.468" v="5588" actId="478"/>
          <ac:picMkLst>
            <pc:docMk/>
            <pc:sldMk cId="4259584286" sldId="704"/>
            <ac:picMk id="27" creationId="{1B49EBE8-2C06-4754-8208-FD7278696F24}"/>
          </ac:picMkLst>
        </pc:picChg>
        <pc:picChg chg="del mod topLvl">
          <ac:chgData name="Tim Hannan (DPC)" userId="5ddcf09c-1eb3-4cbf-8470-a34b8d5cc415" providerId="ADAL" clId="{366595E9-2B97-4DC3-B02E-DB42F7F4AE30}" dt="2020-11-09T21:53:25.803" v="5585" actId="478"/>
          <ac:picMkLst>
            <pc:docMk/>
            <pc:sldMk cId="4259584286" sldId="704"/>
            <ac:picMk id="28" creationId="{A3A7AA59-959B-4155-8F55-B295DB12C75D}"/>
          </ac:picMkLst>
        </pc:picChg>
        <pc:picChg chg="del mod topLvl">
          <ac:chgData name="Tim Hannan (DPC)" userId="5ddcf09c-1eb3-4cbf-8470-a34b8d5cc415" providerId="ADAL" clId="{366595E9-2B97-4DC3-B02E-DB42F7F4AE30}" dt="2020-11-09T21:53:14.423" v="5581" actId="478"/>
          <ac:picMkLst>
            <pc:docMk/>
            <pc:sldMk cId="4259584286" sldId="704"/>
            <ac:picMk id="29" creationId="{E5DF7283-8B94-4403-9F54-0F92C1F50F8A}"/>
          </ac:picMkLst>
        </pc:picChg>
        <pc:picChg chg="add del mod topLvl">
          <ac:chgData name="Tim Hannan (DPC)" userId="5ddcf09c-1eb3-4cbf-8470-a34b8d5cc415" providerId="ADAL" clId="{366595E9-2B97-4DC3-B02E-DB42F7F4AE30}" dt="2020-11-09T21:53:05.187" v="5578" actId="478"/>
          <ac:picMkLst>
            <pc:docMk/>
            <pc:sldMk cId="4259584286" sldId="704"/>
            <ac:picMk id="31" creationId="{473D81EE-848A-4B8C-82AC-F645DAAE710E}"/>
          </ac:picMkLst>
        </pc:picChg>
        <pc:picChg chg="add del mod">
          <ac:chgData name="Tim Hannan (DPC)" userId="5ddcf09c-1eb3-4cbf-8470-a34b8d5cc415" providerId="ADAL" clId="{366595E9-2B97-4DC3-B02E-DB42F7F4AE30}" dt="2020-11-06T02:39:58.152" v="530" actId="478"/>
          <ac:picMkLst>
            <pc:docMk/>
            <pc:sldMk cId="4259584286" sldId="704"/>
            <ac:picMk id="32" creationId="{EC36A8B0-D73A-4115-A6F1-2EEEBFABC880}"/>
          </ac:picMkLst>
        </pc:picChg>
        <pc:picChg chg="del mod">
          <ac:chgData name="Tim Hannan (DPC)" userId="5ddcf09c-1eb3-4cbf-8470-a34b8d5cc415" providerId="ADAL" clId="{366595E9-2B97-4DC3-B02E-DB42F7F4AE30}" dt="2020-11-09T21:52:41.945" v="5574" actId="478"/>
          <ac:picMkLst>
            <pc:docMk/>
            <pc:sldMk cId="4259584286" sldId="704"/>
            <ac:picMk id="39" creationId="{2F9AECF0-6E1E-4671-AA21-C6E7A44F1A24}"/>
          </ac:picMkLst>
        </pc:picChg>
        <pc:picChg chg="mod">
          <ac:chgData name="Tim Hannan (DPC)" userId="5ddcf09c-1eb3-4cbf-8470-a34b8d5cc415" providerId="ADAL" clId="{366595E9-2B97-4DC3-B02E-DB42F7F4AE30}" dt="2020-11-09T05:25:58.426" v="2785" actId="164"/>
          <ac:picMkLst>
            <pc:docMk/>
            <pc:sldMk cId="4259584286" sldId="704"/>
            <ac:picMk id="40" creationId="{551D9929-FCB5-4DD8-8CB4-59CEF9324069}"/>
          </ac:picMkLst>
        </pc:picChg>
        <pc:picChg chg="mod">
          <ac:chgData name="Tim Hannan (DPC)" userId="5ddcf09c-1eb3-4cbf-8470-a34b8d5cc415" providerId="ADAL" clId="{366595E9-2B97-4DC3-B02E-DB42F7F4AE30}" dt="2020-11-09T05:26:03.092" v="2786" actId="164"/>
          <ac:picMkLst>
            <pc:docMk/>
            <pc:sldMk cId="4259584286" sldId="704"/>
            <ac:picMk id="41" creationId="{CAF5FDE9-6B67-45A3-BDF9-EEE193AE4CD0}"/>
          </ac:picMkLst>
        </pc:picChg>
        <pc:picChg chg="del">
          <ac:chgData name="Tim Hannan (DPC)" userId="5ddcf09c-1eb3-4cbf-8470-a34b8d5cc415" providerId="ADAL" clId="{366595E9-2B97-4DC3-B02E-DB42F7F4AE30}" dt="2020-11-09T21:53:37.039" v="5590" actId="478"/>
          <ac:picMkLst>
            <pc:docMk/>
            <pc:sldMk cId="4259584286" sldId="704"/>
            <ac:picMk id="43" creationId="{F0B64E3D-F8C1-4BC8-8ECB-4AA5FD30BF83}"/>
          </ac:picMkLst>
        </pc:picChg>
      </pc:sldChg>
      <pc:sldChg chg="del ord">
        <pc:chgData name="Tim Hannan (DPC)" userId="5ddcf09c-1eb3-4cbf-8470-a34b8d5cc415" providerId="ADAL" clId="{366595E9-2B97-4DC3-B02E-DB42F7F4AE30}" dt="2020-11-06T02:54:26.237" v="757" actId="2696"/>
        <pc:sldMkLst>
          <pc:docMk/>
          <pc:sldMk cId="1751508534" sldId="709"/>
        </pc:sldMkLst>
      </pc:sldChg>
      <pc:sldChg chg="del ord">
        <pc:chgData name="Tim Hannan (DPC)" userId="5ddcf09c-1eb3-4cbf-8470-a34b8d5cc415" providerId="ADAL" clId="{366595E9-2B97-4DC3-B02E-DB42F7F4AE30}" dt="2020-11-06T02:54:33.463" v="762" actId="2696"/>
        <pc:sldMkLst>
          <pc:docMk/>
          <pc:sldMk cId="2329096785" sldId="710"/>
        </pc:sldMkLst>
      </pc:sldChg>
      <pc:sldChg chg="del ord">
        <pc:chgData name="Tim Hannan (DPC)" userId="5ddcf09c-1eb3-4cbf-8470-a34b8d5cc415" providerId="ADAL" clId="{366595E9-2B97-4DC3-B02E-DB42F7F4AE30}" dt="2020-11-06T02:54:29.780" v="759" actId="2696"/>
        <pc:sldMkLst>
          <pc:docMk/>
          <pc:sldMk cId="1298640653" sldId="711"/>
        </pc:sldMkLst>
      </pc:sldChg>
      <pc:sldChg chg="del ord">
        <pc:chgData name="Tim Hannan (DPC)" userId="5ddcf09c-1eb3-4cbf-8470-a34b8d5cc415" providerId="ADAL" clId="{366595E9-2B97-4DC3-B02E-DB42F7F4AE30}" dt="2020-11-06T02:54:37.065" v="764" actId="2696"/>
        <pc:sldMkLst>
          <pc:docMk/>
          <pc:sldMk cId="2260032947" sldId="712"/>
        </pc:sldMkLst>
      </pc:sldChg>
      <pc:sldChg chg="del">
        <pc:chgData name="Tim Hannan (DPC)" userId="5ddcf09c-1eb3-4cbf-8470-a34b8d5cc415" providerId="ADAL" clId="{366595E9-2B97-4DC3-B02E-DB42F7F4AE30}" dt="2020-11-06T02:44:21.930" v="751" actId="2696"/>
        <pc:sldMkLst>
          <pc:docMk/>
          <pc:sldMk cId="488971970" sldId="713"/>
        </pc:sldMkLst>
      </pc:sldChg>
      <pc:sldChg chg="delSp modSp ord modNotesTx">
        <pc:chgData name="Tim Hannan (DPC)" userId="5ddcf09c-1eb3-4cbf-8470-a34b8d5cc415" providerId="ADAL" clId="{366595E9-2B97-4DC3-B02E-DB42F7F4AE30}" dt="2020-11-09T21:46:36.457" v="5536"/>
        <pc:sldMkLst>
          <pc:docMk/>
          <pc:sldMk cId="2224480126" sldId="714"/>
        </pc:sldMkLst>
        <pc:spChg chg="mod">
          <ac:chgData name="Tim Hannan (DPC)" userId="5ddcf09c-1eb3-4cbf-8470-a34b8d5cc415" providerId="ADAL" clId="{366595E9-2B97-4DC3-B02E-DB42F7F4AE30}" dt="2020-11-06T03:23:00.995" v="1117" actId="20577"/>
          <ac:spMkLst>
            <pc:docMk/>
            <pc:sldMk cId="2224480126" sldId="714"/>
            <ac:spMk id="2" creationId="{D8A9CF84-E095-4880-B5ED-20C7EE0EFEE0}"/>
          </ac:spMkLst>
        </pc:spChg>
        <pc:spChg chg="mod">
          <ac:chgData name="Tim Hannan (DPC)" userId="5ddcf09c-1eb3-4cbf-8470-a34b8d5cc415" providerId="ADAL" clId="{366595E9-2B97-4DC3-B02E-DB42F7F4AE30}" dt="2020-11-06T03:02:04.722" v="1027" actId="20577"/>
          <ac:spMkLst>
            <pc:docMk/>
            <pc:sldMk cId="2224480126" sldId="714"/>
            <ac:spMk id="10" creationId="{E293FAC1-0BBF-43FE-B056-34FF83FBDC76}"/>
          </ac:spMkLst>
        </pc:spChg>
        <pc:spChg chg="del">
          <ac:chgData name="Tim Hannan (DPC)" userId="5ddcf09c-1eb3-4cbf-8470-a34b8d5cc415" providerId="ADAL" clId="{366595E9-2B97-4DC3-B02E-DB42F7F4AE30}" dt="2020-11-06T03:03:31.260" v="1109" actId="478"/>
          <ac:spMkLst>
            <pc:docMk/>
            <pc:sldMk cId="2224480126" sldId="714"/>
            <ac:spMk id="12" creationId="{00F7A198-BA78-49D6-81F2-7640D320ED79}"/>
          </ac:spMkLst>
        </pc:spChg>
        <pc:spChg chg="mod">
          <ac:chgData name="Tim Hannan (DPC)" userId="5ddcf09c-1eb3-4cbf-8470-a34b8d5cc415" providerId="ADAL" clId="{366595E9-2B97-4DC3-B02E-DB42F7F4AE30}" dt="2020-11-06T03:02:16.128" v="1070" actId="1037"/>
          <ac:spMkLst>
            <pc:docMk/>
            <pc:sldMk cId="2224480126" sldId="714"/>
            <ac:spMk id="13" creationId="{9EA6A606-6797-40EF-AD23-E48A349709ED}"/>
          </ac:spMkLst>
        </pc:spChg>
        <pc:spChg chg="mod">
          <ac:chgData name="Tim Hannan (DPC)" userId="5ddcf09c-1eb3-4cbf-8470-a34b8d5cc415" providerId="ADAL" clId="{366595E9-2B97-4DC3-B02E-DB42F7F4AE30}" dt="2020-11-06T03:02:16.128" v="1070" actId="1037"/>
          <ac:spMkLst>
            <pc:docMk/>
            <pc:sldMk cId="2224480126" sldId="714"/>
            <ac:spMk id="16" creationId="{9FF13606-1EDD-4B63-BF03-1C8DFD45E900}"/>
          </ac:spMkLst>
        </pc:spChg>
        <pc:spChg chg="mod">
          <ac:chgData name="Tim Hannan (DPC)" userId="5ddcf09c-1eb3-4cbf-8470-a34b8d5cc415" providerId="ADAL" clId="{366595E9-2B97-4DC3-B02E-DB42F7F4AE30}" dt="2020-11-06T03:02:16.128" v="1070" actId="1037"/>
          <ac:spMkLst>
            <pc:docMk/>
            <pc:sldMk cId="2224480126" sldId="714"/>
            <ac:spMk id="17" creationId="{8A41CF68-D27C-467C-921E-D5D69240B4FE}"/>
          </ac:spMkLst>
        </pc:spChg>
        <pc:picChg chg="mod">
          <ac:chgData name="Tim Hannan (DPC)" userId="5ddcf09c-1eb3-4cbf-8470-a34b8d5cc415" providerId="ADAL" clId="{366595E9-2B97-4DC3-B02E-DB42F7F4AE30}" dt="2020-11-06T03:02:16.128" v="1070" actId="1037"/>
          <ac:picMkLst>
            <pc:docMk/>
            <pc:sldMk cId="2224480126" sldId="714"/>
            <ac:picMk id="18" creationId="{4E19DA30-2441-4DE3-BB33-223FF7414675}"/>
          </ac:picMkLst>
        </pc:picChg>
      </pc:sldChg>
      <pc:sldChg chg="del">
        <pc:chgData name="Tim Hannan (DPC)" userId="5ddcf09c-1eb3-4cbf-8470-a34b8d5cc415" providerId="ADAL" clId="{366595E9-2B97-4DC3-B02E-DB42F7F4AE30}" dt="2020-11-06T02:54:41.144" v="767" actId="2696"/>
        <pc:sldMkLst>
          <pc:docMk/>
          <pc:sldMk cId="3060253045" sldId="715"/>
        </pc:sldMkLst>
      </pc:sldChg>
      <pc:sldChg chg="del ord">
        <pc:chgData name="Tim Hannan (DPC)" userId="5ddcf09c-1eb3-4cbf-8470-a34b8d5cc415" providerId="ADAL" clId="{366595E9-2B97-4DC3-B02E-DB42F7F4AE30}" dt="2020-11-06T02:54:33.471" v="763" actId="2696"/>
        <pc:sldMkLst>
          <pc:docMk/>
          <pc:sldMk cId="1067470344" sldId="720"/>
        </pc:sldMkLst>
      </pc:sldChg>
      <pc:sldChg chg="del">
        <pc:chgData name="Tim Hannan (DPC)" userId="5ddcf09c-1eb3-4cbf-8470-a34b8d5cc415" providerId="ADAL" clId="{366595E9-2B97-4DC3-B02E-DB42F7F4AE30}" dt="2020-11-06T02:43:23.048" v="693" actId="2696"/>
        <pc:sldMkLst>
          <pc:docMk/>
          <pc:sldMk cId="3107228853" sldId="722"/>
        </pc:sldMkLst>
      </pc:sldChg>
      <pc:sldChg chg="del">
        <pc:chgData name="Tim Hannan (DPC)" userId="5ddcf09c-1eb3-4cbf-8470-a34b8d5cc415" providerId="ADAL" clId="{366595E9-2B97-4DC3-B02E-DB42F7F4AE30}" dt="2020-11-06T02:44:19.123" v="747" actId="2696"/>
        <pc:sldMkLst>
          <pc:docMk/>
          <pc:sldMk cId="1154257723" sldId="723"/>
        </pc:sldMkLst>
      </pc:sldChg>
      <pc:sldChg chg="del">
        <pc:chgData name="Tim Hannan (DPC)" userId="5ddcf09c-1eb3-4cbf-8470-a34b8d5cc415" providerId="ADAL" clId="{366595E9-2B97-4DC3-B02E-DB42F7F4AE30}" dt="2020-11-06T02:44:19.142" v="748" actId="2696"/>
        <pc:sldMkLst>
          <pc:docMk/>
          <pc:sldMk cId="3674522518" sldId="725"/>
        </pc:sldMkLst>
      </pc:sldChg>
      <pc:sldChg chg="del">
        <pc:chgData name="Tim Hannan (DPC)" userId="5ddcf09c-1eb3-4cbf-8470-a34b8d5cc415" providerId="ADAL" clId="{366595E9-2B97-4DC3-B02E-DB42F7F4AE30}" dt="2020-11-06T02:44:19.151" v="749" actId="2696"/>
        <pc:sldMkLst>
          <pc:docMk/>
          <pc:sldMk cId="3951355417" sldId="726"/>
        </pc:sldMkLst>
      </pc:sldChg>
      <pc:sldChg chg="del">
        <pc:chgData name="Tim Hannan (DPC)" userId="5ddcf09c-1eb3-4cbf-8470-a34b8d5cc415" providerId="ADAL" clId="{366595E9-2B97-4DC3-B02E-DB42F7F4AE30}" dt="2020-11-06T02:44:19.174" v="750" actId="2696"/>
        <pc:sldMkLst>
          <pc:docMk/>
          <pc:sldMk cId="1437880092" sldId="727"/>
        </pc:sldMkLst>
      </pc:sldChg>
      <pc:sldChg chg="del ord">
        <pc:chgData name="Tim Hannan (DPC)" userId="5ddcf09c-1eb3-4cbf-8470-a34b8d5cc415" providerId="ADAL" clId="{366595E9-2B97-4DC3-B02E-DB42F7F4AE30}" dt="2020-11-06T02:54:26.244" v="758" actId="2696"/>
        <pc:sldMkLst>
          <pc:docMk/>
          <pc:sldMk cId="3314316418" sldId="728"/>
        </pc:sldMkLst>
      </pc:sldChg>
      <pc:sldChg chg="del ord">
        <pc:chgData name="Tim Hannan (DPC)" userId="5ddcf09c-1eb3-4cbf-8470-a34b8d5cc415" providerId="ADAL" clId="{366595E9-2B97-4DC3-B02E-DB42F7F4AE30}" dt="2020-11-06T02:54:29.798" v="760" actId="2696"/>
        <pc:sldMkLst>
          <pc:docMk/>
          <pc:sldMk cId="2285038650" sldId="729"/>
        </pc:sldMkLst>
      </pc:sldChg>
      <pc:sldChg chg="del ord">
        <pc:chgData name="Tim Hannan (DPC)" userId="5ddcf09c-1eb3-4cbf-8470-a34b8d5cc415" providerId="ADAL" clId="{366595E9-2B97-4DC3-B02E-DB42F7F4AE30}" dt="2020-11-06T02:54:29.807" v="761" actId="2696"/>
        <pc:sldMkLst>
          <pc:docMk/>
          <pc:sldMk cId="1321193471" sldId="730"/>
        </pc:sldMkLst>
      </pc:sldChg>
      <pc:sldChg chg="del">
        <pc:chgData name="Tim Hannan (DPC)" userId="5ddcf09c-1eb3-4cbf-8470-a34b8d5cc415" providerId="ADAL" clId="{366595E9-2B97-4DC3-B02E-DB42F7F4AE30}" dt="2020-11-06T02:44:26.451" v="752" actId="2696"/>
        <pc:sldMkLst>
          <pc:docMk/>
          <pc:sldMk cId="258875999" sldId="731"/>
        </pc:sldMkLst>
      </pc:sldChg>
      <pc:sldChg chg="del ord">
        <pc:chgData name="Tim Hannan (DPC)" userId="5ddcf09c-1eb3-4cbf-8470-a34b8d5cc415" providerId="ADAL" clId="{366595E9-2B97-4DC3-B02E-DB42F7F4AE30}" dt="2020-11-06T02:54:37.074" v="765" actId="2696"/>
        <pc:sldMkLst>
          <pc:docMk/>
          <pc:sldMk cId="1380363495" sldId="732"/>
        </pc:sldMkLst>
      </pc:sldChg>
      <pc:sldChg chg="del">
        <pc:chgData name="Tim Hannan (DPC)" userId="5ddcf09c-1eb3-4cbf-8470-a34b8d5cc415" providerId="ADAL" clId="{366595E9-2B97-4DC3-B02E-DB42F7F4AE30}" dt="2020-11-06T02:54:43.056" v="768" actId="2696"/>
        <pc:sldMkLst>
          <pc:docMk/>
          <pc:sldMk cId="746079813" sldId="733"/>
        </pc:sldMkLst>
      </pc:sldChg>
      <pc:sldChg chg="delSp modSp ord modNotesTx">
        <pc:chgData name="Tim Hannan (DPC)" userId="5ddcf09c-1eb3-4cbf-8470-a34b8d5cc415" providerId="ADAL" clId="{366595E9-2B97-4DC3-B02E-DB42F7F4AE30}" dt="2020-11-09T21:46:58.963" v="5537"/>
        <pc:sldMkLst>
          <pc:docMk/>
          <pc:sldMk cId="1971902711" sldId="734"/>
        </pc:sldMkLst>
        <pc:spChg chg="mod">
          <ac:chgData name="Tim Hannan (DPC)" userId="5ddcf09c-1eb3-4cbf-8470-a34b8d5cc415" providerId="ADAL" clId="{366595E9-2B97-4DC3-B02E-DB42F7F4AE30}" dt="2020-11-06T03:25:19.254" v="1200" actId="1037"/>
          <ac:spMkLst>
            <pc:docMk/>
            <pc:sldMk cId="1971902711" sldId="734"/>
            <ac:spMk id="2" creationId="{92AECC12-9D72-443F-94AD-9B63E523EDE7}"/>
          </ac:spMkLst>
        </pc:spChg>
        <pc:spChg chg="mod">
          <ac:chgData name="Tim Hannan (DPC)" userId="5ddcf09c-1eb3-4cbf-8470-a34b8d5cc415" providerId="ADAL" clId="{366595E9-2B97-4DC3-B02E-DB42F7F4AE30}" dt="2020-11-06T03:24:55.501" v="1137" actId="20577"/>
          <ac:spMkLst>
            <pc:docMk/>
            <pc:sldMk cId="1971902711" sldId="734"/>
            <ac:spMk id="6" creationId="{D101966C-0CB4-4A75-959A-167F54540CEC}"/>
          </ac:spMkLst>
        </pc:spChg>
        <pc:spChg chg="del">
          <ac:chgData name="Tim Hannan (DPC)" userId="5ddcf09c-1eb3-4cbf-8470-a34b8d5cc415" providerId="ADAL" clId="{366595E9-2B97-4DC3-B02E-DB42F7F4AE30}" dt="2020-11-06T03:25:12.558" v="1160" actId="478"/>
          <ac:spMkLst>
            <pc:docMk/>
            <pc:sldMk cId="1971902711" sldId="734"/>
            <ac:spMk id="14" creationId="{A95E58FE-C03A-4123-ACDA-78B538312DDC}"/>
          </ac:spMkLst>
        </pc:spChg>
        <pc:grpChg chg="mod">
          <ac:chgData name="Tim Hannan (DPC)" userId="5ddcf09c-1eb3-4cbf-8470-a34b8d5cc415" providerId="ADAL" clId="{366595E9-2B97-4DC3-B02E-DB42F7F4AE30}" dt="2020-11-06T03:25:19.254" v="1200" actId="1037"/>
          <ac:grpSpMkLst>
            <pc:docMk/>
            <pc:sldMk cId="1971902711" sldId="734"/>
            <ac:grpSpMk id="16" creationId="{0FF295BE-E8FA-48BD-95B7-4198FE98F6F7}"/>
          </ac:grpSpMkLst>
        </pc:grpChg>
        <pc:graphicFrameChg chg="mod modGraphic">
          <ac:chgData name="Tim Hannan (DPC)" userId="5ddcf09c-1eb3-4cbf-8470-a34b8d5cc415" providerId="ADAL" clId="{366595E9-2B97-4DC3-B02E-DB42F7F4AE30}" dt="2020-11-06T03:36:06.985" v="1331" actId="20577"/>
          <ac:graphicFrameMkLst>
            <pc:docMk/>
            <pc:sldMk cId="1971902711" sldId="734"/>
            <ac:graphicFrameMk id="4" creationId="{BE53563F-2FB9-45C5-A75C-16C80CF4C6A3}"/>
          </ac:graphicFrameMkLst>
        </pc:graphicFrameChg>
      </pc:sldChg>
      <pc:sldChg chg="addSp delSp modSp ord modNotesTx">
        <pc:chgData name="Tim Hannan (DPC)" userId="5ddcf09c-1eb3-4cbf-8470-a34b8d5cc415" providerId="ADAL" clId="{366595E9-2B97-4DC3-B02E-DB42F7F4AE30}" dt="2020-11-09T21:47:22.210" v="5538"/>
        <pc:sldMkLst>
          <pc:docMk/>
          <pc:sldMk cId="4268233058" sldId="736"/>
        </pc:sldMkLst>
        <pc:spChg chg="mod">
          <ac:chgData name="Tim Hannan (DPC)" userId="5ddcf09c-1eb3-4cbf-8470-a34b8d5cc415" providerId="ADAL" clId="{366595E9-2B97-4DC3-B02E-DB42F7F4AE30}" dt="2020-11-06T04:10:30.336" v="1725" actId="6549"/>
          <ac:spMkLst>
            <pc:docMk/>
            <pc:sldMk cId="4268233058" sldId="736"/>
            <ac:spMk id="10" creationId="{42D6C8EF-C0A2-4203-A30F-6C9EB1353E17}"/>
          </ac:spMkLst>
        </pc:spChg>
        <pc:spChg chg="del">
          <ac:chgData name="Tim Hannan (DPC)" userId="5ddcf09c-1eb3-4cbf-8470-a34b8d5cc415" providerId="ADAL" clId="{366595E9-2B97-4DC3-B02E-DB42F7F4AE30}" dt="2020-11-06T03:38:09.271" v="1413" actId="478"/>
          <ac:spMkLst>
            <pc:docMk/>
            <pc:sldMk cId="4268233058" sldId="736"/>
            <ac:spMk id="13" creationId="{85B283DA-AF72-4109-A066-DE6A7BDBCEDC}"/>
          </ac:spMkLst>
        </pc:spChg>
        <pc:spChg chg="mod">
          <ac:chgData name="Tim Hannan (DPC)" userId="5ddcf09c-1eb3-4cbf-8470-a34b8d5cc415" providerId="ADAL" clId="{366595E9-2B97-4DC3-B02E-DB42F7F4AE30}" dt="2020-11-06T03:39:01.954" v="1502" actId="20577"/>
          <ac:spMkLst>
            <pc:docMk/>
            <pc:sldMk cId="4268233058" sldId="736"/>
            <ac:spMk id="14" creationId="{BDD06CBC-C482-42E6-A397-BB1B24B98FD4}"/>
          </ac:spMkLst>
        </pc:spChg>
        <pc:spChg chg="add del mod">
          <ac:chgData name="Tim Hannan (DPC)" userId="5ddcf09c-1eb3-4cbf-8470-a34b8d5cc415" providerId="ADAL" clId="{366595E9-2B97-4DC3-B02E-DB42F7F4AE30}" dt="2020-11-06T03:39:34.144" v="1542" actId="1037"/>
          <ac:spMkLst>
            <pc:docMk/>
            <pc:sldMk cId="4268233058" sldId="736"/>
            <ac:spMk id="15" creationId="{5E22B31F-0A15-44BB-8F39-22E2F192B4C2}"/>
          </ac:spMkLst>
        </pc:spChg>
        <pc:spChg chg="add del mod">
          <ac:chgData name="Tim Hannan (DPC)" userId="5ddcf09c-1eb3-4cbf-8470-a34b8d5cc415" providerId="ADAL" clId="{366595E9-2B97-4DC3-B02E-DB42F7F4AE30}" dt="2020-11-06T03:39:34.144" v="1542" actId="1037"/>
          <ac:spMkLst>
            <pc:docMk/>
            <pc:sldMk cId="4268233058" sldId="736"/>
            <ac:spMk id="17" creationId="{B1377B77-C72F-4881-AFD3-5454A64F1472}"/>
          </ac:spMkLst>
        </pc:spChg>
        <pc:grpChg chg="add del mod">
          <ac:chgData name="Tim Hannan (DPC)" userId="5ddcf09c-1eb3-4cbf-8470-a34b8d5cc415" providerId="ADAL" clId="{366595E9-2B97-4DC3-B02E-DB42F7F4AE30}" dt="2020-11-06T03:39:34.144" v="1542" actId="1037"/>
          <ac:grpSpMkLst>
            <pc:docMk/>
            <pc:sldMk cId="4268233058" sldId="736"/>
            <ac:grpSpMk id="18" creationId="{55C3821F-5A3A-4D51-ACBF-63FDEA28985A}"/>
          </ac:grpSpMkLst>
        </pc:grpChg>
      </pc:sldChg>
      <pc:sldChg chg="modSp ord modNotesTx">
        <pc:chgData name="Tim Hannan (DPC)" userId="5ddcf09c-1eb3-4cbf-8470-a34b8d5cc415" providerId="ADAL" clId="{366595E9-2B97-4DC3-B02E-DB42F7F4AE30}" dt="2020-11-09T21:47:34.298" v="5539"/>
        <pc:sldMkLst>
          <pc:docMk/>
          <pc:sldMk cId="796730371" sldId="737"/>
        </pc:sldMkLst>
        <pc:spChg chg="mod">
          <ac:chgData name="Tim Hannan (DPC)" userId="5ddcf09c-1eb3-4cbf-8470-a34b8d5cc415" providerId="ADAL" clId="{366595E9-2B97-4DC3-B02E-DB42F7F4AE30}" dt="2020-11-06T04:15:26.610" v="1870" actId="5793"/>
          <ac:spMkLst>
            <pc:docMk/>
            <pc:sldMk cId="796730371" sldId="737"/>
            <ac:spMk id="10" creationId="{42D6C8EF-C0A2-4203-A30F-6C9EB1353E17}"/>
          </ac:spMkLst>
        </pc:spChg>
        <pc:spChg chg="mod">
          <ac:chgData name="Tim Hannan (DPC)" userId="5ddcf09c-1eb3-4cbf-8470-a34b8d5cc415" providerId="ADAL" clId="{366595E9-2B97-4DC3-B02E-DB42F7F4AE30}" dt="2020-11-06T03:39:42.346" v="1543"/>
          <ac:spMkLst>
            <pc:docMk/>
            <pc:sldMk cId="796730371" sldId="737"/>
            <ac:spMk id="13" creationId="{2AD9567B-343D-47A2-AFB5-B9F98663B54C}"/>
          </ac:spMkLst>
        </pc:spChg>
        <pc:spChg chg="mod">
          <ac:chgData name="Tim Hannan (DPC)" userId="5ddcf09c-1eb3-4cbf-8470-a34b8d5cc415" providerId="ADAL" clId="{366595E9-2B97-4DC3-B02E-DB42F7F4AE30}" dt="2020-11-06T04:12:14.033" v="1778" actId="1037"/>
          <ac:spMkLst>
            <pc:docMk/>
            <pc:sldMk cId="796730371" sldId="737"/>
            <ac:spMk id="16" creationId="{43E62651-2ADA-416E-AF15-4443D5A8C73B}"/>
          </ac:spMkLst>
        </pc:spChg>
        <pc:spChg chg="mod">
          <ac:chgData name="Tim Hannan (DPC)" userId="5ddcf09c-1eb3-4cbf-8470-a34b8d5cc415" providerId="ADAL" clId="{366595E9-2B97-4DC3-B02E-DB42F7F4AE30}" dt="2020-11-06T04:12:14.033" v="1778" actId="1037"/>
          <ac:spMkLst>
            <pc:docMk/>
            <pc:sldMk cId="796730371" sldId="737"/>
            <ac:spMk id="25" creationId="{76D0DE55-16F9-45E4-AE0A-4EF02B5586A0}"/>
          </ac:spMkLst>
        </pc:spChg>
        <pc:grpChg chg="mod">
          <ac:chgData name="Tim Hannan (DPC)" userId="5ddcf09c-1eb3-4cbf-8470-a34b8d5cc415" providerId="ADAL" clId="{366595E9-2B97-4DC3-B02E-DB42F7F4AE30}" dt="2020-11-06T04:12:14.033" v="1778" actId="1037"/>
          <ac:grpSpMkLst>
            <pc:docMk/>
            <pc:sldMk cId="796730371" sldId="737"/>
            <ac:grpSpMk id="17" creationId="{8BB5B10D-2F8D-4231-B725-854A97CB5E25}"/>
          </ac:grpSpMkLst>
        </pc:grpChg>
      </pc:sldChg>
      <pc:sldChg chg="modSp ord modNotesTx">
        <pc:chgData name="Tim Hannan (DPC)" userId="5ddcf09c-1eb3-4cbf-8470-a34b8d5cc415" providerId="ADAL" clId="{366595E9-2B97-4DC3-B02E-DB42F7F4AE30}" dt="2020-11-09T21:47:46.358" v="5540"/>
        <pc:sldMkLst>
          <pc:docMk/>
          <pc:sldMk cId="3243583177" sldId="738"/>
        </pc:sldMkLst>
        <pc:spChg chg="mod">
          <ac:chgData name="Tim Hannan (DPC)" userId="5ddcf09c-1eb3-4cbf-8470-a34b8d5cc415" providerId="ADAL" clId="{366595E9-2B97-4DC3-B02E-DB42F7F4AE30}" dt="2020-11-06T03:39:46.525" v="1544"/>
          <ac:spMkLst>
            <pc:docMk/>
            <pc:sldMk cId="3243583177" sldId="738"/>
            <ac:spMk id="13" creationId="{82903FB0-D86D-47B9-AD0B-B58A666E5AB5}"/>
          </ac:spMkLst>
        </pc:spChg>
      </pc:sldChg>
      <pc:sldChg chg="delSp ord modNotesTx">
        <pc:chgData name="Tim Hannan (DPC)" userId="5ddcf09c-1eb3-4cbf-8470-a34b8d5cc415" providerId="ADAL" clId="{366595E9-2B97-4DC3-B02E-DB42F7F4AE30}" dt="2020-11-09T21:48:22.599" v="5543"/>
        <pc:sldMkLst>
          <pc:docMk/>
          <pc:sldMk cId="2160769280" sldId="739"/>
        </pc:sldMkLst>
        <pc:spChg chg="del">
          <ac:chgData name="Tim Hannan (DPC)" userId="5ddcf09c-1eb3-4cbf-8470-a34b8d5cc415" providerId="ADAL" clId="{366595E9-2B97-4DC3-B02E-DB42F7F4AE30}" dt="2020-11-06T03:41:16.065" v="1550" actId="478"/>
          <ac:spMkLst>
            <pc:docMk/>
            <pc:sldMk cId="2160769280" sldId="739"/>
            <ac:spMk id="37" creationId="{B904B803-AE64-42BE-BAF6-3D2D69CE12C7}"/>
          </ac:spMkLst>
        </pc:spChg>
      </pc:sldChg>
      <pc:sldChg chg="ord modNotesTx">
        <pc:chgData name="Tim Hannan (DPC)" userId="5ddcf09c-1eb3-4cbf-8470-a34b8d5cc415" providerId="ADAL" clId="{366595E9-2B97-4DC3-B02E-DB42F7F4AE30}" dt="2020-11-09T21:48:22.599" v="5543"/>
        <pc:sldMkLst>
          <pc:docMk/>
          <pc:sldMk cId="1704931872" sldId="740"/>
        </pc:sldMkLst>
      </pc:sldChg>
      <pc:sldChg chg="delSp ord modNotesTx">
        <pc:chgData name="Tim Hannan (DPC)" userId="5ddcf09c-1eb3-4cbf-8470-a34b8d5cc415" providerId="ADAL" clId="{366595E9-2B97-4DC3-B02E-DB42F7F4AE30}" dt="2020-11-09T21:57:04.073" v="5855"/>
        <pc:sldMkLst>
          <pc:docMk/>
          <pc:sldMk cId="2895195918" sldId="741"/>
        </pc:sldMkLst>
        <pc:spChg chg="del">
          <ac:chgData name="Tim Hannan (DPC)" userId="5ddcf09c-1eb3-4cbf-8470-a34b8d5cc415" providerId="ADAL" clId="{366595E9-2B97-4DC3-B02E-DB42F7F4AE30}" dt="2020-11-06T04:29:20.875" v="2147" actId="478"/>
          <ac:spMkLst>
            <pc:docMk/>
            <pc:sldMk cId="2895195918" sldId="741"/>
            <ac:spMk id="14" creationId="{B055F139-3F21-4CE3-BD08-AFBD6293B63E}"/>
          </ac:spMkLst>
        </pc:spChg>
      </pc:sldChg>
      <pc:sldChg chg="ord">
        <pc:chgData name="Tim Hannan (DPC)" userId="5ddcf09c-1eb3-4cbf-8470-a34b8d5cc415" providerId="ADAL" clId="{366595E9-2B97-4DC3-B02E-DB42F7F4AE30}" dt="2020-11-09T22:17:14.909" v="6042"/>
        <pc:sldMkLst>
          <pc:docMk/>
          <pc:sldMk cId="435376917" sldId="743"/>
        </pc:sldMkLst>
      </pc:sldChg>
      <pc:sldChg chg="addSp modSp ord modNotesTx">
        <pc:chgData name="Tim Hannan (DPC)" userId="5ddcf09c-1eb3-4cbf-8470-a34b8d5cc415" providerId="ADAL" clId="{366595E9-2B97-4DC3-B02E-DB42F7F4AE30}" dt="2020-11-09T21:47:56.748" v="5541"/>
        <pc:sldMkLst>
          <pc:docMk/>
          <pc:sldMk cId="1372034026" sldId="745"/>
        </pc:sldMkLst>
        <pc:spChg chg="mod">
          <ac:chgData name="Tim Hannan (DPC)" userId="5ddcf09c-1eb3-4cbf-8470-a34b8d5cc415" providerId="ADAL" clId="{366595E9-2B97-4DC3-B02E-DB42F7F4AE30}" dt="2020-11-06T03:39:55.763" v="1545"/>
          <ac:spMkLst>
            <pc:docMk/>
            <pc:sldMk cId="1372034026" sldId="745"/>
            <ac:spMk id="13" creationId="{82903FB0-D86D-47B9-AD0B-B58A666E5AB5}"/>
          </ac:spMkLst>
        </pc:spChg>
        <pc:picChg chg="add mod">
          <ac:chgData name="Tim Hannan (DPC)" userId="5ddcf09c-1eb3-4cbf-8470-a34b8d5cc415" providerId="ADAL" clId="{366595E9-2B97-4DC3-B02E-DB42F7F4AE30}" dt="2020-11-09T02:08:18.857" v="2181" actId="1076"/>
          <ac:picMkLst>
            <pc:docMk/>
            <pc:sldMk cId="1372034026" sldId="745"/>
            <ac:picMk id="11" creationId="{523738AF-25F2-4C56-9B5A-D419E04CDFA2}"/>
          </ac:picMkLst>
        </pc:picChg>
      </pc:sldChg>
      <pc:sldChg chg="modSp ord modNotesTx">
        <pc:chgData name="Tim Hannan (DPC)" userId="5ddcf09c-1eb3-4cbf-8470-a34b8d5cc415" providerId="ADAL" clId="{366595E9-2B97-4DC3-B02E-DB42F7F4AE30}" dt="2020-11-09T21:48:06.379" v="5542"/>
        <pc:sldMkLst>
          <pc:docMk/>
          <pc:sldMk cId="3341598798" sldId="746"/>
        </pc:sldMkLst>
        <pc:spChg chg="mod">
          <ac:chgData name="Tim Hannan (DPC)" userId="5ddcf09c-1eb3-4cbf-8470-a34b8d5cc415" providerId="ADAL" clId="{366595E9-2B97-4DC3-B02E-DB42F7F4AE30}" dt="2020-11-06T03:40:00.263" v="1546"/>
          <ac:spMkLst>
            <pc:docMk/>
            <pc:sldMk cId="3341598798" sldId="746"/>
            <ac:spMk id="13" creationId="{82903FB0-D86D-47B9-AD0B-B58A666E5AB5}"/>
          </ac:spMkLst>
        </pc:spChg>
      </pc:sldChg>
      <pc:sldChg chg="ord modNotesTx">
        <pc:chgData name="Tim Hannan (DPC)" userId="5ddcf09c-1eb3-4cbf-8470-a34b8d5cc415" providerId="ADAL" clId="{366595E9-2B97-4DC3-B02E-DB42F7F4AE30}" dt="2020-11-09T21:57:04.073" v="5855"/>
        <pc:sldMkLst>
          <pc:docMk/>
          <pc:sldMk cId="1759872023" sldId="748"/>
        </pc:sldMkLst>
      </pc:sldChg>
      <pc:sldChg chg="ord">
        <pc:chgData name="Tim Hannan (DPC)" userId="5ddcf09c-1eb3-4cbf-8470-a34b8d5cc415" providerId="ADAL" clId="{366595E9-2B97-4DC3-B02E-DB42F7F4AE30}" dt="2020-11-09T22:17:14.909" v="6042"/>
        <pc:sldMkLst>
          <pc:docMk/>
          <pc:sldMk cId="4105493042" sldId="749"/>
        </pc:sldMkLst>
      </pc:sldChg>
      <pc:sldChg chg="modSp add">
        <pc:chgData name="Tim Hannan (DPC)" userId="5ddcf09c-1eb3-4cbf-8470-a34b8d5cc415" providerId="ADAL" clId="{366595E9-2B97-4DC3-B02E-DB42F7F4AE30}" dt="2020-11-06T02:43:12.421" v="691" actId="20577"/>
        <pc:sldMkLst>
          <pc:docMk/>
          <pc:sldMk cId="1437801764" sldId="750"/>
        </pc:sldMkLst>
        <pc:spChg chg="mod">
          <ac:chgData name="Tim Hannan (DPC)" userId="5ddcf09c-1eb3-4cbf-8470-a34b8d5cc415" providerId="ADAL" clId="{366595E9-2B97-4DC3-B02E-DB42F7F4AE30}" dt="2020-11-06T02:43:12.421" v="691" actId="20577"/>
          <ac:spMkLst>
            <pc:docMk/>
            <pc:sldMk cId="1437801764" sldId="750"/>
            <ac:spMk id="6" creationId="{D101966C-0CB4-4A75-959A-167F54540CEC}"/>
          </ac:spMkLst>
        </pc:spChg>
      </pc:sldChg>
      <pc:sldChg chg="modSp add">
        <pc:chgData name="Tim Hannan (DPC)" userId="5ddcf09c-1eb3-4cbf-8470-a34b8d5cc415" providerId="ADAL" clId="{366595E9-2B97-4DC3-B02E-DB42F7F4AE30}" dt="2020-11-06T02:43:34.378" v="709" actId="20577"/>
        <pc:sldMkLst>
          <pc:docMk/>
          <pc:sldMk cId="214642052" sldId="751"/>
        </pc:sldMkLst>
        <pc:spChg chg="mod">
          <ac:chgData name="Tim Hannan (DPC)" userId="5ddcf09c-1eb3-4cbf-8470-a34b8d5cc415" providerId="ADAL" clId="{366595E9-2B97-4DC3-B02E-DB42F7F4AE30}" dt="2020-11-06T02:43:34.378" v="709" actId="20577"/>
          <ac:spMkLst>
            <pc:docMk/>
            <pc:sldMk cId="214642052" sldId="751"/>
            <ac:spMk id="6" creationId="{D101966C-0CB4-4A75-959A-167F54540CEC}"/>
          </ac:spMkLst>
        </pc:spChg>
      </pc:sldChg>
      <pc:sldChg chg="modSp add">
        <pc:chgData name="Tim Hannan (DPC)" userId="5ddcf09c-1eb3-4cbf-8470-a34b8d5cc415" providerId="ADAL" clId="{366595E9-2B97-4DC3-B02E-DB42F7F4AE30}" dt="2020-11-09T04:13:44.798" v="2282" actId="207"/>
        <pc:sldMkLst>
          <pc:docMk/>
          <pc:sldMk cId="3525916493" sldId="752"/>
        </pc:sldMkLst>
        <pc:spChg chg="mod">
          <ac:chgData name="Tim Hannan (DPC)" userId="5ddcf09c-1eb3-4cbf-8470-a34b8d5cc415" providerId="ADAL" clId="{366595E9-2B97-4DC3-B02E-DB42F7F4AE30}" dt="2020-11-09T04:13:44.798" v="2282" actId="207"/>
          <ac:spMkLst>
            <pc:docMk/>
            <pc:sldMk cId="3525916493" sldId="752"/>
            <ac:spMk id="6" creationId="{D101966C-0CB4-4A75-959A-167F54540CEC}"/>
          </ac:spMkLst>
        </pc:spChg>
      </pc:sldChg>
      <pc:sldChg chg="modSp add">
        <pc:chgData name="Tim Hannan (DPC)" userId="5ddcf09c-1eb3-4cbf-8470-a34b8d5cc415" providerId="ADAL" clId="{366595E9-2B97-4DC3-B02E-DB42F7F4AE30}" dt="2020-11-09T04:15:40.007" v="2283" actId="207"/>
        <pc:sldMkLst>
          <pc:docMk/>
          <pc:sldMk cId="2454304639" sldId="753"/>
        </pc:sldMkLst>
        <pc:spChg chg="mod">
          <ac:chgData name="Tim Hannan (DPC)" userId="5ddcf09c-1eb3-4cbf-8470-a34b8d5cc415" providerId="ADAL" clId="{366595E9-2B97-4DC3-B02E-DB42F7F4AE30}" dt="2020-11-09T04:15:40.007" v="2283" actId="207"/>
          <ac:spMkLst>
            <pc:docMk/>
            <pc:sldMk cId="2454304639" sldId="753"/>
            <ac:spMk id="6" creationId="{D101966C-0CB4-4A75-959A-167F54540CEC}"/>
          </ac:spMkLst>
        </pc:spChg>
      </pc:sldChg>
      <pc:sldChg chg="add">
        <pc:chgData name="Tim Hannan (DPC)" userId="5ddcf09c-1eb3-4cbf-8470-a34b8d5cc415" providerId="ADAL" clId="{366595E9-2B97-4DC3-B02E-DB42F7F4AE30}" dt="2020-11-06T02:55:47.136" v="770"/>
        <pc:sldMkLst>
          <pc:docMk/>
          <pc:sldMk cId="4250813711" sldId="754"/>
        </pc:sldMkLst>
      </pc:sldChg>
      <pc:sldChg chg="addSp delSp modSp add modNotesTx">
        <pc:chgData name="Tim Hannan (DPC)" userId="5ddcf09c-1eb3-4cbf-8470-a34b8d5cc415" providerId="ADAL" clId="{366595E9-2B97-4DC3-B02E-DB42F7F4AE30}" dt="2020-11-09T06:04:50.686" v="3633" actId="14100"/>
        <pc:sldMkLst>
          <pc:docMk/>
          <pc:sldMk cId="1808610196" sldId="755"/>
        </pc:sldMkLst>
        <pc:spChg chg="del">
          <ac:chgData name="Tim Hannan (DPC)" userId="5ddcf09c-1eb3-4cbf-8470-a34b8d5cc415" providerId="ADAL" clId="{366595E9-2B97-4DC3-B02E-DB42F7F4AE30}" dt="2020-11-06T03:36:35.212" v="1332" actId="478"/>
          <ac:spMkLst>
            <pc:docMk/>
            <pc:sldMk cId="1808610196" sldId="755"/>
            <ac:spMk id="2" creationId="{92AECC12-9D72-443F-94AD-9B63E523EDE7}"/>
          </ac:spMkLst>
        </pc:spChg>
        <pc:spChg chg="mod">
          <ac:chgData name="Tim Hannan (DPC)" userId="5ddcf09c-1eb3-4cbf-8470-a34b8d5cc415" providerId="ADAL" clId="{366595E9-2B97-4DC3-B02E-DB42F7F4AE30}" dt="2020-11-06T03:25:07.947" v="1159" actId="20577"/>
          <ac:spMkLst>
            <pc:docMk/>
            <pc:sldMk cId="1808610196" sldId="755"/>
            <ac:spMk id="6" creationId="{D101966C-0CB4-4A75-959A-167F54540CEC}"/>
          </ac:spMkLst>
        </pc:spChg>
        <pc:spChg chg="add mod">
          <ac:chgData name="Tim Hannan (DPC)" userId="5ddcf09c-1eb3-4cbf-8470-a34b8d5cc415" providerId="ADAL" clId="{366595E9-2B97-4DC3-B02E-DB42F7F4AE30}" dt="2020-11-09T06:04:50.686" v="3633" actId="14100"/>
          <ac:spMkLst>
            <pc:docMk/>
            <pc:sldMk cId="1808610196" sldId="755"/>
            <ac:spMk id="13" creationId="{D2589B32-AA7B-4A64-9619-6D8EA256B5DF}"/>
          </ac:spMkLst>
        </pc:spChg>
        <pc:spChg chg="del">
          <ac:chgData name="Tim Hannan (DPC)" userId="5ddcf09c-1eb3-4cbf-8470-a34b8d5cc415" providerId="ADAL" clId="{366595E9-2B97-4DC3-B02E-DB42F7F4AE30}" dt="2020-11-06T03:36:35.212" v="1332" actId="478"/>
          <ac:spMkLst>
            <pc:docMk/>
            <pc:sldMk cId="1808610196" sldId="755"/>
            <ac:spMk id="14" creationId="{A95E58FE-C03A-4123-ACDA-78B538312DDC}"/>
          </ac:spMkLst>
        </pc:spChg>
        <pc:grpChg chg="del">
          <ac:chgData name="Tim Hannan (DPC)" userId="5ddcf09c-1eb3-4cbf-8470-a34b8d5cc415" providerId="ADAL" clId="{366595E9-2B97-4DC3-B02E-DB42F7F4AE30}" dt="2020-11-06T03:36:35.212" v="1332" actId="478"/>
          <ac:grpSpMkLst>
            <pc:docMk/>
            <pc:sldMk cId="1808610196" sldId="755"/>
            <ac:grpSpMk id="16" creationId="{0FF295BE-E8FA-48BD-95B7-4198FE98F6F7}"/>
          </ac:grpSpMkLst>
        </pc:grpChg>
        <pc:graphicFrameChg chg="add del mod modGraphic">
          <ac:chgData name="Tim Hannan (DPC)" userId="5ddcf09c-1eb3-4cbf-8470-a34b8d5cc415" providerId="ADAL" clId="{366595E9-2B97-4DC3-B02E-DB42F7F4AE30}" dt="2020-11-09T05:44:51.834" v="3114" actId="14100"/>
          <ac:graphicFrameMkLst>
            <pc:docMk/>
            <pc:sldMk cId="1808610196" sldId="755"/>
            <ac:graphicFrameMk id="4" creationId="{BE53563F-2FB9-45C5-A75C-16C80CF4C6A3}"/>
          </ac:graphicFrameMkLst>
        </pc:graphicFrameChg>
      </pc:sldChg>
      <pc:sldChg chg="addSp delSp modSp">
        <pc:chgData name="Tim Hannan (DPC)" userId="5ddcf09c-1eb3-4cbf-8470-a34b8d5cc415" providerId="ADAL" clId="{366595E9-2B97-4DC3-B02E-DB42F7F4AE30}" dt="2020-11-10T02:45:09.918" v="6153" actId="478"/>
        <pc:sldMkLst>
          <pc:docMk/>
          <pc:sldMk cId="4171537061" sldId="756"/>
        </pc:sldMkLst>
        <pc:spChg chg="mod">
          <ac:chgData name="Tim Hannan (DPC)" userId="5ddcf09c-1eb3-4cbf-8470-a34b8d5cc415" providerId="ADAL" clId="{366595E9-2B97-4DC3-B02E-DB42F7F4AE30}" dt="2020-11-10T02:43:11.260" v="6045" actId="20577"/>
          <ac:spMkLst>
            <pc:docMk/>
            <pc:sldMk cId="4171537061" sldId="756"/>
            <ac:spMk id="7" creationId="{A8D5415D-9BED-48CF-9A36-2004C90F871C}"/>
          </ac:spMkLst>
        </pc:spChg>
        <pc:spChg chg="mod">
          <ac:chgData name="Tim Hannan (DPC)" userId="5ddcf09c-1eb3-4cbf-8470-a34b8d5cc415" providerId="ADAL" clId="{366595E9-2B97-4DC3-B02E-DB42F7F4AE30}" dt="2020-11-10T02:45:05.455" v="6152" actId="1036"/>
          <ac:spMkLst>
            <pc:docMk/>
            <pc:sldMk cId="4171537061" sldId="756"/>
            <ac:spMk id="12" creationId="{CB1B2C55-2B37-40EF-A5A5-7DA2489F3228}"/>
          </ac:spMkLst>
        </pc:spChg>
        <pc:spChg chg="del">
          <ac:chgData name="Tim Hannan (DPC)" userId="5ddcf09c-1eb3-4cbf-8470-a34b8d5cc415" providerId="ADAL" clId="{366595E9-2B97-4DC3-B02E-DB42F7F4AE30}" dt="2020-11-10T02:43:45.539" v="6047" actId="478"/>
          <ac:spMkLst>
            <pc:docMk/>
            <pc:sldMk cId="4171537061" sldId="756"/>
            <ac:spMk id="17" creationId="{1AEE4335-8947-40C7-9A9B-73F26A198037}"/>
          </ac:spMkLst>
        </pc:spChg>
        <pc:spChg chg="del">
          <ac:chgData name="Tim Hannan (DPC)" userId="5ddcf09c-1eb3-4cbf-8470-a34b8d5cc415" providerId="ADAL" clId="{366595E9-2B97-4DC3-B02E-DB42F7F4AE30}" dt="2020-11-10T02:44:18.943" v="6048" actId="478"/>
          <ac:spMkLst>
            <pc:docMk/>
            <pc:sldMk cId="4171537061" sldId="756"/>
            <ac:spMk id="20" creationId="{A7C19C54-57E6-46AE-9563-8AC1605167B5}"/>
          </ac:spMkLst>
        </pc:spChg>
        <pc:spChg chg="mod">
          <ac:chgData name="Tim Hannan (DPC)" userId="5ddcf09c-1eb3-4cbf-8470-a34b8d5cc415" providerId="ADAL" clId="{366595E9-2B97-4DC3-B02E-DB42F7F4AE30}" dt="2020-11-10T02:45:05.455" v="6152" actId="1036"/>
          <ac:spMkLst>
            <pc:docMk/>
            <pc:sldMk cId="4171537061" sldId="756"/>
            <ac:spMk id="22" creationId="{8CB2028E-1735-4A53-9D02-6BA3F4681F39}"/>
          </ac:spMkLst>
        </pc:spChg>
        <pc:spChg chg="del">
          <ac:chgData name="Tim Hannan (DPC)" userId="5ddcf09c-1eb3-4cbf-8470-a34b8d5cc415" providerId="ADAL" clId="{366595E9-2B97-4DC3-B02E-DB42F7F4AE30}" dt="2020-11-10T02:43:37.913" v="6046" actId="478"/>
          <ac:spMkLst>
            <pc:docMk/>
            <pc:sldMk cId="4171537061" sldId="756"/>
            <ac:spMk id="24" creationId="{CBDE883F-1357-43E6-B7B9-3106821F576C}"/>
          </ac:spMkLst>
        </pc:spChg>
        <pc:spChg chg="mod">
          <ac:chgData name="Tim Hannan (DPC)" userId="5ddcf09c-1eb3-4cbf-8470-a34b8d5cc415" providerId="ADAL" clId="{366595E9-2B97-4DC3-B02E-DB42F7F4AE30}" dt="2020-11-10T02:45:05.455" v="6152" actId="1036"/>
          <ac:spMkLst>
            <pc:docMk/>
            <pc:sldMk cId="4171537061" sldId="756"/>
            <ac:spMk id="26" creationId="{2130DF61-6DD5-4D91-95FF-AB600219201F}"/>
          </ac:spMkLst>
        </pc:spChg>
        <pc:spChg chg="mod">
          <ac:chgData name="Tim Hannan (DPC)" userId="5ddcf09c-1eb3-4cbf-8470-a34b8d5cc415" providerId="ADAL" clId="{366595E9-2B97-4DC3-B02E-DB42F7F4AE30}" dt="2020-11-10T02:45:05.455" v="6152" actId="1036"/>
          <ac:spMkLst>
            <pc:docMk/>
            <pc:sldMk cId="4171537061" sldId="756"/>
            <ac:spMk id="28" creationId="{1E0FC51F-2DA9-43B9-9880-159936CB91C6}"/>
          </ac:spMkLst>
        </pc:spChg>
        <pc:spChg chg="del">
          <ac:chgData name="Tim Hannan (DPC)" userId="5ddcf09c-1eb3-4cbf-8470-a34b8d5cc415" providerId="ADAL" clId="{366595E9-2B97-4DC3-B02E-DB42F7F4AE30}" dt="2020-11-10T02:45:09.918" v="6153" actId="478"/>
          <ac:spMkLst>
            <pc:docMk/>
            <pc:sldMk cId="4171537061" sldId="756"/>
            <ac:spMk id="33" creationId="{8980989D-7623-4D17-B739-ED9B29CC8C43}"/>
          </ac:spMkLst>
        </pc:spChg>
        <pc:spChg chg="add del mod">
          <ac:chgData name="Tim Hannan (DPC)" userId="5ddcf09c-1eb3-4cbf-8470-a34b8d5cc415" providerId="ADAL" clId="{366595E9-2B97-4DC3-B02E-DB42F7F4AE30}" dt="2020-11-09T05:34:02.460" v="2799" actId="478"/>
          <ac:spMkLst>
            <pc:docMk/>
            <pc:sldMk cId="4171537061" sldId="756"/>
            <ac:spMk id="41" creationId="{346076BC-0DE0-48A1-B0F4-F94867667B1F}"/>
          </ac:spMkLst>
        </pc:spChg>
        <pc:picChg chg="mod">
          <ac:chgData name="Tim Hannan (DPC)" userId="5ddcf09c-1eb3-4cbf-8470-a34b8d5cc415" providerId="ADAL" clId="{366595E9-2B97-4DC3-B02E-DB42F7F4AE30}" dt="2020-11-10T02:45:05.455" v="6152" actId="1036"/>
          <ac:picMkLst>
            <pc:docMk/>
            <pc:sldMk cId="4171537061" sldId="756"/>
            <ac:picMk id="9" creationId="{C3202144-E34E-4AF1-8BA0-11CF6C0D4DDF}"/>
          </ac:picMkLst>
        </pc:picChg>
        <pc:picChg chg="del">
          <ac:chgData name="Tim Hannan (DPC)" userId="5ddcf09c-1eb3-4cbf-8470-a34b8d5cc415" providerId="ADAL" clId="{366595E9-2B97-4DC3-B02E-DB42F7F4AE30}" dt="2020-11-10T02:43:45.539" v="6047" actId="478"/>
          <ac:picMkLst>
            <pc:docMk/>
            <pc:sldMk cId="4171537061" sldId="756"/>
            <ac:picMk id="15" creationId="{9EA25C0C-7C7F-4C45-AE6A-C07A8E3EFAF2}"/>
          </ac:picMkLst>
        </pc:picChg>
        <pc:picChg chg="del">
          <ac:chgData name="Tim Hannan (DPC)" userId="5ddcf09c-1eb3-4cbf-8470-a34b8d5cc415" providerId="ADAL" clId="{366595E9-2B97-4DC3-B02E-DB42F7F4AE30}" dt="2020-11-10T02:44:18.943" v="6048" actId="478"/>
          <ac:picMkLst>
            <pc:docMk/>
            <pc:sldMk cId="4171537061" sldId="756"/>
            <ac:picMk id="19" creationId="{9D105B49-81F9-4747-B138-F20D58EED148}"/>
          </ac:picMkLst>
        </pc:picChg>
        <pc:picChg chg="mod">
          <ac:chgData name="Tim Hannan (DPC)" userId="5ddcf09c-1eb3-4cbf-8470-a34b8d5cc415" providerId="ADAL" clId="{366595E9-2B97-4DC3-B02E-DB42F7F4AE30}" dt="2020-11-10T02:45:05.455" v="6152" actId="1036"/>
          <ac:picMkLst>
            <pc:docMk/>
            <pc:sldMk cId="4171537061" sldId="756"/>
            <ac:picMk id="21" creationId="{0BE4837B-5548-4371-9FEB-68BDCB6913DB}"/>
          </ac:picMkLst>
        </pc:picChg>
        <pc:picChg chg="del">
          <ac:chgData name="Tim Hannan (DPC)" userId="5ddcf09c-1eb3-4cbf-8470-a34b8d5cc415" providerId="ADAL" clId="{366595E9-2B97-4DC3-B02E-DB42F7F4AE30}" dt="2020-11-10T02:43:37.913" v="6046" actId="478"/>
          <ac:picMkLst>
            <pc:docMk/>
            <pc:sldMk cId="4171537061" sldId="756"/>
            <ac:picMk id="23" creationId="{DE4199E6-6AC8-4725-861B-3D244FF0FDC5}"/>
          </ac:picMkLst>
        </pc:picChg>
        <pc:picChg chg="mod">
          <ac:chgData name="Tim Hannan (DPC)" userId="5ddcf09c-1eb3-4cbf-8470-a34b8d5cc415" providerId="ADAL" clId="{366595E9-2B97-4DC3-B02E-DB42F7F4AE30}" dt="2020-11-10T02:45:05.455" v="6152" actId="1036"/>
          <ac:picMkLst>
            <pc:docMk/>
            <pc:sldMk cId="4171537061" sldId="756"/>
            <ac:picMk id="25" creationId="{0903C54F-F8BC-4C0D-830A-4E080AF84D43}"/>
          </ac:picMkLst>
        </pc:picChg>
        <pc:picChg chg="mod">
          <ac:chgData name="Tim Hannan (DPC)" userId="5ddcf09c-1eb3-4cbf-8470-a34b8d5cc415" providerId="ADAL" clId="{366595E9-2B97-4DC3-B02E-DB42F7F4AE30}" dt="2020-11-10T02:45:05.455" v="6152" actId="1036"/>
          <ac:picMkLst>
            <pc:docMk/>
            <pc:sldMk cId="4171537061" sldId="756"/>
            <ac:picMk id="27" creationId="{E7E65C98-81F0-46E2-A631-FF64A3A14F4D}"/>
          </ac:picMkLst>
        </pc:picChg>
      </pc:sldChg>
      <pc:sldChg chg="addSp delSp modSp">
        <pc:chgData name="Tim Hannan (DPC)" userId="5ddcf09c-1eb3-4cbf-8470-a34b8d5cc415" providerId="ADAL" clId="{366595E9-2B97-4DC3-B02E-DB42F7F4AE30}" dt="2020-11-10T02:45:26.518" v="6155" actId="478"/>
        <pc:sldMkLst>
          <pc:docMk/>
          <pc:sldMk cId="201666054" sldId="757"/>
        </pc:sldMkLst>
        <pc:spChg chg="del">
          <ac:chgData name="Tim Hannan (DPC)" userId="5ddcf09c-1eb3-4cbf-8470-a34b8d5cc415" providerId="ADAL" clId="{366595E9-2B97-4DC3-B02E-DB42F7F4AE30}" dt="2020-11-10T02:45:26.518" v="6155" actId="478"/>
          <ac:spMkLst>
            <pc:docMk/>
            <pc:sldMk cId="201666054" sldId="757"/>
            <ac:spMk id="12" creationId="{7E598A3F-F4AB-4330-ADFE-7825AA8669C7}"/>
          </ac:spMkLst>
        </pc:spChg>
        <pc:spChg chg="del">
          <ac:chgData name="Tim Hannan (DPC)" userId="5ddcf09c-1eb3-4cbf-8470-a34b8d5cc415" providerId="ADAL" clId="{366595E9-2B97-4DC3-B02E-DB42F7F4AE30}" dt="2020-11-09T05:43:59.501" v="3112" actId="478"/>
          <ac:spMkLst>
            <pc:docMk/>
            <pc:sldMk cId="201666054" sldId="757"/>
            <ac:spMk id="15" creationId="{A50EBB72-7C24-4245-9BC8-9DAA39F1CC2A}"/>
          </ac:spMkLst>
        </pc:spChg>
        <pc:spChg chg="add del mod">
          <ac:chgData name="Tim Hannan (DPC)" userId="5ddcf09c-1eb3-4cbf-8470-a34b8d5cc415" providerId="ADAL" clId="{366595E9-2B97-4DC3-B02E-DB42F7F4AE30}" dt="2020-11-09T05:36:47.118" v="2878" actId="478"/>
          <ac:spMkLst>
            <pc:docMk/>
            <pc:sldMk cId="201666054" sldId="757"/>
            <ac:spMk id="26" creationId="{4F33CF51-DB48-4575-B8CF-261A57C244A3}"/>
          </ac:spMkLst>
        </pc:spChg>
        <pc:spChg chg="mod">
          <ac:chgData name="Tim Hannan (DPC)" userId="5ddcf09c-1eb3-4cbf-8470-a34b8d5cc415" providerId="ADAL" clId="{366595E9-2B97-4DC3-B02E-DB42F7F4AE30}" dt="2020-11-09T05:43:10.486" v="3111" actId="20577"/>
          <ac:spMkLst>
            <pc:docMk/>
            <pc:sldMk cId="201666054" sldId="757"/>
            <ac:spMk id="27" creationId="{BFE0190E-BF58-41B9-9BC1-6A1E5C7FBE64}"/>
          </ac:spMkLst>
        </pc:spChg>
        <pc:spChg chg="add del mod">
          <ac:chgData name="Tim Hannan (DPC)" userId="5ddcf09c-1eb3-4cbf-8470-a34b8d5cc415" providerId="ADAL" clId="{366595E9-2B97-4DC3-B02E-DB42F7F4AE30}" dt="2020-11-09T05:36:49.992" v="2879" actId="478"/>
          <ac:spMkLst>
            <pc:docMk/>
            <pc:sldMk cId="201666054" sldId="757"/>
            <ac:spMk id="28" creationId="{58068AA8-A9DF-44C9-9C8A-6C6282F219A2}"/>
          </ac:spMkLst>
        </pc:spChg>
        <pc:spChg chg="add">
          <ac:chgData name="Tim Hannan (DPC)" userId="5ddcf09c-1eb3-4cbf-8470-a34b8d5cc415" providerId="ADAL" clId="{366595E9-2B97-4DC3-B02E-DB42F7F4AE30}" dt="2020-11-09T05:43:59.986" v="3113"/>
          <ac:spMkLst>
            <pc:docMk/>
            <pc:sldMk cId="201666054" sldId="757"/>
            <ac:spMk id="30" creationId="{2983095B-4823-4F06-A296-79628EE905E8}"/>
          </ac:spMkLst>
        </pc:spChg>
        <pc:picChg chg="del">
          <ac:chgData name="Tim Hannan (DPC)" userId="5ddcf09c-1eb3-4cbf-8470-a34b8d5cc415" providerId="ADAL" clId="{366595E9-2B97-4DC3-B02E-DB42F7F4AE30}" dt="2020-11-09T05:43:59.501" v="3112" actId="478"/>
          <ac:picMkLst>
            <pc:docMk/>
            <pc:sldMk cId="201666054" sldId="757"/>
            <ac:picMk id="14" creationId="{C1486738-9F3E-4EEB-96C7-CA4E4210F970}"/>
          </ac:picMkLst>
        </pc:picChg>
        <pc:picChg chg="add">
          <ac:chgData name="Tim Hannan (DPC)" userId="5ddcf09c-1eb3-4cbf-8470-a34b8d5cc415" providerId="ADAL" clId="{366595E9-2B97-4DC3-B02E-DB42F7F4AE30}" dt="2020-11-09T05:43:59.986" v="3113"/>
          <ac:picMkLst>
            <pc:docMk/>
            <pc:sldMk cId="201666054" sldId="757"/>
            <ac:picMk id="32" creationId="{ACC29E4C-8696-46EF-A680-331759EFDDBC}"/>
          </ac:picMkLst>
        </pc:picChg>
      </pc:sldChg>
      <pc:sldChg chg="addSp delSp modSp">
        <pc:chgData name="Tim Hannan (DPC)" userId="5ddcf09c-1eb3-4cbf-8470-a34b8d5cc415" providerId="ADAL" clId="{366595E9-2B97-4DC3-B02E-DB42F7F4AE30}" dt="2020-11-10T02:45:59.651" v="6158" actId="478"/>
        <pc:sldMkLst>
          <pc:docMk/>
          <pc:sldMk cId="1806752431" sldId="758"/>
        </pc:sldMkLst>
        <pc:spChg chg="mod">
          <ac:chgData name="Tim Hannan (DPC)" userId="5ddcf09c-1eb3-4cbf-8470-a34b8d5cc415" providerId="ADAL" clId="{366595E9-2B97-4DC3-B02E-DB42F7F4AE30}" dt="2020-11-09T06:14:49.001" v="3924" actId="164"/>
          <ac:spMkLst>
            <pc:docMk/>
            <pc:sldMk cId="1806752431" sldId="758"/>
            <ac:spMk id="3" creationId="{CE8B628C-FECC-4CFB-B7B2-53A99B568A97}"/>
          </ac:spMkLst>
        </pc:spChg>
        <pc:spChg chg="del">
          <ac:chgData name="Tim Hannan (DPC)" userId="5ddcf09c-1eb3-4cbf-8470-a34b8d5cc415" providerId="ADAL" clId="{366595E9-2B97-4DC3-B02E-DB42F7F4AE30}" dt="2020-11-10T02:45:53.033" v="6156" actId="478"/>
          <ac:spMkLst>
            <pc:docMk/>
            <pc:sldMk cId="1806752431" sldId="758"/>
            <ac:spMk id="11" creationId="{462E3A64-7260-4ABA-BF36-6956050975EB}"/>
          </ac:spMkLst>
        </pc:spChg>
        <pc:spChg chg="mod">
          <ac:chgData name="Tim Hannan (DPC)" userId="5ddcf09c-1eb3-4cbf-8470-a34b8d5cc415" providerId="ADAL" clId="{366595E9-2B97-4DC3-B02E-DB42F7F4AE30}" dt="2020-11-09T06:10:41.335" v="3740" actId="122"/>
          <ac:spMkLst>
            <pc:docMk/>
            <pc:sldMk cId="1806752431" sldId="758"/>
            <ac:spMk id="13" creationId="{2424EAC4-45A6-40A3-9A2D-B1E7C6C379C2}"/>
          </ac:spMkLst>
        </pc:spChg>
        <pc:spChg chg="add del mod">
          <ac:chgData name="Tim Hannan (DPC)" userId="5ddcf09c-1eb3-4cbf-8470-a34b8d5cc415" providerId="ADAL" clId="{366595E9-2B97-4DC3-B02E-DB42F7F4AE30}" dt="2020-11-10T02:45:59.651" v="6158" actId="478"/>
          <ac:spMkLst>
            <pc:docMk/>
            <pc:sldMk cId="1806752431" sldId="758"/>
            <ac:spMk id="15" creationId="{57E7F6E7-44F6-4DA4-9511-289BAC18B4AA}"/>
          </ac:spMkLst>
        </pc:spChg>
        <pc:spChg chg="mod">
          <ac:chgData name="Tim Hannan (DPC)" userId="5ddcf09c-1eb3-4cbf-8470-a34b8d5cc415" providerId="ADAL" clId="{366595E9-2B97-4DC3-B02E-DB42F7F4AE30}" dt="2020-11-09T06:14:49.001" v="3924" actId="164"/>
          <ac:spMkLst>
            <pc:docMk/>
            <pc:sldMk cId="1806752431" sldId="758"/>
            <ac:spMk id="20" creationId="{A8563C22-B104-4037-8CAC-1EE303D67C4C}"/>
          </ac:spMkLst>
        </pc:spChg>
        <pc:grpChg chg="add mod">
          <ac:chgData name="Tim Hannan (DPC)" userId="5ddcf09c-1eb3-4cbf-8470-a34b8d5cc415" providerId="ADAL" clId="{366595E9-2B97-4DC3-B02E-DB42F7F4AE30}" dt="2020-11-09T06:14:50.827" v="3937" actId="1036"/>
          <ac:grpSpMkLst>
            <pc:docMk/>
            <pc:sldMk cId="1806752431" sldId="758"/>
            <ac:grpSpMk id="5" creationId="{B6438CFE-12B2-4100-8F48-22E251EFAA59}"/>
          </ac:grpSpMkLst>
        </pc:grpChg>
      </pc:sldChg>
      <pc:sldChg chg="addSp delSp modSp modNotesTx">
        <pc:chgData name="Tim Hannan (DPC)" userId="5ddcf09c-1eb3-4cbf-8470-a34b8d5cc415" providerId="ADAL" clId="{366595E9-2B97-4DC3-B02E-DB42F7F4AE30}" dt="2020-11-10T02:49:01.569" v="6326" actId="5793"/>
        <pc:sldMkLst>
          <pc:docMk/>
          <pc:sldMk cId="2441531898" sldId="759"/>
        </pc:sldMkLst>
        <pc:spChg chg="mod">
          <ac:chgData name="Tim Hannan (DPC)" userId="5ddcf09c-1eb3-4cbf-8470-a34b8d5cc415" providerId="ADAL" clId="{366595E9-2B97-4DC3-B02E-DB42F7F4AE30}" dt="2020-11-10T02:48:34.914" v="6322" actId="1035"/>
          <ac:spMkLst>
            <pc:docMk/>
            <pc:sldMk cId="2441531898" sldId="759"/>
            <ac:spMk id="3" creationId="{CE8B628C-FECC-4CFB-B7B2-53A99B568A97}"/>
          </ac:spMkLst>
        </pc:spChg>
        <pc:spChg chg="del">
          <ac:chgData name="Tim Hannan (DPC)" userId="5ddcf09c-1eb3-4cbf-8470-a34b8d5cc415" providerId="ADAL" clId="{366595E9-2B97-4DC3-B02E-DB42F7F4AE30}" dt="2020-11-10T02:46:06.687" v="6159" actId="478"/>
          <ac:spMkLst>
            <pc:docMk/>
            <pc:sldMk cId="2441531898" sldId="759"/>
            <ac:spMk id="11" creationId="{462E3A64-7260-4ABA-BF36-6956050975EB}"/>
          </ac:spMkLst>
        </pc:spChg>
        <pc:spChg chg="del">
          <ac:chgData name="Tim Hannan (DPC)" userId="5ddcf09c-1eb3-4cbf-8470-a34b8d5cc415" providerId="ADAL" clId="{366595E9-2B97-4DC3-B02E-DB42F7F4AE30}" dt="2020-11-09T06:18:48.912" v="3938" actId="478"/>
          <ac:spMkLst>
            <pc:docMk/>
            <pc:sldMk cId="2441531898" sldId="759"/>
            <ac:spMk id="13" creationId="{2424EAC4-45A6-40A3-9A2D-B1E7C6C379C2}"/>
          </ac:spMkLst>
        </pc:spChg>
        <pc:spChg chg="add del">
          <ac:chgData name="Tim Hannan (DPC)" userId="5ddcf09c-1eb3-4cbf-8470-a34b8d5cc415" providerId="ADAL" clId="{366595E9-2B97-4DC3-B02E-DB42F7F4AE30}" dt="2020-11-10T02:46:09.856" v="6160" actId="478"/>
          <ac:spMkLst>
            <pc:docMk/>
            <pc:sldMk cId="2441531898" sldId="759"/>
            <ac:spMk id="15" creationId="{98D22242-2B48-425E-90F7-F61D12EA1E6D}"/>
          </ac:spMkLst>
        </pc:spChg>
        <pc:spChg chg="del mod">
          <ac:chgData name="Tim Hannan (DPC)" userId="5ddcf09c-1eb3-4cbf-8470-a34b8d5cc415" providerId="ADAL" clId="{366595E9-2B97-4DC3-B02E-DB42F7F4AE30}" dt="2020-11-09T21:36:04.715" v="4879" actId="478"/>
          <ac:spMkLst>
            <pc:docMk/>
            <pc:sldMk cId="2441531898" sldId="759"/>
            <ac:spMk id="18" creationId="{8A9EB890-55D2-446D-8DB7-09BCE7917DC9}"/>
          </ac:spMkLst>
        </pc:spChg>
        <pc:spChg chg="mod">
          <ac:chgData name="Tim Hannan (DPC)" userId="5ddcf09c-1eb3-4cbf-8470-a34b8d5cc415" providerId="ADAL" clId="{366595E9-2B97-4DC3-B02E-DB42F7F4AE30}" dt="2020-11-10T02:48:34.914" v="6322" actId="1035"/>
          <ac:spMkLst>
            <pc:docMk/>
            <pc:sldMk cId="2441531898" sldId="759"/>
            <ac:spMk id="20" creationId="{A8563C22-B104-4037-8CAC-1EE303D67C4C}"/>
          </ac:spMkLst>
        </pc:spChg>
        <pc:spChg chg="mod topLvl">
          <ac:chgData name="Tim Hannan (DPC)" userId="5ddcf09c-1eb3-4cbf-8470-a34b8d5cc415" providerId="ADAL" clId="{366595E9-2B97-4DC3-B02E-DB42F7F4AE30}" dt="2020-11-10T02:48:34.914" v="6322" actId="1035"/>
          <ac:spMkLst>
            <pc:docMk/>
            <pc:sldMk cId="2441531898" sldId="759"/>
            <ac:spMk id="25" creationId="{F90994F4-65E1-4ADE-82B5-4F798AA27B81}"/>
          </ac:spMkLst>
        </pc:spChg>
        <pc:spChg chg="mod topLvl">
          <ac:chgData name="Tim Hannan (DPC)" userId="5ddcf09c-1eb3-4cbf-8470-a34b8d5cc415" providerId="ADAL" clId="{366595E9-2B97-4DC3-B02E-DB42F7F4AE30}" dt="2020-11-10T02:48:34.914" v="6322" actId="1035"/>
          <ac:spMkLst>
            <pc:docMk/>
            <pc:sldMk cId="2441531898" sldId="759"/>
            <ac:spMk id="27" creationId="{65E9FD7A-A7FC-4DA3-A844-292E27BF69C7}"/>
          </ac:spMkLst>
        </pc:spChg>
        <pc:grpChg chg="add del mod">
          <ac:chgData name="Tim Hannan (DPC)" userId="5ddcf09c-1eb3-4cbf-8470-a34b8d5cc415" providerId="ADAL" clId="{366595E9-2B97-4DC3-B02E-DB42F7F4AE30}" dt="2020-11-09T21:36:07.993" v="4880" actId="478"/>
          <ac:grpSpMkLst>
            <pc:docMk/>
            <pc:sldMk cId="2441531898" sldId="759"/>
            <ac:grpSpMk id="19" creationId="{968CCA04-1431-4F1A-8059-00903D464755}"/>
          </ac:grpSpMkLst>
        </pc:grpChg>
        <pc:grpChg chg="add del mod">
          <ac:chgData name="Tim Hannan (DPC)" userId="5ddcf09c-1eb3-4cbf-8470-a34b8d5cc415" providerId="ADAL" clId="{366595E9-2B97-4DC3-B02E-DB42F7F4AE30}" dt="2020-11-10T02:48:16.920" v="6310" actId="165"/>
          <ac:grpSpMkLst>
            <pc:docMk/>
            <pc:sldMk cId="2441531898" sldId="759"/>
            <ac:grpSpMk id="24" creationId="{D4EA7050-7FF5-4C5E-9833-3A548B503E23}"/>
          </ac:grpSpMkLst>
        </pc:grpChg>
      </pc:sldChg>
      <pc:sldChg chg="addSp delSp modSp del modNotesTx">
        <pc:chgData name="Tim Hannan (DPC)" userId="5ddcf09c-1eb3-4cbf-8470-a34b8d5cc415" providerId="ADAL" clId="{366595E9-2B97-4DC3-B02E-DB42F7F4AE30}" dt="2020-11-10T02:49:19.388" v="6327" actId="2696"/>
        <pc:sldMkLst>
          <pc:docMk/>
          <pc:sldMk cId="1367859585" sldId="760"/>
        </pc:sldMkLst>
        <pc:spChg chg="del mod">
          <ac:chgData name="Tim Hannan (DPC)" userId="5ddcf09c-1eb3-4cbf-8470-a34b8d5cc415" providerId="ADAL" clId="{366595E9-2B97-4DC3-B02E-DB42F7F4AE30}" dt="2020-11-09T21:18:59.142" v="4440" actId="478"/>
          <ac:spMkLst>
            <pc:docMk/>
            <pc:sldMk cId="1367859585" sldId="760"/>
            <ac:spMk id="13" creationId="{2424EAC4-45A6-40A3-9A2D-B1E7C6C379C2}"/>
          </ac:spMkLst>
        </pc:spChg>
        <pc:spChg chg="add mod topLvl">
          <ac:chgData name="Tim Hannan (DPC)" userId="5ddcf09c-1eb3-4cbf-8470-a34b8d5cc415" providerId="ADAL" clId="{366595E9-2B97-4DC3-B02E-DB42F7F4AE30}" dt="2020-11-09T21:36:31.466" v="4915" actId="164"/>
          <ac:spMkLst>
            <pc:docMk/>
            <pc:sldMk cId="1367859585" sldId="760"/>
            <ac:spMk id="15" creationId="{56447353-7DE6-4639-8C60-8A70B7D55F57}"/>
          </ac:spMkLst>
        </pc:spChg>
        <pc:spChg chg="add del">
          <ac:chgData name="Tim Hannan (DPC)" userId="5ddcf09c-1eb3-4cbf-8470-a34b8d5cc415" providerId="ADAL" clId="{366595E9-2B97-4DC3-B02E-DB42F7F4AE30}" dt="2020-11-10T02:46:43.833" v="6173" actId="478"/>
          <ac:spMkLst>
            <pc:docMk/>
            <pc:sldMk cId="1367859585" sldId="760"/>
            <ac:spMk id="18" creationId="{7E604690-D9FB-4E63-9833-766BC287491D}"/>
          </ac:spMkLst>
        </pc:spChg>
        <pc:spChg chg="mod topLvl">
          <ac:chgData name="Tim Hannan (DPC)" userId="5ddcf09c-1eb3-4cbf-8470-a34b8d5cc415" providerId="ADAL" clId="{366595E9-2B97-4DC3-B02E-DB42F7F4AE30}" dt="2020-11-09T21:40:56.318" v="5284" actId="313"/>
          <ac:spMkLst>
            <pc:docMk/>
            <pc:sldMk cId="1367859585" sldId="760"/>
            <ac:spMk id="20" creationId="{A8563C22-B104-4037-8CAC-1EE303D67C4C}"/>
          </ac:spMkLst>
        </pc:spChg>
        <pc:grpChg chg="add del mod">
          <ac:chgData name="Tim Hannan (DPC)" userId="5ddcf09c-1eb3-4cbf-8470-a34b8d5cc415" providerId="ADAL" clId="{366595E9-2B97-4DC3-B02E-DB42F7F4AE30}" dt="2020-11-09T21:36:19.810" v="4900" actId="165"/>
          <ac:grpSpMkLst>
            <pc:docMk/>
            <pc:sldMk cId="1367859585" sldId="760"/>
            <ac:grpSpMk id="3" creationId="{66E97FB9-FA32-47AF-A6C4-77CF30FEB0C2}"/>
          </ac:grpSpMkLst>
        </pc:grpChg>
        <pc:grpChg chg="add mod">
          <ac:chgData name="Tim Hannan (DPC)" userId="5ddcf09c-1eb3-4cbf-8470-a34b8d5cc415" providerId="ADAL" clId="{366595E9-2B97-4DC3-B02E-DB42F7F4AE30}" dt="2020-11-10T02:46:55.278" v="6174" actId="14100"/>
          <ac:grpSpMkLst>
            <pc:docMk/>
            <pc:sldMk cId="1367859585" sldId="760"/>
            <ac:grpSpMk id="5" creationId="{CD8C9A9C-FBC3-4DE9-BF52-DDB061027863}"/>
          </ac:grpSpMkLst>
        </pc:grpChg>
      </pc:sldChg>
      <pc:sldChg chg="addSp delSp modSp">
        <pc:chgData name="Tim Hannan (DPC)" userId="5ddcf09c-1eb3-4cbf-8470-a34b8d5cc415" providerId="ADAL" clId="{366595E9-2B97-4DC3-B02E-DB42F7F4AE30}" dt="2020-11-10T02:49:36.425" v="6328" actId="478"/>
        <pc:sldMkLst>
          <pc:docMk/>
          <pc:sldMk cId="96438823" sldId="761"/>
        </pc:sldMkLst>
        <pc:spChg chg="del">
          <ac:chgData name="Tim Hannan (DPC)" userId="5ddcf09c-1eb3-4cbf-8470-a34b8d5cc415" providerId="ADAL" clId="{366595E9-2B97-4DC3-B02E-DB42F7F4AE30}" dt="2020-11-10T02:49:36.425" v="6328" actId="478"/>
          <ac:spMkLst>
            <pc:docMk/>
            <pc:sldMk cId="96438823" sldId="761"/>
            <ac:spMk id="11" creationId="{462E3A64-7260-4ABA-BF36-6956050975EB}"/>
          </ac:spMkLst>
        </pc:spChg>
        <pc:spChg chg="add mod">
          <ac:chgData name="Tim Hannan (DPC)" userId="5ddcf09c-1eb3-4cbf-8470-a34b8d5cc415" providerId="ADAL" clId="{366595E9-2B97-4DC3-B02E-DB42F7F4AE30}" dt="2020-11-09T21:43:54.729" v="5379" actId="1076"/>
          <ac:spMkLst>
            <pc:docMk/>
            <pc:sldMk cId="96438823" sldId="761"/>
            <ac:spMk id="18" creationId="{BAF85953-900A-4D92-8CB8-31C391ABBD0E}"/>
          </ac:spMkLst>
        </pc:spChg>
        <pc:spChg chg="add mod">
          <ac:chgData name="Tim Hannan (DPC)" userId="5ddcf09c-1eb3-4cbf-8470-a34b8d5cc415" providerId="ADAL" clId="{366595E9-2B97-4DC3-B02E-DB42F7F4AE30}" dt="2020-11-09T21:44:12.163" v="5423" actId="1037"/>
          <ac:spMkLst>
            <pc:docMk/>
            <pc:sldMk cId="96438823" sldId="761"/>
            <ac:spMk id="19" creationId="{CDCB2F4E-812C-49B3-A358-6E90621C4442}"/>
          </ac:spMkLst>
        </pc:spChg>
        <pc:picChg chg="add mod">
          <ac:chgData name="Tim Hannan (DPC)" userId="5ddcf09c-1eb3-4cbf-8470-a34b8d5cc415" providerId="ADAL" clId="{366595E9-2B97-4DC3-B02E-DB42F7F4AE30}" dt="2020-11-09T21:43:50.407" v="5378" actId="1035"/>
          <ac:picMkLst>
            <pc:docMk/>
            <pc:sldMk cId="96438823" sldId="761"/>
            <ac:picMk id="3" creationId="{F1EBA7F2-92EF-4DEA-A8E9-399A8424D407}"/>
          </ac:picMkLst>
        </pc:picChg>
        <pc:picChg chg="add del mod">
          <ac:chgData name="Tim Hannan (DPC)" userId="5ddcf09c-1eb3-4cbf-8470-a34b8d5cc415" providerId="ADAL" clId="{366595E9-2B97-4DC3-B02E-DB42F7F4AE30}" dt="2020-11-09T03:59:59.949" v="2199" actId="478"/>
          <ac:picMkLst>
            <pc:docMk/>
            <pc:sldMk cId="96438823" sldId="761"/>
            <ac:picMk id="12" creationId="{37A4AA0A-6E48-4112-9E4A-D8DD660568F2}"/>
          </ac:picMkLst>
        </pc:picChg>
        <pc:picChg chg="del">
          <ac:chgData name="Tim Hannan (DPC)" userId="5ddcf09c-1eb3-4cbf-8470-a34b8d5cc415" providerId="ADAL" clId="{366595E9-2B97-4DC3-B02E-DB42F7F4AE30}" dt="2020-11-09T03:57:59.614" v="2186" actId="478"/>
          <ac:picMkLst>
            <pc:docMk/>
            <pc:sldMk cId="96438823" sldId="761"/>
            <ac:picMk id="15" creationId="{2442B794-7529-4FA2-AA3F-3B38E8672B9B}"/>
          </ac:picMkLst>
        </pc:picChg>
      </pc:sldChg>
      <pc:sldChg chg="addSp delSp modSp">
        <pc:chgData name="Tim Hannan (DPC)" userId="5ddcf09c-1eb3-4cbf-8470-a34b8d5cc415" providerId="ADAL" clId="{366595E9-2B97-4DC3-B02E-DB42F7F4AE30}" dt="2020-11-10T02:49:45.404" v="6329" actId="478"/>
        <pc:sldMkLst>
          <pc:docMk/>
          <pc:sldMk cId="3756388161" sldId="762"/>
        </pc:sldMkLst>
        <pc:spChg chg="del mod">
          <ac:chgData name="Tim Hannan (DPC)" userId="5ddcf09c-1eb3-4cbf-8470-a34b8d5cc415" providerId="ADAL" clId="{366595E9-2B97-4DC3-B02E-DB42F7F4AE30}" dt="2020-11-10T02:49:45.404" v="6329" actId="478"/>
          <ac:spMkLst>
            <pc:docMk/>
            <pc:sldMk cId="3756388161" sldId="762"/>
            <ac:spMk id="11" creationId="{462E3A64-7260-4ABA-BF36-6956050975EB}"/>
          </ac:spMkLst>
        </pc:spChg>
        <pc:spChg chg="mod">
          <ac:chgData name="Tim Hannan (DPC)" userId="5ddcf09c-1eb3-4cbf-8470-a34b8d5cc415" providerId="ADAL" clId="{366595E9-2B97-4DC3-B02E-DB42F7F4AE30}" dt="2020-11-09T21:45:25.718" v="5437" actId="14100"/>
          <ac:spMkLst>
            <pc:docMk/>
            <pc:sldMk cId="3756388161" sldId="762"/>
            <ac:spMk id="18" creationId="{DA2A11F0-FDC1-41EA-9BD3-F5688841C069}"/>
          </ac:spMkLst>
        </pc:spChg>
        <pc:grpChg chg="add mod">
          <ac:chgData name="Tim Hannan (DPC)" userId="5ddcf09c-1eb3-4cbf-8470-a34b8d5cc415" providerId="ADAL" clId="{366595E9-2B97-4DC3-B02E-DB42F7F4AE30}" dt="2020-11-09T21:45:37.039" v="5456" actId="1038"/>
          <ac:grpSpMkLst>
            <pc:docMk/>
            <pc:sldMk cId="3756388161" sldId="762"/>
            <ac:grpSpMk id="3" creationId="{0DB6D751-1D13-47F1-9017-733281DE3EAF}"/>
          </ac:grpSpMkLst>
        </pc:grpChg>
        <pc:picChg chg="mod">
          <ac:chgData name="Tim Hannan (DPC)" userId="5ddcf09c-1eb3-4cbf-8470-a34b8d5cc415" providerId="ADAL" clId="{366595E9-2B97-4DC3-B02E-DB42F7F4AE30}" dt="2020-11-09T21:45:35.425" v="5448" actId="164"/>
          <ac:picMkLst>
            <pc:docMk/>
            <pc:sldMk cId="3756388161" sldId="762"/>
            <ac:picMk id="5" creationId="{91731F3A-B6EB-46EF-88C8-DD22ADCFD593}"/>
          </ac:picMkLst>
        </pc:picChg>
        <pc:picChg chg="mod">
          <ac:chgData name="Tim Hannan (DPC)" userId="5ddcf09c-1eb3-4cbf-8470-a34b8d5cc415" providerId="ADAL" clId="{366595E9-2B97-4DC3-B02E-DB42F7F4AE30}" dt="2020-11-09T21:45:35.425" v="5448" actId="164"/>
          <ac:picMkLst>
            <pc:docMk/>
            <pc:sldMk cId="3756388161" sldId="762"/>
            <ac:picMk id="8" creationId="{CBA176B9-3D21-4476-BC9F-C10A25078D0C}"/>
          </ac:picMkLst>
        </pc:picChg>
        <pc:picChg chg="mod">
          <ac:chgData name="Tim Hannan (DPC)" userId="5ddcf09c-1eb3-4cbf-8470-a34b8d5cc415" providerId="ADAL" clId="{366595E9-2B97-4DC3-B02E-DB42F7F4AE30}" dt="2020-11-09T21:45:35.425" v="5448" actId="164"/>
          <ac:picMkLst>
            <pc:docMk/>
            <pc:sldMk cId="3756388161" sldId="762"/>
            <ac:picMk id="20" creationId="{4455C64A-84D2-408B-B714-7B0E99700FCD}"/>
          </ac:picMkLst>
        </pc:picChg>
        <pc:picChg chg="mod">
          <ac:chgData name="Tim Hannan (DPC)" userId="5ddcf09c-1eb3-4cbf-8470-a34b8d5cc415" providerId="ADAL" clId="{366595E9-2B97-4DC3-B02E-DB42F7F4AE30}" dt="2020-11-09T21:45:35.425" v="5448" actId="164"/>
          <ac:picMkLst>
            <pc:docMk/>
            <pc:sldMk cId="3756388161" sldId="762"/>
            <ac:picMk id="21" creationId="{670E11B0-DC77-44B3-89D2-A1861FE47536}"/>
          </ac:picMkLst>
        </pc:picChg>
      </pc:sldChg>
      <pc:sldChg chg="delSp modSp modNotesTx">
        <pc:chgData name="Tim Hannan (DPC)" userId="5ddcf09c-1eb3-4cbf-8470-a34b8d5cc415" providerId="ADAL" clId="{366595E9-2B97-4DC3-B02E-DB42F7F4AE30}" dt="2020-11-10T04:25:31.090" v="6376" actId="20577"/>
        <pc:sldMkLst>
          <pc:docMk/>
          <pc:sldMk cId="3000878147" sldId="763"/>
        </pc:sldMkLst>
        <pc:spChg chg="mod">
          <ac:chgData name="Tim Hannan (DPC)" userId="5ddcf09c-1eb3-4cbf-8470-a34b8d5cc415" providerId="ADAL" clId="{366595E9-2B97-4DC3-B02E-DB42F7F4AE30}" dt="2020-11-09T04:59:23.413" v="2301" actId="693"/>
          <ac:spMkLst>
            <pc:docMk/>
            <pc:sldMk cId="3000878147" sldId="763"/>
            <ac:spMk id="23" creationId="{102D4315-FDCD-45FB-81C6-4F3F5E09AD71}"/>
          </ac:spMkLst>
        </pc:spChg>
        <pc:spChg chg="del">
          <ac:chgData name="Tim Hannan (DPC)" userId="5ddcf09c-1eb3-4cbf-8470-a34b8d5cc415" providerId="ADAL" clId="{366595E9-2B97-4DC3-B02E-DB42F7F4AE30}" dt="2020-11-10T02:51:31.314" v="6330" actId="478"/>
          <ac:spMkLst>
            <pc:docMk/>
            <pc:sldMk cId="3000878147" sldId="763"/>
            <ac:spMk id="24" creationId="{9B8E2AC3-1FF4-4D3B-AC69-5DBDEC601150}"/>
          </ac:spMkLst>
        </pc:spChg>
        <pc:spChg chg="mod">
          <ac:chgData name="Tim Hannan (DPC)" userId="5ddcf09c-1eb3-4cbf-8470-a34b8d5cc415" providerId="ADAL" clId="{366595E9-2B97-4DC3-B02E-DB42F7F4AE30}" dt="2020-11-09T04:59:23.413" v="2301" actId="693"/>
          <ac:spMkLst>
            <pc:docMk/>
            <pc:sldMk cId="3000878147" sldId="763"/>
            <ac:spMk id="30" creationId="{1ED57F2B-C792-430F-9AED-890940ADB54A}"/>
          </ac:spMkLst>
        </pc:spChg>
        <pc:spChg chg="mod">
          <ac:chgData name="Tim Hannan (DPC)" userId="5ddcf09c-1eb3-4cbf-8470-a34b8d5cc415" providerId="ADAL" clId="{366595E9-2B97-4DC3-B02E-DB42F7F4AE30}" dt="2020-11-10T02:52:05.206" v="6331" actId="693"/>
          <ac:spMkLst>
            <pc:docMk/>
            <pc:sldMk cId="3000878147" sldId="763"/>
            <ac:spMk id="34" creationId="{FA94B55A-116B-437C-A6B8-97433388692A}"/>
          </ac:spMkLst>
        </pc:spChg>
        <pc:grpChg chg="mod">
          <ac:chgData name="Tim Hannan (DPC)" userId="5ddcf09c-1eb3-4cbf-8470-a34b8d5cc415" providerId="ADAL" clId="{366595E9-2B97-4DC3-B02E-DB42F7F4AE30}" dt="2020-11-09T04:58:08.015" v="2298" actId="1035"/>
          <ac:grpSpMkLst>
            <pc:docMk/>
            <pc:sldMk cId="3000878147" sldId="763"/>
            <ac:grpSpMk id="17" creationId="{93FA1EC9-4BA2-4FCB-815F-64344A62A84B}"/>
          </ac:grpSpMkLst>
        </pc:grpChg>
      </pc:sldChg>
      <pc:sldChg chg="addSp delSp modSp">
        <pc:chgData name="Tim Hannan (DPC)" userId="5ddcf09c-1eb3-4cbf-8470-a34b8d5cc415" providerId="ADAL" clId="{366595E9-2B97-4DC3-B02E-DB42F7F4AE30}" dt="2020-11-10T02:54:01.617" v="6354" actId="120"/>
        <pc:sldMkLst>
          <pc:docMk/>
          <pc:sldMk cId="4190077596" sldId="764"/>
        </pc:sldMkLst>
        <pc:spChg chg="del">
          <ac:chgData name="Tim Hannan (DPC)" userId="5ddcf09c-1eb3-4cbf-8470-a34b8d5cc415" providerId="ADAL" clId="{366595E9-2B97-4DC3-B02E-DB42F7F4AE30}" dt="2020-11-10T02:53:32.374" v="6335" actId="478"/>
          <ac:spMkLst>
            <pc:docMk/>
            <pc:sldMk cId="4190077596" sldId="764"/>
            <ac:spMk id="3" creationId="{DEF92875-9ABA-49B8-B37B-ABD92EC41109}"/>
          </ac:spMkLst>
        </pc:spChg>
        <pc:spChg chg="mod">
          <ac:chgData name="Tim Hannan (DPC)" userId="5ddcf09c-1eb3-4cbf-8470-a34b8d5cc415" providerId="ADAL" clId="{366595E9-2B97-4DC3-B02E-DB42F7F4AE30}" dt="2020-11-10T02:53:37.996" v="6350" actId="1035"/>
          <ac:spMkLst>
            <pc:docMk/>
            <pc:sldMk cId="4190077596" sldId="764"/>
            <ac:spMk id="23" creationId="{102D4315-FDCD-45FB-81C6-4F3F5E09AD71}"/>
          </ac:spMkLst>
        </pc:spChg>
        <pc:spChg chg="del">
          <ac:chgData name="Tim Hannan (DPC)" userId="5ddcf09c-1eb3-4cbf-8470-a34b8d5cc415" providerId="ADAL" clId="{366595E9-2B97-4DC3-B02E-DB42F7F4AE30}" dt="2020-11-10T02:53:12.213" v="6333" actId="478"/>
          <ac:spMkLst>
            <pc:docMk/>
            <pc:sldMk cId="4190077596" sldId="764"/>
            <ac:spMk id="24" creationId="{9B8E2AC3-1FF4-4D3B-AC69-5DBDEC601150}"/>
          </ac:spMkLst>
        </pc:spChg>
        <pc:spChg chg="mod">
          <ac:chgData name="Tim Hannan (DPC)" userId="5ddcf09c-1eb3-4cbf-8470-a34b8d5cc415" providerId="ADAL" clId="{366595E9-2B97-4DC3-B02E-DB42F7F4AE30}" dt="2020-11-10T02:54:01.617" v="6354" actId="120"/>
          <ac:spMkLst>
            <pc:docMk/>
            <pc:sldMk cId="4190077596" sldId="764"/>
            <ac:spMk id="28" creationId="{D3F3BB3F-0708-466C-9595-90025B844BC1}"/>
          </ac:spMkLst>
        </pc:spChg>
        <pc:spChg chg="mod">
          <ac:chgData name="Tim Hannan (DPC)" userId="5ddcf09c-1eb3-4cbf-8470-a34b8d5cc415" providerId="ADAL" clId="{366595E9-2B97-4DC3-B02E-DB42F7F4AE30}" dt="2020-11-10T02:53:37.996" v="6350" actId="1035"/>
          <ac:spMkLst>
            <pc:docMk/>
            <pc:sldMk cId="4190077596" sldId="764"/>
            <ac:spMk id="29" creationId="{7F84F266-70FC-4C4C-8A1C-8E2109DE0FE7}"/>
          </ac:spMkLst>
        </pc:spChg>
        <pc:spChg chg="mod">
          <ac:chgData name="Tim Hannan (DPC)" userId="5ddcf09c-1eb3-4cbf-8470-a34b8d5cc415" providerId="ADAL" clId="{366595E9-2B97-4DC3-B02E-DB42F7F4AE30}" dt="2020-11-10T02:53:50.983" v="6352" actId="120"/>
          <ac:spMkLst>
            <pc:docMk/>
            <pc:sldMk cId="4190077596" sldId="764"/>
            <ac:spMk id="30" creationId="{1ED57F2B-C792-430F-9AED-890940ADB54A}"/>
          </ac:spMkLst>
        </pc:spChg>
        <pc:spChg chg="add del mod">
          <ac:chgData name="Tim Hannan (DPC)" userId="5ddcf09c-1eb3-4cbf-8470-a34b8d5cc415" providerId="ADAL" clId="{366595E9-2B97-4DC3-B02E-DB42F7F4AE30}" dt="2020-11-09T05:03:27.064" v="2409" actId="478"/>
          <ac:spMkLst>
            <pc:docMk/>
            <pc:sldMk cId="4190077596" sldId="764"/>
            <ac:spMk id="38" creationId="{D0CDC2D9-CF65-4DBD-A349-D07CBF10B63B}"/>
          </ac:spMkLst>
        </pc:spChg>
        <pc:spChg chg="add del mod">
          <ac:chgData name="Tim Hannan (DPC)" userId="5ddcf09c-1eb3-4cbf-8470-a34b8d5cc415" providerId="ADAL" clId="{366595E9-2B97-4DC3-B02E-DB42F7F4AE30}" dt="2020-11-10T02:53:15.678" v="6334" actId="478"/>
          <ac:spMkLst>
            <pc:docMk/>
            <pc:sldMk cId="4190077596" sldId="764"/>
            <ac:spMk id="41" creationId="{569303C6-D2A2-4F47-ADE7-4BBE46E0C5EC}"/>
          </ac:spMkLst>
        </pc:spChg>
        <pc:grpChg chg="mod">
          <ac:chgData name="Tim Hannan (DPC)" userId="5ddcf09c-1eb3-4cbf-8470-a34b8d5cc415" providerId="ADAL" clId="{366595E9-2B97-4DC3-B02E-DB42F7F4AE30}" dt="2020-11-09T05:06:04.920" v="2444" actId="1076"/>
          <ac:grpSpMkLst>
            <pc:docMk/>
            <pc:sldMk cId="4190077596" sldId="764"/>
            <ac:grpSpMk id="2" creationId="{6230557D-A214-418A-9D49-64AA2F2D951A}"/>
          </ac:grpSpMkLst>
        </pc:grpChg>
        <pc:grpChg chg="mod">
          <ac:chgData name="Tim Hannan (DPC)" userId="5ddcf09c-1eb3-4cbf-8470-a34b8d5cc415" providerId="ADAL" clId="{366595E9-2B97-4DC3-B02E-DB42F7F4AE30}" dt="2020-11-10T02:53:37.996" v="6350" actId="1035"/>
          <ac:grpSpMkLst>
            <pc:docMk/>
            <pc:sldMk cId="4190077596" sldId="764"/>
            <ac:grpSpMk id="31" creationId="{DAAB6036-132D-45E7-91B1-FB393D37BBC5}"/>
          </ac:grpSpMkLst>
        </pc:grpChg>
      </pc:sldChg>
      <pc:sldChg chg="addSp delSp modSp">
        <pc:chgData name="Tim Hannan (DPC)" userId="5ddcf09c-1eb3-4cbf-8470-a34b8d5cc415" providerId="ADAL" clId="{366595E9-2B97-4DC3-B02E-DB42F7F4AE30}" dt="2020-11-10T02:54:13.505" v="6355" actId="478"/>
        <pc:sldMkLst>
          <pc:docMk/>
          <pc:sldMk cId="1346535419" sldId="765"/>
        </pc:sldMkLst>
        <pc:spChg chg="mod">
          <ac:chgData name="Tim Hannan (DPC)" userId="5ddcf09c-1eb3-4cbf-8470-a34b8d5cc415" providerId="ADAL" clId="{366595E9-2B97-4DC3-B02E-DB42F7F4AE30}" dt="2020-11-09T22:16:14.982" v="6039" actId="1035"/>
          <ac:spMkLst>
            <pc:docMk/>
            <pc:sldMk cId="1346535419" sldId="765"/>
            <ac:spMk id="2" creationId="{D8A9CF84-E095-4880-B5ED-20C7EE0EFEE0}"/>
          </ac:spMkLst>
        </pc:spChg>
        <pc:spChg chg="add mod">
          <ac:chgData name="Tim Hannan (DPC)" userId="5ddcf09c-1eb3-4cbf-8470-a34b8d5cc415" providerId="ADAL" clId="{366595E9-2B97-4DC3-B02E-DB42F7F4AE30}" dt="2020-11-09T22:03:02.122" v="5954" actId="1036"/>
          <ac:spMkLst>
            <pc:docMk/>
            <pc:sldMk cId="1346535419" sldId="765"/>
            <ac:spMk id="5" creationId="{52F2E1D7-275E-4F52-9962-B3BB7C6FAAC5}"/>
          </ac:spMkLst>
        </pc:spChg>
        <pc:spChg chg="mod">
          <ac:chgData name="Tim Hannan (DPC)" userId="5ddcf09c-1eb3-4cbf-8470-a34b8d5cc415" providerId="ADAL" clId="{366595E9-2B97-4DC3-B02E-DB42F7F4AE30}" dt="2020-11-09T22:15:50.322" v="6033" actId="207"/>
          <ac:spMkLst>
            <pc:docMk/>
            <pc:sldMk cId="1346535419" sldId="765"/>
            <ac:spMk id="7" creationId="{3E319310-9F1E-4168-9B81-B1CE8255416E}"/>
          </ac:spMkLst>
        </pc:spChg>
        <pc:spChg chg="del">
          <ac:chgData name="Tim Hannan (DPC)" userId="5ddcf09c-1eb3-4cbf-8470-a34b8d5cc415" providerId="ADAL" clId="{366595E9-2B97-4DC3-B02E-DB42F7F4AE30}" dt="2020-11-10T02:54:13.505" v="6355" actId="478"/>
          <ac:spMkLst>
            <pc:docMk/>
            <pc:sldMk cId="1346535419" sldId="765"/>
            <ac:spMk id="14" creationId="{64515023-0AF0-44DF-8202-1A04BDA482A4}"/>
          </ac:spMkLst>
        </pc:spChg>
        <pc:spChg chg="add del mod">
          <ac:chgData name="Tim Hannan (DPC)" userId="5ddcf09c-1eb3-4cbf-8470-a34b8d5cc415" providerId="ADAL" clId="{366595E9-2B97-4DC3-B02E-DB42F7F4AE30}" dt="2020-11-09T22:16:47.338" v="6041" actId="478"/>
          <ac:spMkLst>
            <pc:docMk/>
            <pc:sldMk cId="1346535419" sldId="765"/>
            <ac:spMk id="18" creationId="{1D2D5126-E002-4A09-A290-1F7FC46CA6FF}"/>
          </ac:spMkLst>
        </pc:spChg>
        <pc:spChg chg="mod">
          <ac:chgData name="Tim Hannan (DPC)" userId="5ddcf09c-1eb3-4cbf-8470-a34b8d5cc415" providerId="ADAL" clId="{366595E9-2B97-4DC3-B02E-DB42F7F4AE30}" dt="2020-11-09T22:00:00.517" v="5928" actId="14100"/>
          <ac:spMkLst>
            <pc:docMk/>
            <pc:sldMk cId="1346535419" sldId="765"/>
            <ac:spMk id="20" creationId="{22A2B04F-E27C-405E-84F8-C9743A6FF23F}"/>
          </ac:spMkLst>
        </pc:spChg>
        <pc:spChg chg="add del mod">
          <ac:chgData name="Tim Hannan (DPC)" userId="5ddcf09c-1eb3-4cbf-8470-a34b8d5cc415" providerId="ADAL" clId="{366595E9-2B97-4DC3-B02E-DB42F7F4AE30}" dt="2020-11-09T22:16:47.338" v="6041" actId="478"/>
          <ac:spMkLst>
            <pc:docMk/>
            <pc:sldMk cId="1346535419" sldId="765"/>
            <ac:spMk id="21" creationId="{6525AD2F-0419-4E94-A1D6-FF1E31B1EB7B}"/>
          </ac:spMkLst>
        </pc:spChg>
        <pc:spChg chg="add del mod">
          <ac:chgData name="Tim Hannan (DPC)" userId="5ddcf09c-1eb3-4cbf-8470-a34b8d5cc415" providerId="ADAL" clId="{366595E9-2B97-4DC3-B02E-DB42F7F4AE30}" dt="2020-11-09T22:16:43.349" v="6040" actId="478"/>
          <ac:spMkLst>
            <pc:docMk/>
            <pc:sldMk cId="1346535419" sldId="765"/>
            <ac:spMk id="22" creationId="{C7E4F06C-DB78-418F-B019-DE36E47E3279}"/>
          </ac:spMkLst>
        </pc:spChg>
        <pc:spChg chg="add mod">
          <ac:chgData name="Tim Hannan (DPC)" userId="5ddcf09c-1eb3-4cbf-8470-a34b8d5cc415" providerId="ADAL" clId="{366595E9-2B97-4DC3-B02E-DB42F7F4AE30}" dt="2020-11-09T22:03:20.570" v="5962" actId="1037"/>
          <ac:spMkLst>
            <pc:docMk/>
            <pc:sldMk cId="1346535419" sldId="765"/>
            <ac:spMk id="23" creationId="{A1D07C2A-0848-49E6-ABC5-3DAB8B55278A}"/>
          </ac:spMkLst>
        </pc:spChg>
      </pc:sldChg>
      <pc:sldChg chg="addSp delSp modSp add">
        <pc:chgData name="Tim Hannan (DPC)" userId="5ddcf09c-1eb3-4cbf-8470-a34b8d5cc415" providerId="ADAL" clId="{366595E9-2B97-4DC3-B02E-DB42F7F4AE30}" dt="2020-11-09T05:08:17.221" v="2551" actId="2711"/>
        <pc:sldMkLst>
          <pc:docMk/>
          <pc:sldMk cId="3749160200" sldId="765"/>
        </pc:sldMkLst>
        <pc:spChg chg="mod">
          <ac:chgData name="Tim Hannan (DPC)" userId="5ddcf09c-1eb3-4cbf-8470-a34b8d5cc415" providerId="ADAL" clId="{366595E9-2B97-4DC3-B02E-DB42F7F4AE30}" dt="2020-11-09T05:07:23.897" v="2465" actId="14100"/>
          <ac:spMkLst>
            <pc:docMk/>
            <pc:sldMk cId="3749160200" sldId="765"/>
            <ac:spMk id="2" creationId="{D8A9CF84-E095-4880-B5ED-20C7EE0EFEE0}"/>
          </ac:spMkLst>
        </pc:spChg>
        <pc:spChg chg="mod topLvl">
          <ac:chgData name="Tim Hannan (DPC)" userId="5ddcf09c-1eb3-4cbf-8470-a34b8d5cc415" providerId="ADAL" clId="{366595E9-2B97-4DC3-B02E-DB42F7F4AE30}" dt="2020-11-09T05:06:40.776" v="2449" actId="164"/>
          <ac:spMkLst>
            <pc:docMk/>
            <pc:sldMk cId="3749160200" sldId="765"/>
            <ac:spMk id="11" creationId="{BAE5F513-A43A-47D9-A866-61A8AAEC18F3}"/>
          </ac:spMkLst>
        </pc:spChg>
        <pc:spChg chg="del mod topLvl">
          <ac:chgData name="Tim Hannan (DPC)" userId="5ddcf09c-1eb3-4cbf-8470-a34b8d5cc415" providerId="ADAL" clId="{366595E9-2B97-4DC3-B02E-DB42F7F4AE30}" dt="2020-11-09T05:07:07.427" v="2464" actId="478"/>
          <ac:spMkLst>
            <pc:docMk/>
            <pc:sldMk cId="3749160200" sldId="765"/>
            <ac:spMk id="12" creationId="{F3D21701-A78A-456D-82F0-F47D0D28C1F1}"/>
          </ac:spMkLst>
        </pc:spChg>
        <pc:spChg chg="add mod">
          <ac:chgData name="Tim Hannan (DPC)" userId="5ddcf09c-1eb3-4cbf-8470-a34b8d5cc415" providerId="ADAL" clId="{366595E9-2B97-4DC3-B02E-DB42F7F4AE30}" dt="2020-11-09T05:08:17.221" v="2551" actId="2711"/>
          <ac:spMkLst>
            <pc:docMk/>
            <pc:sldMk cId="3749160200" sldId="765"/>
            <ac:spMk id="14" creationId="{11113620-E58D-4AB3-9886-E54186FC6625}"/>
          </ac:spMkLst>
        </pc:spChg>
        <pc:spChg chg="mod">
          <ac:chgData name="Tim Hannan (DPC)" userId="5ddcf09c-1eb3-4cbf-8470-a34b8d5cc415" providerId="ADAL" clId="{366595E9-2B97-4DC3-B02E-DB42F7F4AE30}" dt="2020-11-09T05:06:51.563" v="2452" actId="14100"/>
          <ac:spMkLst>
            <pc:docMk/>
            <pc:sldMk cId="3749160200" sldId="765"/>
            <ac:spMk id="17" creationId="{893BD8E4-1D81-4F58-A08A-3E464EFEA8A3}"/>
          </ac:spMkLst>
        </pc:spChg>
        <pc:spChg chg="del">
          <ac:chgData name="Tim Hannan (DPC)" userId="5ddcf09c-1eb3-4cbf-8470-a34b8d5cc415" providerId="ADAL" clId="{366595E9-2B97-4DC3-B02E-DB42F7F4AE30}" dt="2020-11-09T05:07:07.427" v="2464" actId="478"/>
          <ac:spMkLst>
            <pc:docMk/>
            <pc:sldMk cId="3749160200" sldId="765"/>
            <ac:spMk id="18" creationId="{961973E0-0171-45F5-BBB1-32BA73D3D9CF}"/>
          </ac:spMkLst>
        </pc:spChg>
        <pc:grpChg chg="del">
          <ac:chgData name="Tim Hannan (DPC)" userId="5ddcf09c-1eb3-4cbf-8470-a34b8d5cc415" providerId="ADAL" clId="{366595E9-2B97-4DC3-B02E-DB42F7F4AE30}" dt="2020-11-09T05:06:18.067" v="2445" actId="165"/>
          <ac:grpSpMkLst>
            <pc:docMk/>
            <pc:sldMk cId="3749160200" sldId="765"/>
            <ac:grpSpMk id="3" creationId="{D8534539-BAEE-4293-99B3-5ACB74A530C6}"/>
          </ac:grpSpMkLst>
        </pc:grpChg>
        <pc:grpChg chg="add mod">
          <ac:chgData name="Tim Hannan (DPC)" userId="5ddcf09c-1eb3-4cbf-8470-a34b8d5cc415" providerId="ADAL" clId="{366595E9-2B97-4DC3-B02E-DB42F7F4AE30}" dt="2020-11-09T05:07:29.588" v="2469" actId="1036"/>
          <ac:grpSpMkLst>
            <pc:docMk/>
            <pc:sldMk cId="3749160200" sldId="765"/>
            <ac:grpSpMk id="4" creationId="{987667FF-A499-43C2-80A4-C46FEB76CC18}"/>
          </ac:grpSpMkLst>
        </pc:grpChg>
        <pc:grpChg chg="del mod topLvl">
          <ac:chgData name="Tim Hannan (DPC)" userId="5ddcf09c-1eb3-4cbf-8470-a34b8d5cc415" providerId="ADAL" clId="{366595E9-2B97-4DC3-B02E-DB42F7F4AE30}" dt="2020-11-09T05:06:34.677" v="2448" actId="165"/>
          <ac:grpSpMkLst>
            <pc:docMk/>
            <pc:sldMk cId="3749160200" sldId="765"/>
            <ac:grpSpMk id="10" creationId="{58E3D0EA-69A8-48ED-8650-B435F66FDB19}"/>
          </ac:grpSpMkLst>
        </pc:grpChg>
        <pc:picChg chg="mod topLvl">
          <ac:chgData name="Tim Hannan (DPC)" userId="5ddcf09c-1eb3-4cbf-8470-a34b8d5cc415" providerId="ADAL" clId="{366595E9-2B97-4DC3-B02E-DB42F7F4AE30}" dt="2020-11-09T05:06:40.776" v="2449" actId="164"/>
          <ac:picMkLst>
            <pc:docMk/>
            <pc:sldMk cId="3749160200" sldId="765"/>
            <ac:picMk id="13" creationId="{81661D04-16D8-494B-BA98-6937687D15CA}"/>
          </ac:picMkLst>
        </pc:picChg>
      </pc:sldChg>
      <pc:sldChg chg="modSp add ord">
        <pc:chgData name="Tim Hannan (DPC)" userId="5ddcf09c-1eb3-4cbf-8470-a34b8d5cc415" providerId="ADAL" clId="{366595E9-2B97-4DC3-B02E-DB42F7F4AE30}" dt="2020-11-09T21:46:24.831" v="5535" actId="207"/>
        <pc:sldMkLst>
          <pc:docMk/>
          <pc:sldMk cId="1132629272" sldId="766"/>
        </pc:sldMkLst>
        <pc:spChg chg="mod">
          <ac:chgData name="Tim Hannan (DPC)" userId="5ddcf09c-1eb3-4cbf-8470-a34b8d5cc415" providerId="ADAL" clId="{366595E9-2B97-4DC3-B02E-DB42F7F4AE30}" dt="2020-11-09T21:46:24.831" v="5535" actId="207"/>
          <ac:spMkLst>
            <pc:docMk/>
            <pc:sldMk cId="1132629272" sldId="766"/>
            <ac:spMk id="6" creationId="{D101966C-0CB4-4A75-959A-167F54540CEC}"/>
          </ac:spMkLst>
        </pc:spChg>
      </pc:sldChg>
      <pc:sldChg chg="ord">
        <pc:chgData name="Tim Hannan (DPC)" userId="5ddcf09c-1eb3-4cbf-8470-a34b8d5cc415" providerId="ADAL" clId="{366595E9-2B97-4DC3-B02E-DB42F7F4AE30}" dt="2020-11-09T21:57:04.073" v="5855"/>
        <pc:sldMkLst>
          <pc:docMk/>
          <pc:sldMk cId="1261856856" sldId="766"/>
        </pc:sldMkLst>
      </pc:sldChg>
      <pc:sldChg chg="addSp delSp modSp">
        <pc:chgData name="Tim Hannan (DPC)" userId="5ddcf09c-1eb3-4cbf-8470-a34b8d5cc415" providerId="ADAL" clId="{366595E9-2B97-4DC3-B02E-DB42F7F4AE30}" dt="2020-11-10T02:59:23.907" v="6373" actId="478"/>
        <pc:sldMkLst>
          <pc:docMk/>
          <pc:sldMk cId="3043512686" sldId="767"/>
        </pc:sldMkLst>
        <pc:spChg chg="mod">
          <ac:chgData name="Tim Hannan (DPC)" userId="5ddcf09c-1eb3-4cbf-8470-a34b8d5cc415" providerId="ADAL" clId="{366595E9-2B97-4DC3-B02E-DB42F7F4AE30}" dt="2020-11-09T22:11:26.731" v="6031" actId="207"/>
          <ac:spMkLst>
            <pc:docMk/>
            <pc:sldMk cId="3043512686" sldId="767"/>
            <ac:spMk id="8" creationId="{9CD155D7-D2FA-4298-92E0-196194981C8F}"/>
          </ac:spMkLst>
        </pc:spChg>
        <pc:spChg chg="del">
          <ac:chgData name="Tim Hannan (DPC)" userId="5ddcf09c-1eb3-4cbf-8470-a34b8d5cc415" providerId="ADAL" clId="{366595E9-2B97-4DC3-B02E-DB42F7F4AE30}" dt="2020-11-10T02:59:23.907" v="6373" actId="478"/>
          <ac:spMkLst>
            <pc:docMk/>
            <pc:sldMk cId="3043512686" sldId="767"/>
            <ac:spMk id="14" creationId="{64515023-0AF0-44DF-8202-1A04BDA482A4}"/>
          </ac:spMkLst>
        </pc:spChg>
        <pc:spChg chg="mod">
          <ac:chgData name="Tim Hannan (DPC)" userId="5ddcf09c-1eb3-4cbf-8470-a34b8d5cc415" providerId="ADAL" clId="{366595E9-2B97-4DC3-B02E-DB42F7F4AE30}" dt="2020-11-09T22:10:33.469" v="6026" actId="6549"/>
          <ac:spMkLst>
            <pc:docMk/>
            <pc:sldMk cId="3043512686" sldId="767"/>
            <ac:spMk id="23" creationId="{D87EC619-C92D-44E8-A42B-9016A9C7FFD4}"/>
          </ac:spMkLst>
        </pc:spChg>
        <pc:spChg chg="add del mod">
          <ac:chgData name="Tim Hannan (DPC)" userId="5ddcf09c-1eb3-4cbf-8470-a34b8d5cc415" providerId="ADAL" clId="{366595E9-2B97-4DC3-B02E-DB42F7F4AE30}" dt="2020-11-09T22:10:36.682" v="6027" actId="478"/>
          <ac:spMkLst>
            <pc:docMk/>
            <pc:sldMk cId="3043512686" sldId="767"/>
            <ac:spMk id="29" creationId="{6E6CFD41-E883-4569-B6C3-4A32EEECB0F8}"/>
          </ac:spMkLst>
        </pc:spChg>
        <pc:spChg chg="mod">
          <ac:chgData name="Tim Hannan (DPC)" userId="5ddcf09c-1eb3-4cbf-8470-a34b8d5cc415" providerId="ADAL" clId="{366595E9-2B97-4DC3-B02E-DB42F7F4AE30}" dt="2020-11-09T22:11:16.683" v="6028" actId="207"/>
          <ac:spMkLst>
            <pc:docMk/>
            <pc:sldMk cId="3043512686" sldId="767"/>
            <ac:spMk id="33" creationId="{09707AF3-F3AA-4157-8BB5-BF25A6DAE380}"/>
          </ac:spMkLst>
        </pc:spChg>
        <pc:spChg chg="mod">
          <ac:chgData name="Tim Hannan (DPC)" userId="5ddcf09c-1eb3-4cbf-8470-a34b8d5cc415" providerId="ADAL" clId="{366595E9-2B97-4DC3-B02E-DB42F7F4AE30}" dt="2020-11-09T22:11:20.280" v="6029" actId="207"/>
          <ac:spMkLst>
            <pc:docMk/>
            <pc:sldMk cId="3043512686" sldId="767"/>
            <ac:spMk id="34" creationId="{529B2661-534D-44AC-90D5-17FBB224488F}"/>
          </ac:spMkLst>
        </pc:spChg>
        <pc:spChg chg="mod">
          <ac:chgData name="Tim Hannan (DPC)" userId="5ddcf09c-1eb3-4cbf-8470-a34b8d5cc415" providerId="ADAL" clId="{366595E9-2B97-4DC3-B02E-DB42F7F4AE30}" dt="2020-11-09T22:11:23.676" v="6030" actId="207"/>
          <ac:spMkLst>
            <pc:docMk/>
            <pc:sldMk cId="3043512686" sldId="767"/>
            <ac:spMk id="36" creationId="{163538AB-814A-459E-9B3C-2C7F494AD83A}"/>
          </ac:spMkLst>
        </pc:spChg>
        <pc:spChg chg="mod">
          <ac:chgData name="Tim Hannan (DPC)" userId="5ddcf09c-1eb3-4cbf-8470-a34b8d5cc415" providerId="ADAL" clId="{366595E9-2B97-4DC3-B02E-DB42F7F4AE30}" dt="2020-11-09T22:12:48.409" v="6032" actId="207"/>
          <ac:spMkLst>
            <pc:docMk/>
            <pc:sldMk cId="3043512686" sldId="767"/>
            <ac:spMk id="55" creationId="{6213E33F-B3BE-4C3A-A2E2-82095815DF76}"/>
          </ac:spMkLst>
        </pc:spChg>
        <pc:spChg chg="mod">
          <ac:chgData name="Tim Hannan (DPC)" userId="5ddcf09c-1eb3-4cbf-8470-a34b8d5cc415" providerId="ADAL" clId="{366595E9-2B97-4DC3-B02E-DB42F7F4AE30}" dt="2020-11-09T22:12:48.409" v="6032" actId="207"/>
          <ac:spMkLst>
            <pc:docMk/>
            <pc:sldMk cId="3043512686" sldId="767"/>
            <ac:spMk id="56" creationId="{6AC0EEC0-52CF-46BE-B0F8-4B504A7A7B48}"/>
          </ac:spMkLst>
        </pc:spChg>
      </pc:sldChg>
      <pc:sldChg chg="addSp delSp modSp">
        <pc:chgData name="Tim Hannan (DPC)" userId="5ddcf09c-1eb3-4cbf-8470-a34b8d5cc415" providerId="ADAL" clId="{366595E9-2B97-4DC3-B02E-DB42F7F4AE30}" dt="2020-11-10T02:55:24.524" v="6366" actId="478"/>
        <pc:sldMkLst>
          <pc:docMk/>
          <pc:sldMk cId="3787556956" sldId="768"/>
        </pc:sldMkLst>
        <pc:spChg chg="mod">
          <ac:chgData name="Tim Hannan (DPC)" userId="5ddcf09c-1eb3-4cbf-8470-a34b8d5cc415" providerId="ADAL" clId="{366595E9-2B97-4DC3-B02E-DB42F7F4AE30}" dt="2020-11-10T02:55:19.738" v="6365" actId="207"/>
          <ac:spMkLst>
            <pc:docMk/>
            <pc:sldMk cId="3787556956" sldId="768"/>
            <ac:spMk id="16" creationId="{F9AC4A73-1616-4AF7-9381-BD8E9BA3B82D}"/>
          </ac:spMkLst>
        </pc:spChg>
        <pc:spChg chg="mod">
          <ac:chgData name="Tim Hannan (DPC)" userId="5ddcf09c-1eb3-4cbf-8470-a34b8d5cc415" providerId="ADAL" clId="{366595E9-2B97-4DC3-B02E-DB42F7F4AE30}" dt="2020-11-10T02:55:15.252" v="6364" actId="207"/>
          <ac:spMkLst>
            <pc:docMk/>
            <pc:sldMk cId="3787556956" sldId="768"/>
            <ac:spMk id="17" creationId="{6A9499E9-1D20-4B29-9BF5-D454054A4FF0}"/>
          </ac:spMkLst>
        </pc:spChg>
        <pc:spChg chg="del">
          <ac:chgData name="Tim Hannan (DPC)" userId="5ddcf09c-1eb3-4cbf-8470-a34b8d5cc415" providerId="ADAL" clId="{366595E9-2B97-4DC3-B02E-DB42F7F4AE30}" dt="2020-11-10T02:55:06.488" v="6362" actId="478"/>
          <ac:spMkLst>
            <pc:docMk/>
            <pc:sldMk cId="3787556956" sldId="768"/>
            <ac:spMk id="19" creationId="{63D27828-4BF3-45A4-A70B-7A1D6DF402A0}"/>
          </ac:spMkLst>
        </pc:spChg>
        <pc:spChg chg="add">
          <ac:chgData name="Tim Hannan (DPC)" userId="5ddcf09c-1eb3-4cbf-8470-a34b8d5cc415" providerId="ADAL" clId="{366595E9-2B97-4DC3-B02E-DB42F7F4AE30}" dt="2020-11-10T02:55:07.778" v="6363"/>
          <ac:spMkLst>
            <pc:docMk/>
            <pc:sldMk cId="3787556956" sldId="768"/>
            <ac:spMk id="21" creationId="{2C64D5ED-9522-469C-A6A4-3B055682698C}"/>
          </ac:spMkLst>
        </pc:spChg>
        <pc:spChg chg="del">
          <ac:chgData name="Tim Hannan (DPC)" userId="5ddcf09c-1eb3-4cbf-8470-a34b8d5cc415" providerId="ADAL" clId="{366595E9-2B97-4DC3-B02E-DB42F7F4AE30}" dt="2020-11-10T02:55:24.524" v="6366" actId="478"/>
          <ac:spMkLst>
            <pc:docMk/>
            <pc:sldMk cId="3787556956" sldId="768"/>
            <ac:spMk id="28" creationId="{AEC605E7-479D-4206-94CF-7C93DDE31F2B}"/>
          </ac:spMkLst>
        </pc:spChg>
        <pc:picChg chg="del">
          <ac:chgData name="Tim Hannan (DPC)" userId="5ddcf09c-1eb3-4cbf-8470-a34b8d5cc415" providerId="ADAL" clId="{366595E9-2B97-4DC3-B02E-DB42F7F4AE30}" dt="2020-11-10T02:55:06.488" v="6362" actId="478"/>
          <ac:picMkLst>
            <pc:docMk/>
            <pc:sldMk cId="3787556956" sldId="768"/>
            <ac:picMk id="20" creationId="{105BC1B7-9368-44AC-9F79-D06F009CDACB}"/>
          </ac:picMkLst>
        </pc:picChg>
        <pc:picChg chg="add">
          <ac:chgData name="Tim Hannan (DPC)" userId="5ddcf09c-1eb3-4cbf-8470-a34b8d5cc415" providerId="ADAL" clId="{366595E9-2B97-4DC3-B02E-DB42F7F4AE30}" dt="2020-11-10T02:55:07.778" v="6363"/>
          <ac:picMkLst>
            <pc:docMk/>
            <pc:sldMk cId="3787556956" sldId="768"/>
            <ac:picMk id="29" creationId="{8361F683-C817-4CAB-8B78-E38382B8824D}"/>
          </ac:picMkLst>
        </pc:picChg>
      </pc:sldChg>
      <pc:sldChg chg="addSp delSp modSp">
        <pc:chgData name="Tim Hannan (DPC)" userId="5ddcf09c-1eb3-4cbf-8470-a34b8d5cc415" providerId="ADAL" clId="{366595E9-2B97-4DC3-B02E-DB42F7F4AE30}" dt="2020-11-10T02:55:44.454" v="6372" actId="207"/>
        <pc:sldMkLst>
          <pc:docMk/>
          <pc:sldMk cId="3587522170" sldId="769"/>
        </pc:sldMkLst>
        <pc:spChg chg="mod">
          <ac:chgData name="Tim Hannan (DPC)" userId="5ddcf09c-1eb3-4cbf-8470-a34b8d5cc415" providerId="ADAL" clId="{366595E9-2B97-4DC3-B02E-DB42F7F4AE30}" dt="2020-11-10T02:55:44.454" v="6372" actId="207"/>
          <ac:spMkLst>
            <pc:docMk/>
            <pc:sldMk cId="3587522170" sldId="769"/>
            <ac:spMk id="16" creationId="{F9AC4A73-1616-4AF7-9381-BD8E9BA3B82D}"/>
          </ac:spMkLst>
        </pc:spChg>
        <pc:spChg chg="add">
          <ac:chgData name="Tim Hannan (DPC)" userId="5ddcf09c-1eb3-4cbf-8470-a34b8d5cc415" providerId="ADAL" clId="{366595E9-2B97-4DC3-B02E-DB42F7F4AE30}" dt="2020-11-10T02:55:36.694" v="6370"/>
          <ac:spMkLst>
            <pc:docMk/>
            <pc:sldMk cId="3587522170" sldId="769"/>
            <ac:spMk id="17" creationId="{5F818262-4155-4FD7-92B2-208F023E954D}"/>
          </ac:spMkLst>
        </pc:spChg>
        <pc:spChg chg="del">
          <ac:chgData name="Tim Hannan (DPC)" userId="5ddcf09c-1eb3-4cbf-8470-a34b8d5cc415" providerId="ADAL" clId="{366595E9-2B97-4DC3-B02E-DB42F7F4AE30}" dt="2020-11-10T02:55:31.632" v="6368" actId="478"/>
          <ac:spMkLst>
            <pc:docMk/>
            <pc:sldMk cId="3587522170" sldId="769"/>
            <ac:spMk id="21" creationId="{15920920-383A-490B-A5F3-23B0C460DF19}"/>
          </ac:spMkLst>
        </pc:spChg>
        <pc:spChg chg="mod">
          <ac:chgData name="Tim Hannan (DPC)" userId="5ddcf09c-1eb3-4cbf-8470-a34b8d5cc415" providerId="ADAL" clId="{366595E9-2B97-4DC3-B02E-DB42F7F4AE30}" dt="2020-11-10T02:55:40.249" v="6371" actId="207"/>
          <ac:spMkLst>
            <pc:docMk/>
            <pc:sldMk cId="3587522170" sldId="769"/>
            <ac:spMk id="32" creationId="{DDA70800-905D-412B-813B-409267A1608F}"/>
          </ac:spMkLst>
        </pc:spChg>
        <pc:spChg chg="del">
          <ac:chgData name="Tim Hannan (DPC)" userId="5ddcf09c-1eb3-4cbf-8470-a34b8d5cc415" providerId="ADAL" clId="{366595E9-2B97-4DC3-B02E-DB42F7F4AE30}" dt="2020-11-10T02:55:35.210" v="6369" actId="478"/>
          <ac:spMkLst>
            <pc:docMk/>
            <pc:sldMk cId="3587522170" sldId="769"/>
            <ac:spMk id="34" creationId="{EC74166E-2551-432D-BC6E-F02132AE0ECE}"/>
          </ac:spMkLst>
        </pc:spChg>
        <pc:picChg chg="add">
          <ac:chgData name="Tim Hannan (DPC)" userId="5ddcf09c-1eb3-4cbf-8470-a34b8d5cc415" providerId="ADAL" clId="{366595E9-2B97-4DC3-B02E-DB42F7F4AE30}" dt="2020-11-10T02:55:36.694" v="6370"/>
          <ac:picMkLst>
            <pc:docMk/>
            <pc:sldMk cId="3587522170" sldId="769"/>
            <ac:picMk id="19" creationId="{0BC962FC-76C3-4D2B-9056-9F1146CCD154}"/>
          </ac:picMkLst>
        </pc:picChg>
        <pc:picChg chg="del">
          <ac:chgData name="Tim Hannan (DPC)" userId="5ddcf09c-1eb3-4cbf-8470-a34b8d5cc415" providerId="ADAL" clId="{366595E9-2B97-4DC3-B02E-DB42F7F4AE30}" dt="2020-11-10T02:55:35.210" v="6369" actId="478"/>
          <ac:picMkLst>
            <pc:docMk/>
            <pc:sldMk cId="3587522170" sldId="769"/>
            <ac:picMk id="33" creationId="{F03061E8-9C26-4BBE-A0E8-6BFA5702D568}"/>
          </ac:picMkLst>
        </pc:picChg>
      </pc:sldChg>
      <pc:sldChg chg="ord">
        <pc:chgData name="Tim Hannan (DPC)" userId="5ddcf09c-1eb3-4cbf-8470-a34b8d5cc415" providerId="ADAL" clId="{366595E9-2B97-4DC3-B02E-DB42F7F4AE30}" dt="2020-11-09T21:57:04.073" v="5855"/>
        <pc:sldMkLst>
          <pc:docMk/>
          <pc:sldMk cId="3749160200" sldId="770"/>
        </pc:sldMkLst>
      </pc:sldChg>
      <pc:sldMasterChg chg="modSp">
        <pc:chgData name="Tim Hannan (DPC)" userId="5ddcf09c-1eb3-4cbf-8470-a34b8d5cc415" providerId="ADAL" clId="{366595E9-2B97-4DC3-B02E-DB42F7F4AE30}" dt="2020-11-09T21:51:53.074" v="5573"/>
        <pc:sldMasterMkLst>
          <pc:docMk/>
          <pc:sldMasterMk cId="2115992837" sldId="2147483672"/>
        </pc:sldMasterMkLst>
        <pc:spChg chg="mod ord modVis">
          <ac:chgData name="Tim Hannan (DPC)" userId="5ddcf09c-1eb3-4cbf-8470-a34b8d5cc415" providerId="ADAL" clId="{366595E9-2B97-4DC3-B02E-DB42F7F4AE30}" dt="2020-11-09T21:51:53.074" v="5573"/>
          <ac:spMkLst>
            <pc:docMk/>
            <pc:sldMasterMk cId="2115992837" sldId="2147483672"/>
            <ac:spMk id="2" creationId="{88D5EF3B-DCD5-4947-B6FE-D5ACE0C07CA3}"/>
          </ac:spMkLst>
        </pc:spChg>
      </pc:sldMasterChg>
    </pc:docChg>
  </pc:docChgLst>
  <pc:docChgLst>
    <pc:chgData name="Gwen Cruise (DPC)" userId="S::gwen.cruise@dpc.vic.gov.au::39c75b4d-4b7a-476f-91d0-4c2b1cb5b705" providerId="AD" clId="Web-{3CFCFA4C-5128-5503-8ADF-2B010B7B8C51}"/>
    <pc:docChg chg="modSld">
      <pc:chgData name="Gwen Cruise (DPC)" userId="S::gwen.cruise@dpc.vic.gov.au::39c75b4d-4b7a-476f-91d0-4c2b1cb5b705" providerId="AD" clId="Web-{3CFCFA4C-5128-5503-8ADF-2B010B7B8C51}" dt="2020-11-12T01:03:35.124" v="0"/>
      <pc:docMkLst>
        <pc:docMk/>
      </pc:docMkLst>
      <pc:sldChg chg="delSp">
        <pc:chgData name="Gwen Cruise (DPC)" userId="S::gwen.cruise@dpc.vic.gov.au::39c75b4d-4b7a-476f-91d0-4c2b1cb5b705" providerId="AD" clId="Web-{3CFCFA4C-5128-5503-8ADF-2B010B7B8C51}" dt="2020-11-12T01:03:35.124" v="0"/>
        <pc:sldMkLst>
          <pc:docMk/>
          <pc:sldMk cId="1346535419" sldId="765"/>
        </pc:sldMkLst>
        <pc:spChg chg="del">
          <ac:chgData name="Gwen Cruise (DPC)" userId="S::gwen.cruise@dpc.vic.gov.au::39c75b4d-4b7a-476f-91d0-4c2b1cb5b705" providerId="AD" clId="Web-{3CFCFA4C-5128-5503-8ADF-2B010B7B8C51}" dt="2020-11-12T01:03:35.124" v="0"/>
          <ac:spMkLst>
            <pc:docMk/>
            <pc:sldMk cId="1346535419" sldId="765"/>
            <ac:spMk id="4" creationId="{FDEA27CB-1701-4DE1-99FF-7CDBBF9C26AC}"/>
          </ac:spMkLst>
        </pc:spChg>
      </pc:sldChg>
    </pc:docChg>
  </pc:docChgLst>
  <pc:docChgLst>
    <pc:chgData name="Donna x Thompson (DHHS)" userId="S::donna.x.thompson_familysafety.vic.gov.au#ext#@vicgov.onmicrosoft.com::013ff957-9683-4ef2-a880-6587de4179c2" providerId="AD" clId="Web-{CAF28A5A-357A-070C-6F8A-8F2875347412}"/>
    <pc:docChg chg="modSld">
      <pc:chgData name="Donna x Thompson (DHHS)" userId="S::donna.x.thompson_familysafety.vic.gov.au#ext#@vicgov.onmicrosoft.com::013ff957-9683-4ef2-a880-6587de4179c2" providerId="AD" clId="Web-{CAF28A5A-357A-070C-6F8A-8F2875347412}" dt="2020-12-15T01:20:37.730" v="970" actId="20577"/>
      <pc:docMkLst>
        <pc:docMk/>
      </pc:docMkLst>
      <pc:sldChg chg="modSp">
        <pc:chgData name="Donna x Thompson (DHHS)" userId="S::donna.x.thompson_familysafety.vic.gov.au#ext#@vicgov.onmicrosoft.com::013ff957-9683-4ef2-a880-6587de4179c2" providerId="AD" clId="Web-{CAF28A5A-357A-070C-6F8A-8F2875347412}" dt="2020-12-15T01:20:37.730" v="970" actId="20577"/>
        <pc:sldMkLst>
          <pc:docMk/>
          <pc:sldMk cId="1346535419" sldId="765"/>
        </pc:sldMkLst>
        <pc:spChg chg="mod">
          <ac:chgData name="Donna x Thompson (DHHS)" userId="S::donna.x.thompson_familysafety.vic.gov.au#ext#@vicgov.onmicrosoft.com::013ff957-9683-4ef2-a880-6587de4179c2" providerId="AD" clId="Web-{CAF28A5A-357A-070C-6F8A-8F2875347412}" dt="2020-12-15T01:18:27.274" v="702" actId="20577"/>
          <ac:spMkLst>
            <pc:docMk/>
            <pc:sldMk cId="1346535419" sldId="765"/>
            <ac:spMk id="2" creationId="{D8A9CF84-E095-4880-B5ED-20C7EE0EFEE0}"/>
          </ac:spMkLst>
        </pc:spChg>
        <pc:spChg chg="mod">
          <ac:chgData name="Donna x Thompson (DHHS)" userId="S::donna.x.thompson_familysafety.vic.gov.au#ext#@vicgov.onmicrosoft.com::013ff957-9683-4ef2-a880-6587de4179c2" providerId="AD" clId="Web-{CAF28A5A-357A-070C-6F8A-8F2875347412}" dt="2020-12-15T01:10:11.372" v="178" actId="20577"/>
          <ac:spMkLst>
            <pc:docMk/>
            <pc:sldMk cId="1346535419" sldId="765"/>
            <ac:spMk id="7" creationId="{3E319310-9F1E-4168-9B81-B1CE8255416E}"/>
          </ac:spMkLst>
        </pc:spChg>
        <pc:spChg chg="mod">
          <ac:chgData name="Donna x Thompson (DHHS)" userId="S::donna.x.thompson_familysafety.vic.gov.au#ext#@vicgov.onmicrosoft.com::013ff957-9683-4ef2-a880-6587de4179c2" providerId="AD" clId="Web-{CAF28A5A-357A-070C-6F8A-8F2875347412}" dt="2020-12-15T01:20:37.730" v="970" actId="20577"/>
          <ac:spMkLst>
            <pc:docMk/>
            <pc:sldMk cId="1346535419" sldId="765"/>
            <ac:spMk id="18" creationId="{DC2CC993-D05B-4D4E-990E-D8F13DE16FD7}"/>
          </ac:spMkLst>
        </pc:spChg>
      </pc:sldChg>
    </pc:docChg>
  </pc:docChgLst>
  <pc:docChgLst>
    <pc:chgData name="Donna x Thompson (DHHS)" userId="S::donna.x.thompson_familysafety.vic.gov.au#ext#@vicgov.onmicrosoft.com::013ff957-9683-4ef2-a880-6587de4179c2" providerId="AD" clId="Web-{2C6841B9-80F9-BF33-FF0D-277710846B14}"/>
    <pc:docChg chg="mod">
      <pc:chgData name="Donna x Thompson (DHHS)" userId="S::donna.x.thompson_familysafety.vic.gov.au#ext#@vicgov.onmicrosoft.com::013ff957-9683-4ef2-a880-6587de4179c2" providerId="AD" clId="Web-{2C6841B9-80F9-BF33-FF0D-277710846B14}" dt="2020-12-06T01:44:45.025" v="5"/>
      <pc:docMkLst>
        <pc:docMk/>
      </pc:docMkLst>
      <pc:sldChg chg="addCm">
        <pc:chgData name="Donna x Thompson (DHHS)" userId="S::donna.x.thompson_familysafety.vic.gov.au#ext#@vicgov.onmicrosoft.com::013ff957-9683-4ef2-a880-6587de4179c2" providerId="AD" clId="Web-{2C6841B9-80F9-BF33-FF0D-277710846B14}" dt="2020-12-06T01:38:42.577" v="2"/>
        <pc:sldMkLst>
          <pc:docMk/>
          <pc:sldMk cId="2441531898" sldId="759"/>
        </pc:sldMkLst>
      </pc:sldChg>
      <pc:sldChg chg="addCm">
        <pc:chgData name="Donna x Thompson (DHHS)" userId="S::donna.x.thompson_familysafety.vic.gov.au#ext#@vicgov.onmicrosoft.com::013ff957-9683-4ef2-a880-6587de4179c2" providerId="AD" clId="Web-{2C6841B9-80F9-BF33-FF0D-277710846B14}" dt="2020-12-06T01:43:31.037" v="4"/>
        <pc:sldMkLst>
          <pc:docMk/>
          <pc:sldMk cId="1346535419" sldId="765"/>
        </pc:sldMkLst>
      </pc:sldChg>
      <pc:sldChg chg="addCm">
        <pc:chgData name="Donna x Thompson (DHHS)" userId="S::donna.x.thompson_familysafety.vic.gov.au#ext#@vicgov.onmicrosoft.com::013ff957-9683-4ef2-a880-6587de4179c2" providerId="AD" clId="Web-{2C6841B9-80F9-BF33-FF0D-277710846B14}" dt="2020-12-06T01:44:45.025" v="5"/>
        <pc:sldMkLst>
          <pc:docMk/>
          <pc:sldMk cId="3787556956" sldId="768"/>
        </pc:sldMkLst>
      </pc:sldChg>
    </pc:docChg>
  </pc:docChgLst>
  <pc:docChgLst>
    <pc:chgData name="Gwen Cruise (DPC)" userId="S::gwen.cruise@dpc.vic.gov.au::39c75b4d-4b7a-476f-91d0-4c2b1cb5b705" providerId="AD" clId="Web-{C5390670-F104-1779-4707-23DEC2D187C7}"/>
    <pc:docChg chg="">
      <pc:chgData name="Gwen Cruise (DPC)" userId="S::gwen.cruise@dpc.vic.gov.au::39c75b4d-4b7a-476f-91d0-4c2b1cb5b705" providerId="AD" clId="Web-{C5390670-F104-1779-4707-23DEC2D187C7}" dt="2020-12-08T02:51:36.109" v="3"/>
      <pc:docMkLst>
        <pc:docMk/>
      </pc:docMkLst>
      <pc:sldChg chg="delCm">
        <pc:chgData name="Gwen Cruise (DPC)" userId="S::gwen.cruise@dpc.vic.gov.au::39c75b4d-4b7a-476f-91d0-4c2b1cb5b705" providerId="AD" clId="Web-{C5390670-F104-1779-4707-23DEC2D187C7}" dt="2020-12-08T00:05:12.925" v="0"/>
        <pc:sldMkLst>
          <pc:docMk/>
          <pc:sldMk cId="201666054" sldId="757"/>
        </pc:sldMkLst>
      </pc:sldChg>
      <pc:sldChg chg="delCm">
        <pc:chgData name="Gwen Cruise (DPC)" userId="S::gwen.cruise@dpc.vic.gov.au::39c75b4d-4b7a-476f-91d0-4c2b1cb5b705" providerId="AD" clId="Web-{C5390670-F104-1779-4707-23DEC2D187C7}" dt="2020-12-08T00:05:42.254" v="2"/>
        <pc:sldMkLst>
          <pc:docMk/>
          <pc:sldMk cId="1806752431" sldId="758"/>
        </pc:sldMkLst>
      </pc:sldChg>
      <pc:sldChg chg="delCm">
        <pc:chgData name="Gwen Cruise (DPC)" userId="S::gwen.cruise@dpc.vic.gov.au::39c75b4d-4b7a-476f-91d0-4c2b1cb5b705" providerId="AD" clId="Web-{C5390670-F104-1779-4707-23DEC2D187C7}" dt="2020-12-08T02:51:36.109" v="3"/>
        <pc:sldMkLst>
          <pc:docMk/>
          <pc:sldMk cId="2441531898" sldId="759"/>
        </pc:sldMkLst>
      </pc:sldChg>
    </pc:docChg>
  </pc:docChgLst>
  <pc:docChgLst>
    <pc:chgData name="Gwen Cruise (DPC)" userId="S::gwen.cruise@dpc.vic.gov.au::39c75b4d-4b7a-476f-91d0-4c2b1cb5b705" providerId="AD" clId="Web-{40FD78C0-C215-B81E-8DD8-B21064A93C43}"/>
    <pc:docChg chg="modSld">
      <pc:chgData name="Gwen Cruise (DPC)" userId="S::gwen.cruise@dpc.vic.gov.au::39c75b4d-4b7a-476f-91d0-4c2b1cb5b705" providerId="AD" clId="Web-{40FD78C0-C215-B81E-8DD8-B21064A93C43}" dt="2020-11-30T00:46:49.173" v="90"/>
      <pc:docMkLst>
        <pc:docMk/>
      </pc:docMkLst>
      <pc:sldChg chg="modCm">
        <pc:chgData name="Gwen Cruise (DPC)" userId="S::gwen.cruise@dpc.vic.gov.au::39c75b4d-4b7a-476f-91d0-4c2b1cb5b705" providerId="AD" clId="Web-{40FD78C0-C215-B81E-8DD8-B21064A93C43}" dt="2020-11-30T00:31:46.606" v="1"/>
        <pc:sldMkLst>
          <pc:docMk/>
          <pc:sldMk cId="2101504651" sldId="257"/>
        </pc:sldMkLst>
      </pc:sldChg>
      <pc:sldChg chg="modCm">
        <pc:chgData name="Gwen Cruise (DPC)" userId="S::gwen.cruise@dpc.vic.gov.au::39c75b4d-4b7a-476f-91d0-4c2b1cb5b705" providerId="AD" clId="Web-{40FD78C0-C215-B81E-8DD8-B21064A93C43}" dt="2020-11-30T00:45:13.655" v="46"/>
        <pc:sldMkLst>
          <pc:docMk/>
          <pc:sldMk cId="2335778511" sldId="260"/>
        </pc:sldMkLst>
      </pc:sldChg>
      <pc:sldChg chg="modCm">
        <pc:chgData name="Gwen Cruise (DPC)" userId="S::gwen.cruise@dpc.vic.gov.au::39c75b4d-4b7a-476f-91d0-4c2b1cb5b705" providerId="AD" clId="Web-{40FD78C0-C215-B81E-8DD8-B21064A93C43}" dt="2020-11-30T00:33:11.326" v="3"/>
        <pc:sldMkLst>
          <pc:docMk/>
          <pc:sldMk cId="1437801764" sldId="750"/>
        </pc:sldMkLst>
      </pc:sldChg>
      <pc:sldChg chg="modCm">
        <pc:chgData name="Gwen Cruise (DPC)" userId="S::gwen.cruise@dpc.vic.gov.au::39c75b4d-4b7a-476f-91d0-4c2b1cb5b705" providerId="AD" clId="Web-{40FD78C0-C215-B81E-8DD8-B21064A93C43}" dt="2020-11-30T00:32:07.184" v="2"/>
        <pc:sldMkLst>
          <pc:docMk/>
          <pc:sldMk cId="1808610196" sldId="755"/>
        </pc:sldMkLst>
      </pc:sldChg>
      <pc:sldChg chg="modSp delCm modCm">
        <pc:chgData name="Gwen Cruise (DPC)" userId="S::gwen.cruise@dpc.vic.gov.au::39c75b4d-4b7a-476f-91d0-4c2b1cb5b705" providerId="AD" clId="Web-{40FD78C0-C215-B81E-8DD8-B21064A93C43}" dt="2020-11-30T00:37:05.129" v="20"/>
        <pc:sldMkLst>
          <pc:docMk/>
          <pc:sldMk cId="1806752431" sldId="758"/>
        </pc:sldMkLst>
        <pc:spChg chg="mod">
          <ac:chgData name="Gwen Cruise (DPC)" userId="S::gwen.cruise@dpc.vic.gov.au::39c75b4d-4b7a-476f-91d0-4c2b1cb5b705" providerId="AD" clId="Web-{40FD78C0-C215-B81E-8DD8-B21064A93C43}" dt="2020-11-30T00:36:51.878" v="19" actId="20577"/>
          <ac:spMkLst>
            <pc:docMk/>
            <pc:sldMk cId="1806752431" sldId="758"/>
            <ac:spMk id="3" creationId="{CE8B628C-FECC-4CFB-B7B2-53A99B568A97}"/>
          </ac:spMkLst>
        </pc:spChg>
        <pc:spChg chg="mod">
          <ac:chgData name="Gwen Cruise (DPC)" userId="S::gwen.cruise@dpc.vic.gov.au::39c75b4d-4b7a-476f-91d0-4c2b1cb5b705" providerId="AD" clId="Web-{40FD78C0-C215-B81E-8DD8-B21064A93C43}" dt="2020-11-30T00:34:07.015" v="5" actId="20577"/>
          <ac:spMkLst>
            <pc:docMk/>
            <pc:sldMk cId="1806752431" sldId="758"/>
            <ac:spMk id="13" creationId="{2424EAC4-45A6-40A3-9A2D-B1E7C6C379C2}"/>
          </ac:spMkLst>
        </pc:spChg>
      </pc:sldChg>
      <pc:sldChg chg="modCm">
        <pc:chgData name="Gwen Cruise (DPC)" userId="S::gwen.cruise@dpc.vic.gov.au::39c75b4d-4b7a-476f-91d0-4c2b1cb5b705" providerId="AD" clId="Web-{40FD78C0-C215-B81E-8DD8-B21064A93C43}" dt="2020-11-30T00:43:24.340" v="21"/>
        <pc:sldMkLst>
          <pc:docMk/>
          <pc:sldMk cId="2441531898" sldId="759"/>
        </pc:sldMkLst>
      </pc:sldChg>
      <pc:sldChg chg="modSp modCm">
        <pc:chgData name="Gwen Cruise (DPC)" userId="S::gwen.cruise@dpc.vic.gov.au::39c75b4d-4b7a-476f-91d0-4c2b1cb5b705" providerId="AD" clId="Web-{40FD78C0-C215-B81E-8DD8-B21064A93C43}" dt="2020-11-30T00:44:05.263" v="27"/>
        <pc:sldMkLst>
          <pc:docMk/>
          <pc:sldMk cId="3000878147" sldId="763"/>
        </pc:sldMkLst>
        <pc:spChg chg="mod">
          <ac:chgData name="Gwen Cruise (DPC)" userId="S::gwen.cruise@dpc.vic.gov.au::39c75b4d-4b7a-476f-91d0-4c2b1cb5b705" providerId="AD" clId="Web-{40FD78C0-C215-B81E-8DD8-B21064A93C43}" dt="2020-11-30T00:44:01.372" v="26" actId="14100"/>
          <ac:spMkLst>
            <pc:docMk/>
            <pc:sldMk cId="3000878147" sldId="763"/>
            <ac:spMk id="38" creationId="{AF53DDEB-B4DD-4618-820E-AC1B2A2B3F56}"/>
          </ac:spMkLst>
        </pc:spChg>
      </pc:sldChg>
      <pc:sldChg chg="modSp modCm">
        <pc:chgData name="Gwen Cruise (DPC)" userId="S::gwen.cruise@dpc.vic.gov.au::39c75b4d-4b7a-476f-91d0-4c2b1cb5b705" providerId="AD" clId="Web-{40FD78C0-C215-B81E-8DD8-B21064A93C43}" dt="2020-11-30T00:44:46.170" v="44"/>
        <pc:sldMkLst>
          <pc:docMk/>
          <pc:sldMk cId="1346535419" sldId="765"/>
        </pc:sldMkLst>
        <pc:spChg chg="mod">
          <ac:chgData name="Gwen Cruise (DPC)" userId="S::gwen.cruise@dpc.vic.gov.au::39c75b4d-4b7a-476f-91d0-4c2b1cb5b705" providerId="AD" clId="Web-{40FD78C0-C215-B81E-8DD8-B21064A93C43}" dt="2020-11-30T00:44:43.514" v="43" actId="20577"/>
          <ac:spMkLst>
            <pc:docMk/>
            <pc:sldMk cId="1346535419" sldId="765"/>
            <ac:spMk id="7" creationId="{3E319310-9F1E-4168-9B81-B1CE8255416E}"/>
          </ac:spMkLst>
        </pc:spChg>
      </pc:sldChg>
      <pc:sldChg chg="modSp modCm">
        <pc:chgData name="Gwen Cruise (DPC)" userId="S::gwen.cruise@dpc.vic.gov.au::39c75b4d-4b7a-476f-91d0-4c2b1cb5b705" providerId="AD" clId="Web-{40FD78C0-C215-B81E-8DD8-B21064A93C43}" dt="2020-11-30T00:46:49.173" v="90"/>
        <pc:sldMkLst>
          <pc:docMk/>
          <pc:sldMk cId="3587522170" sldId="769"/>
        </pc:sldMkLst>
        <pc:spChg chg="mod">
          <ac:chgData name="Gwen Cruise (DPC)" userId="S::gwen.cruise@dpc.vic.gov.au::39c75b4d-4b7a-476f-91d0-4c2b1cb5b705" providerId="AD" clId="Web-{40FD78C0-C215-B81E-8DD8-B21064A93C43}" dt="2020-11-30T00:46:46.063" v="89" actId="20577"/>
          <ac:spMkLst>
            <pc:docMk/>
            <pc:sldMk cId="3587522170" sldId="769"/>
            <ac:spMk id="28" creationId="{07951D0B-1BD9-46F1-8E81-7FBDA2D1BA65}"/>
          </ac:spMkLst>
        </pc:spChg>
      </pc:sldChg>
      <pc:sldChg chg="modCm">
        <pc:chgData name="Gwen Cruise (DPC)" userId="S::gwen.cruise@dpc.vic.gov.au::39c75b4d-4b7a-476f-91d0-4c2b1cb5b705" providerId="AD" clId="Web-{40FD78C0-C215-B81E-8DD8-B21064A93C43}" dt="2020-11-30T00:44:56.327" v="45"/>
        <pc:sldMkLst>
          <pc:docMk/>
          <pc:sldMk cId="3205886972" sldId="7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ABDF0-5969-4572-8FF6-1BFD9E1DEF02}" type="datetimeFigureOut">
              <a:rPr lang="en-AU" smtClean="0"/>
              <a:t>26/03/2021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AEFED-1B31-4398-B7C7-2FDECAA326C0}" type="slidenum">
              <a:rPr lang="en-AU" smtClean="0"/>
              <a:t>‹#›</a:t>
            </a:fld>
            <a:endParaRPr lang="en-AU"/>
          </a:p>
        </p:txBody>
      </p:sp>
    </p:spTree>
    <p:extLst>
      <p:ext uri="{BB962C8B-B14F-4D97-AF65-F5344CB8AC3E}">
        <p14:creationId xmlns:p14="http://schemas.microsoft.com/office/powerpoint/2010/main" val="28700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a:t>
            </a:fld>
            <a:endParaRPr lang="en-AU"/>
          </a:p>
        </p:txBody>
      </p:sp>
    </p:spTree>
    <p:extLst>
      <p:ext uri="{BB962C8B-B14F-4D97-AF65-F5344CB8AC3E}">
        <p14:creationId xmlns:p14="http://schemas.microsoft.com/office/powerpoint/2010/main" val="128985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11</a:t>
            </a:fld>
            <a:endParaRPr lang="en-AU"/>
          </a:p>
        </p:txBody>
      </p:sp>
    </p:spTree>
    <p:extLst>
      <p:ext uri="{BB962C8B-B14F-4D97-AF65-F5344CB8AC3E}">
        <p14:creationId xmlns:p14="http://schemas.microsoft.com/office/powerpoint/2010/main" val="51440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12</a:t>
            </a:fld>
            <a:endParaRPr lang="en-AU"/>
          </a:p>
        </p:txBody>
      </p:sp>
    </p:spTree>
    <p:extLst>
      <p:ext uri="{BB962C8B-B14F-4D97-AF65-F5344CB8AC3E}">
        <p14:creationId xmlns:p14="http://schemas.microsoft.com/office/powerpoint/2010/main" val="172948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13</a:t>
            </a:fld>
            <a:endParaRPr lang="en-AU"/>
          </a:p>
        </p:txBody>
      </p:sp>
    </p:spTree>
    <p:extLst>
      <p:ext uri="{BB962C8B-B14F-4D97-AF65-F5344CB8AC3E}">
        <p14:creationId xmlns:p14="http://schemas.microsoft.com/office/powerpoint/2010/main" val="152467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14</a:t>
            </a:fld>
            <a:endParaRPr lang="en-AU"/>
          </a:p>
        </p:txBody>
      </p:sp>
    </p:spTree>
    <p:extLst>
      <p:ext uri="{BB962C8B-B14F-4D97-AF65-F5344CB8AC3E}">
        <p14:creationId xmlns:p14="http://schemas.microsoft.com/office/powerpoint/2010/main" val="165045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15</a:t>
            </a:fld>
            <a:endParaRPr lang="en-AU"/>
          </a:p>
        </p:txBody>
      </p:sp>
    </p:spTree>
    <p:extLst>
      <p:ext uri="{BB962C8B-B14F-4D97-AF65-F5344CB8AC3E}">
        <p14:creationId xmlns:p14="http://schemas.microsoft.com/office/powerpoint/2010/main" val="253942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16</a:t>
            </a:fld>
            <a:endParaRPr lang="en-AU"/>
          </a:p>
        </p:txBody>
      </p:sp>
    </p:spTree>
    <p:extLst>
      <p:ext uri="{BB962C8B-B14F-4D97-AF65-F5344CB8AC3E}">
        <p14:creationId xmlns:p14="http://schemas.microsoft.com/office/powerpoint/2010/main" val="202854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17</a:t>
            </a:fld>
            <a:endParaRPr lang="en-AU"/>
          </a:p>
        </p:txBody>
      </p:sp>
    </p:spTree>
    <p:extLst>
      <p:ext uri="{BB962C8B-B14F-4D97-AF65-F5344CB8AC3E}">
        <p14:creationId xmlns:p14="http://schemas.microsoft.com/office/powerpoint/2010/main" val="187850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18</a:t>
            </a:fld>
            <a:endParaRPr lang="en-AU"/>
          </a:p>
        </p:txBody>
      </p:sp>
    </p:spTree>
    <p:extLst>
      <p:ext uri="{BB962C8B-B14F-4D97-AF65-F5344CB8AC3E}">
        <p14:creationId xmlns:p14="http://schemas.microsoft.com/office/powerpoint/2010/main" val="187756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19</a:t>
            </a:fld>
            <a:endParaRPr lang="en-AU"/>
          </a:p>
        </p:txBody>
      </p:sp>
    </p:spTree>
    <p:extLst>
      <p:ext uri="{BB962C8B-B14F-4D97-AF65-F5344CB8AC3E}">
        <p14:creationId xmlns:p14="http://schemas.microsoft.com/office/powerpoint/2010/main" val="153006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20</a:t>
            </a:fld>
            <a:endParaRPr lang="en-AU"/>
          </a:p>
        </p:txBody>
      </p:sp>
    </p:spTree>
    <p:extLst>
      <p:ext uri="{BB962C8B-B14F-4D97-AF65-F5344CB8AC3E}">
        <p14:creationId xmlns:p14="http://schemas.microsoft.com/office/powerpoint/2010/main" val="34135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3</a:t>
            </a:fld>
            <a:endParaRPr lang="en-AU"/>
          </a:p>
        </p:txBody>
      </p:sp>
    </p:spTree>
    <p:extLst>
      <p:ext uri="{BB962C8B-B14F-4D97-AF65-F5344CB8AC3E}">
        <p14:creationId xmlns:p14="http://schemas.microsoft.com/office/powerpoint/2010/main" val="282011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21</a:t>
            </a:fld>
            <a:endParaRPr lang="en-AU"/>
          </a:p>
        </p:txBody>
      </p:sp>
    </p:spTree>
    <p:extLst>
      <p:ext uri="{BB962C8B-B14F-4D97-AF65-F5344CB8AC3E}">
        <p14:creationId xmlns:p14="http://schemas.microsoft.com/office/powerpoint/2010/main" val="83617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22</a:t>
            </a:fld>
            <a:endParaRPr lang="en-AU"/>
          </a:p>
        </p:txBody>
      </p:sp>
    </p:spTree>
    <p:extLst>
      <p:ext uri="{BB962C8B-B14F-4D97-AF65-F5344CB8AC3E}">
        <p14:creationId xmlns:p14="http://schemas.microsoft.com/office/powerpoint/2010/main" val="199418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4</a:t>
            </a:fld>
            <a:endParaRPr lang="en-AU"/>
          </a:p>
        </p:txBody>
      </p:sp>
    </p:spTree>
    <p:extLst>
      <p:ext uri="{BB962C8B-B14F-4D97-AF65-F5344CB8AC3E}">
        <p14:creationId xmlns:p14="http://schemas.microsoft.com/office/powerpoint/2010/main" val="19236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5</a:t>
            </a:fld>
            <a:endParaRPr lang="en-AU"/>
          </a:p>
        </p:txBody>
      </p:sp>
    </p:spTree>
    <p:extLst>
      <p:ext uri="{BB962C8B-B14F-4D97-AF65-F5344CB8AC3E}">
        <p14:creationId xmlns:p14="http://schemas.microsoft.com/office/powerpoint/2010/main" val="266631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6</a:t>
            </a:fld>
            <a:endParaRPr lang="en-AU"/>
          </a:p>
        </p:txBody>
      </p:sp>
    </p:spTree>
    <p:extLst>
      <p:ext uri="{BB962C8B-B14F-4D97-AF65-F5344CB8AC3E}">
        <p14:creationId xmlns:p14="http://schemas.microsoft.com/office/powerpoint/2010/main" val="189721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7</a:t>
            </a:fld>
            <a:endParaRPr lang="en-AU"/>
          </a:p>
        </p:txBody>
      </p:sp>
    </p:spTree>
    <p:extLst>
      <p:ext uri="{BB962C8B-B14F-4D97-AF65-F5344CB8AC3E}">
        <p14:creationId xmlns:p14="http://schemas.microsoft.com/office/powerpoint/2010/main" val="33247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8</a:t>
            </a:fld>
            <a:endParaRPr lang="en-AU"/>
          </a:p>
        </p:txBody>
      </p:sp>
    </p:spTree>
    <p:extLst>
      <p:ext uri="{BB962C8B-B14F-4D97-AF65-F5344CB8AC3E}">
        <p14:creationId xmlns:p14="http://schemas.microsoft.com/office/powerpoint/2010/main" val="174932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9</a:t>
            </a:fld>
            <a:endParaRPr lang="en-AU"/>
          </a:p>
        </p:txBody>
      </p:sp>
    </p:spTree>
    <p:extLst>
      <p:ext uri="{BB962C8B-B14F-4D97-AF65-F5344CB8AC3E}">
        <p14:creationId xmlns:p14="http://schemas.microsoft.com/office/powerpoint/2010/main" val="21142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10</a:t>
            </a:fld>
            <a:endParaRPr lang="en-AU"/>
          </a:p>
        </p:txBody>
      </p:sp>
    </p:spTree>
    <p:extLst>
      <p:ext uri="{BB962C8B-B14F-4D97-AF65-F5344CB8AC3E}">
        <p14:creationId xmlns:p14="http://schemas.microsoft.com/office/powerpoint/2010/main" val="176501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412898"/>
            <a:ext cx="4608512" cy="1007992"/>
          </a:xfrm>
          <a:prstGeom prst="rect">
            <a:avLst/>
          </a:prstGeom>
        </p:spPr>
        <p:txBody>
          <a:bodyPr anchor="b">
            <a:normAutofit/>
          </a:bodyPr>
          <a:lstStyle>
            <a:lvl1pPr>
              <a:defRPr sz="1154" b="1" i="0">
                <a:solidFill>
                  <a:schemeClr val="tx2"/>
                </a:solidFill>
                <a:latin typeface="+mj-lt"/>
                <a:cs typeface="Arial"/>
              </a:defRPr>
            </a:lvl1pPr>
          </a:lstStyle>
          <a:p>
            <a:r>
              <a:rPr lang="en-US"/>
              <a:t>Click to edit Master title style</a:t>
            </a:r>
            <a:endParaRPr lang="en-AU"/>
          </a:p>
        </p:txBody>
      </p:sp>
      <p:sp>
        <p:nvSpPr>
          <p:cNvPr id="3" name="Subtitle 2"/>
          <p:cNvSpPr>
            <a:spLocks noGrp="1"/>
          </p:cNvSpPr>
          <p:nvPr>
            <p:ph type="subTitle" idx="1"/>
          </p:nvPr>
        </p:nvSpPr>
        <p:spPr>
          <a:xfrm>
            <a:off x="539552" y="2636912"/>
            <a:ext cx="4392488" cy="828000"/>
          </a:xfrm>
          <a:prstGeom prst="rect">
            <a:avLst/>
          </a:prstGeom>
        </p:spPr>
        <p:txBody>
          <a:bodyPr>
            <a:normAutofit/>
          </a:bodyPr>
          <a:lstStyle>
            <a:lvl1pPr marL="0" indent="0" algn="l">
              <a:buNone/>
              <a:defRPr sz="865" b="0">
                <a:solidFill>
                  <a:schemeClr val="tx2"/>
                </a:solidFill>
                <a:latin typeface="+mn-lt"/>
                <a:cs typeface="Arial"/>
              </a:defRPr>
            </a:lvl1pPr>
            <a:lvl2pPr marL="219926" indent="0" algn="ctr">
              <a:buNone/>
              <a:defRPr>
                <a:solidFill>
                  <a:schemeClr val="tx1">
                    <a:tint val="75000"/>
                  </a:schemeClr>
                </a:solidFill>
              </a:defRPr>
            </a:lvl2pPr>
            <a:lvl3pPr marL="439850" indent="0" algn="ctr">
              <a:buNone/>
              <a:defRPr>
                <a:solidFill>
                  <a:schemeClr val="tx1">
                    <a:tint val="75000"/>
                  </a:schemeClr>
                </a:solidFill>
              </a:defRPr>
            </a:lvl3pPr>
            <a:lvl4pPr marL="659776" indent="0" algn="ctr">
              <a:buNone/>
              <a:defRPr>
                <a:solidFill>
                  <a:schemeClr val="tx1">
                    <a:tint val="75000"/>
                  </a:schemeClr>
                </a:solidFill>
              </a:defRPr>
            </a:lvl4pPr>
            <a:lvl5pPr marL="879701" indent="0" algn="ctr">
              <a:buNone/>
              <a:defRPr>
                <a:solidFill>
                  <a:schemeClr val="tx1">
                    <a:tint val="75000"/>
                  </a:schemeClr>
                </a:solidFill>
              </a:defRPr>
            </a:lvl5pPr>
            <a:lvl6pPr marL="1099625" indent="0" algn="ctr">
              <a:buNone/>
              <a:defRPr>
                <a:solidFill>
                  <a:schemeClr val="tx1">
                    <a:tint val="75000"/>
                  </a:schemeClr>
                </a:solidFill>
              </a:defRPr>
            </a:lvl6pPr>
            <a:lvl7pPr marL="1319551" indent="0" algn="ctr">
              <a:buNone/>
              <a:defRPr>
                <a:solidFill>
                  <a:schemeClr val="tx1">
                    <a:tint val="75000"/>
                  </a:schemeClr>
                </a:solidFill>
              </a:defRPr>
            </a:lvl7pPr>
            <a:lvl8pPr marL="1539476" indent="0" algn="ctr">
              <a:buNone/>
              <a:defRPr>
                <a:solidFill>
                  <a:schemeClr val="tx1">
                    <a:tint val="75000"/>
                  </a:schemeClr>
                </a:solidFill>
              </a:defRPr>
            </a:lvl8pPr>
            <a:lvl9pPr marL="1759401" indent="0" algn="ctr">
              <a:buNone/>
              <a:defRPr>
                <a:solidFill>
                  <a:schemeClr val="tx1">
                    <a:tint val="75000"/>
                  </a:schemeClr>
                </a:solidFill>
              </a:defRPr>
            </a:lvl9pPr>
          </a:lstStyle>
          <a:p>
            <a:r>
              <a:rPr lang="en-US"/>
              <a:t>Click to edit Master subtitle style</a:t>
            </a:r>
            <a:endParaRPr lang="en-AU"/>
          </a:p>
        </p:txBody>
      </p:sp>
      <p:sp>
        <p:nvSpPr>
          <p:cNvPr id="12" name="Text Placeholder 11"/>
          <p:cNvSpPr>
            <a:spLocks noGrp="1"/>
          </p:cNvSpPr>
          <p:nvPr>
            <p:ph type="body" sz="quarter" idx="10" hasCustomPrompt="1"/>
          </p:nvPr>
        </p:nvSpPr>
        <p:spPr>
          <a:xfrm>
            <a:off x="539553" y="4941172"/>
            <a:ext cx="3312368" cy="396296"/>
          </a:xfrm>
          <a:prstGeom prst="rect">
            <a:avLst/>
          </a:prstGeom>
        </p:spPr>
        <p:txBody>
          <a:bodyPr anchor="b" anchorCtr="0">
            <a:normAutofit/>
          </a:bodyPr>
          <a:lstStyle>
            <a:lvl1pPr>
              <a:defRPr sz="530" b="1" baseline="0">
                <a:solidFill>
                  <a:schemeClr val="tx2"/>
                </a:solidFill>
                <a:latin typeface="+mj-lt"/>
              </a:defRPr>
            </a:lvl1pPr>
          </a:lstStyle>
          <a:p>
            <a:pPr lvl="0"/>
            <a:r>
              <a:rPr lang="en-AU"/>
              <a:t>Click to add presenter name</a:t>
            </a:r>
          </a:p>
        </p:txBody>
      </p:sp>
      <p:sp>
        <p:nvSpPr>
          <p:cNvPr id="14" name="Text Placeholder 13"/>
          <p:cNvSpPr>
            <a:spLocks noGrp="1"/>
          </p:cNvSpPr>
          <p:nvPr>
            <p:ph type="body" sz="quarter" idx="11" hasCustomPrompt="1"/>
          </p:nvPr>
        </p:nvSpPr>
        <p:spPr>
          <a:xfrm>
            <a:off x="539555" y="5517237"/>
            <a:ext cx="2304256" cy="360040"/>
          </a:xfrm>
          <a:prstGeom prst="rect">
            <a:avLst/>
          </a:prstGeom>
        </p:spPr>
        <p:txBody>
          <a:bodyPr>
            <a:normAutofit/>
          </a:bodyPr>
          <a:lstStyle>
            <a:lvl1pPr>
              <a:defRPr sz="481" b="0">
                <a:solidFill>
                  <a:schemeClr val="tx2"/>
                </a:solidFill>
                <a:latin typeface="+mn-lt"/>
              </a:defRPr>
            </a:lvl1pPr>
          </a:lstStyle>
          <a:p>
            <a:pPr lvl="0"/>
            <a:r>
              <a:rPr lang="en-US"/>
              <a:t>Click to add date</a:t>
            </a:r>
            <a:endParaRPr lang="en-AU"/>
          </a:p>
        </p:txBody>
      </p:sp>
      <p:sp>
        <p:nvSpPr>
          <p:cNvPr id="6" name="Text Placeholder 13"/>
          <p:cNvSpPr>
            <a:spLocks noGrp="1"/>
          </p:cNvSpPr>
          <p:nvPr>
            <p:ph type="body" sz="quarter" idx="12" hasCustomPrompt="1"/>
          </p:nvPr>
        </p:nvSpPr>
        <p:spPr>
          <a:xfrm>
            <a:off x="539552" y="6309324"/>
            <a:ext cx="3024336" cy="144016"/>
          </a:xfrm>
          <a:prstGeom prst="rect">
            <a:avLst/>
          </a:prstGeom>
        </p:spPr>
        <p:txBody>
          <a:bodyPr>
            <a:noAutofit/>
          </a:bodyPr>
          <a:lstStyle>
            <a:lvl1pPr>
              <a:defRPr sz="337" b="0">
                <a:solidFill>
                  <a:schemeClr val="tx2"/>
                </a:solidFill>
              </a:defRPr>
            </a:lvl1pPr>
          </a:lstStyle>
          <a:p>
            <a:pPr lvl="0"/>
            <a:r>
              <a:rPr lang="en-US"/>
              <a:t>Click to add TRIM ID </a:t>
            </a:r>
            <a:endParaRPr lang="en-AU"/>
          </a:p>
        </p:txBody>
      </p:sp>
    </p:spTree>
    <p:extLst>
      <p:ext uri="{BB962C8B-B14F-4D97-AF65-F5344CB8AC3E}">
        <p14:creationId xmlns:p14="http://schemas.microsoft.com/office/powerpoint/2010/main" val="3909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294847" y="961979"/>
            <a:ext cx="184731" cy="244362"/>
          </a:xfrm>
          <a:prstGeom prst="rect">
            <a:avLst/>
          </a:prstGeom>
          <a:noFill/>
        </p:spPr>
        <p:txBody>
          <a:bodyPr wrap="none" rtlCol="0">
            <a:spAutoFit/>
          </a:bodyPr>
          <a:lstStyle/>
          <a:p>
            <a:endParaRPr lang="en-US" sz="988"/>
          </a:p>
        </p:txBody>
      </p:sp>
      <p:sp>
        <p:nvSpPr>
          <p:cNvPr id="13" name="Title 12">
            <a:extLst>
              <a:ext uri="{FF2B5EF4-FFF2-40B4-BE49-F238E27FC236}">
                <a16:creationId xmlns:a16="http://schemas.microsoft.com/office/drawing/2014/main" id="{EE0BA278-E1E4-4F78-A2E6-DBD8D2B24CC6}"/>
              </a:ext>
            </a:extLst>
          </p:cNvPr>
          <p:cNvSpPr>
            <a:spLocks noGrp="1"/>
          </p:cNvSpPr>
          <p:nvPr>
            <p:ph type="title"/>
          </p:nvPr>
        </p:nvSpPr>
        <p:spPr>
          <a:xfrm>
            <a:off x="692744" y="326589"/>
            <a:ext cx="7758681" cy="979756"/>
          </a:xfrm>
        </p:spPr>
        <p:txBody>
          <a:bodyPr/>
          <a:lstStyle>
            <a:lvl1pPr>
              <a:defRPr>
                <a:solidFill>
                  <a:schemeClr val="tx2"/>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62197A8C-BCC4-4B0A-BDAA-8AF5319766E1}"/>
              </a:ext>
            </a:extLst>
          </p:cNvPr>
          <p:cNvSpPr>
            <a:spLocks noGrp="1"/>
          </p:cNvSpPr>
          <p:nvPr>
            <p:ph type="dt" sz="half" idx="10"/>
          </p:nvPr>
        </p:nvSpPr>
        <p:spPr>
          <a:xfrm>
            <a:off x="6157688" y="6531710"/>
            <a:ext cx="1847305" cy="180000"/>
          </a:xfrm>
        </p:spPr>
        <p:txBody>
          <a:bodyPr/>
          <a:lstStyle>
            <a:lvl1pPr>
              <a:defRPr>
                <a:solidFill>
                  <a:schemeClr val="tx1">
                    <a:lumMod val="50000"/>
                    <a:lumOff val="50000"/>
                  </a:schemeClr>
                </a:solidFill>
              </a:defRPr>
            </a:lvl1pPr>
          </a:lstStyle>
          <a:p>
            <a:endParaRPr lang="en-AU"/>
          </a:p>
        </p:txBody>
      </p:sp>
      <p:sp>
        <p:nvSpPr>
          <p:cNvPr id="15" name="Footer Placeholder 14">
            <a:extLst>
              <a:ext uri="{FF2B5EF4-FFF2-40B4-BE49-F238E27FC236}">
                <a16:creationId xmlns:a16="http://schemas.microsoft.com/office/drawing/2014/main" id="{2602F7F0-6D23-4023-B08C-16552C5BF829}"/>
              </a:ext>
            </a:extLst>
          </p:cNvPr>
          <p:cNvSpPr>
            <a:spLocks noGrp="1"/>
          </p:cNvSpPr>
          <p:nvPr>
            <p:ph type="ftr" sz="quarter" idx="11"/>
          </p:nvPr>
        </p:nvSpPr>
        <p:spPr>
          <a:xfrm>
            <a:off x="692741" y="6531710"/>
            <a:ext cx="4926147" cy="180000"/>
          </a:xfrm>
        </p:spPr>
        <p:txBody>
          <a:bodyPr/>
          <a:lstStyle/>
          <a:p>
            <a:pPr algn="l"/>
            <a:r>
              <a:rPr lang="en-AU"/>
              <a:t>Presentation title</a:t>
            </a:r>
          </a:p>
        </p:txBody>
      </p:sp>
      <p:sp>
        <p:nvSpPr>
          <p:cNvPr id="16" name="Slide Number Placeholder 15">
            <a:extLst>
              <a:ext uri="{FF2B5EF4-FFF2-40B4-BE49-F238E27FC236}">
                <a16:creationId xmlns:a16="http://schemas.microsoft.com/office/drawing/2014/main" id="{AF2B11C3-6B0B-4067-84EE-FD208F052F42}"/>
              </a:ext>
            </a:extLst>
          </p:cNvPr>
          <p:cNvSpPr>
            <a:spLocks noGrp="1"/>
          </p:cNvSpPr>
          <p:nvPr>
            <p:ph type="sldNum" sz="quarter" idx="12"/>
          </p:nvPr>
        </p:nvSpPr>
        <p:spPr>
          <a:xfrm>
            <a:off x="8143539" y="6531710"/>
            <a:ext cx="307884" cy="180000"/>
          </a:xfrm>
        </p:spPr>
        <p:txBody>
          <a:bodyPr/>
          <a:lstStyle>
            <a:lvl1pPr>
              <a:defRPr>
                <a:solidFill>
                  <a:schemeClr val="tx1">
                    <a:lumMod val="50000"/>
                    <a:lumOff val="50000"/>
                  </a:schemeClr>
                </a:solidFill>
              </a:defRPr>
            </a:lvl1pPr>
          </a:lstStyle>
          <a:p>
            <a:fld id="{636C11FB-B6ED-4826-AA49-B2A0CC68C0B4}" type="slidenum">
              <a:rPr lang="en-AU" smtClean="0"/>
              <a:pPr/>
              <a:t>‹#›</a:t>
            </a:fld>
            <a:endParaRPr lang="en-AU"/>
          </a:p>
        </p:txBody>
      </p:sp>
      <p:sp>
        <p:nvSpPr>
          <p:cNvPr id="6" name="Content Placeholder 5">
            <a:extLst>
              <a:ext uri="{FF2B5EF4-FFF2-40B4-BE49-F238E27FC236}">
                <a16:creationId xmlns:a16="http://schemas.microsoft.com/office/drawing/2014/main" id="{BBB1FFF7-B70D-4C0A-B8A4-F86D53646120}"/>
              </a:ext>
            </a:extLst>
          </p:cNvPr>
          <p:cNvSpPr>
            <a:spLocks noGrp="1"/>
          </p:cNvSpPr>
          <p:nvPr>
            <p:ph sz="quarter" idx="13"/>
          </p:nvPr>
        </p:nvSpPr>
        <p:spPr>
          <a:xfrm>
            <a:off x="692744" y="1632928"/>
            <a:ext cx="7758681" cy="4653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2900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BE017017-BBBF-4B71-88A4-7481DD7605C7}"/>
              </a:ext>
            </a:extLst>
          </p:cNvPr>
          <p:cNvSpPr>
            <a:spLocks noGrp="1"/>
          </p:cNvSpPr>
          <p:nvPr>
            <p:ph type="dt" sz="half" idx="10"/>
          </p:nvPr>
        </p:nvSpPr>
        <p:spPr/>
        <p:txBody>
          <a:bodyPr/>
          <a:lstStyle/>
          <a:p>
            <a:endParaRPr lang="en-AU"/>
          </a:p>
        </p:txBody>
      </p:sp>
      <p:sp>
        <p:nvSpPr>
          <p:cNvPr id="12" name="Footer Placeholder 11">
            <a:extLst>
              <a:ext uri="{FF2B5EF4-FFF2-40B4-BE49-F238E27FC236}">
                <a16:creationId xmlns:a16="http://schemas.microsoft.com/office/drawing/2014/main" id="{1F461E95-2A89-40F2-A95C-C2AF12DBEFDD}"/>
              </a:ext>
            </a:extLst>
          </p:cNvPr>
          <p:cNvSpPr>
            <a:spLocks noGrp="1"/>
          </p:cNvSpPr>
          <p:nvPr>
            <p:ph type="ftr" sz="quarter" idx="11"/>
          </p:nvPr>
        </p:nvSpPr>
        <p:spPr/>
        <p:txBody>
          <a:bodyPr/>
          <a:lstStyle/>
          <a:p>
            <a:pPr algn="l"/>
            <a:r>
              <a:rPr lang="en-AU"/>
              <a:t>Presentation title</a:t>
            </a:r>
          </a:p>
        </p:txBody>
      </p:sp>
      <p:sp>
        <p:nvSpPr>
          <p:cNvPr id="13" name="Slide Number Placeholder 12">
            <a:extLst>
              <a:ext uri="{FF2B5EF4-FFF2-40B4-BE49-F238E27FC236}">
                <a16:creationId xmlns:a16="http://schemas.microsoft.com/office/drawing/2014/main" id="{5E0058E6-26CB-4B83-BF0F-0E0F3C38D5CE}"/>
              </a:ext>
            </a:extLst>
          </p:cNvPr>
          <p:cNvSpPr>
            <a:spLocks noGrp="1"/>
          </p:cNvSpPr>
          <p:nvPr>
            <p:ph type="sldNum" sz="quarter" idx="12"/>
          </p:nvPr>
        </p:nvSpPr>
        <p:spPr/>
        <p:txBody>
          <a:bodyPr/>
          <a:lstStyle>
            <a:lvl1pPr>
              <a:defRPr sz="700">
                <a:latin typeface="+mj-lt"/>
              </a:defRPr>
            </a:lvl1pPr>
          </a:lstStyle>
          <a:p>
            <a:fld id="{636C11FB-B6ED-4826-AA49-B2A0CC68C0B4}" type="slidenum">
              <a:rPr lang="en-AU" smtClean="0"/>
              <a:pPr/>
              <a:t>‹#›</a:t>
            </a:fld>
            <a:endParaRPr lang="en-AU"/>
          </a:p>
        </p:txBody>
      </p:sp>
      <p:sp>
        <p:nvSpPr>
          <p:cNvPr id="14" name="Title 13">
            <a:extLst>
              <a:ext uri="{FF2B5EF4-FFF2-40B4-BE49-F238E27FC236}">
                <a16:creationId xmlns:a16="http://schemas.microsoft.com/office/drawing/2014/main" id="{76F4A9C7-6283-4836-B281-AE1F757DA89C}"/>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19BD3E-B5B3-4228-ABB5-D1004B562271}"/>
              </a:ext>
            </a:extLst>
          </p:cNvPr>
          <p:cNvSpPr>
            <a:spLocks noGrp="1"/>
          </p:cNvSpPr>
          <p:nvPr>
            <p:ph sz="quarter" idx="13"/>
          </p:nvPr>
        </p:nvSpPr>
        <p:spPr>
          <a:xfrm>
            <a:off x="692744" y="1061405"/>
            <a:ext cx="7758681" cy="522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F0C86BB7-2A49-4BAC-84B3-A292300FF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630029" y="6184260"/>
            <a:ext cx="360196" cy="437450"/>
          </a:xfrm>
          <a:prstGeom prst="rect">
            <a:avLst/>
          </a:prstGeom>
        </p:spPr>
      </p:pic>
    </p:spTree>
    <p:extLst>
      <p:ext uri="{BB962C8B-B14F-4D97-AF65-F5344CB8AC3E}">
        <p14:creationId xmlns:p14="http://schemas.microsoft.com/office/powerpoint/2010/main" val="231708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031412" y="2449396"/>
            <a:ext cx="7081336" cy="2939269"/>
          </a:xfrm>
          <a:prstGeom prst="rect">
            <a:avLst/>
          </a:prstGeom>
        </p:spPr>
        <p:txBody>
          <a:bodyPr vert="horz" lIns="0" tIns="0" rIns="0" bIns="0" rtlCol="0" anchor="t" anchorCtr="0">
            <a:noAutofit/>
          </a:bodyPr>
          <a:lstStyle>
            <a:lvl1pPr algn="ctr">
              <a:defRPr sz="1058" b="0" baseline="0">
                <a:solidFill>
                  <a:schemeClr val="tx2"/>
                </a:solidFill>
              </a:defRPr>
            </a:lvl1pPr>
          </a:lstStyle>
          <a:p>
            <a:r>
              <a:rPr lang="en-AU"/>
              <a:t>“Click to edit Master title style”</a:t>
            </a:r>
            <a:endParaRPr lang="en-US"/>
          </a:p>
        </p:txBody>
      </p:sp>
      <p:sp>
        <p:nvSpPr>
          <p:cNvPr id="2" name="Date Placeholder 1">
            <a:extLst>
              <a:ext uri="{FF2B5EF4-FFF2-40B4-BE49-F238E27FC236}">
                <a16:creationId xmlns:a16="http://schemas.microsoft.com/office/drawing/2014/main" id="{3E6CC509-913F-4023-9709-65F43F3C2CF9}"/>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250B8B7C-27A1-462D-97B2-0A049ADB45AE}"/>
              </a:ext>
            </a:extLst>
          </p:cNvPr>
          <p:cNvSpPr>
            <a:spLocks noGrp="1"/>
          </p:cNvSpPr>
          <p:nvPr>
            <p:ph type="ftr" sz="quarter" idx="11"/>
          </p:nvPr>
        </p:nvSpPr>
        <p:spPr/>
        <p:txBody>
          <a:bodyPr/>
          <a:lstStyle/>
          <a:p>
            <a:pPr algn="l"/>
            <a:r>
              <a:rPr lang="en-AU"/>
              <a:t>Presentation title</a:t>
            </a:r>
          </a:p>
        </p:txBody>
      </p:sp>
      <p:sp>
        <p:nvSpPr>
          <p:cNvPr id="4" name="Slide Number Placeholder 3">
            <a:extLst>
              <a:ext uri="{FF2B5EF4-FFF2-40B4-BE49-F238E27FC236}">
                <a16:creationId xmlns:a16="http://schemas.microsoft.com/office/drawing/2014/main" id="{2F1B501A-DB24-4676-8713-72879BCAE365}"/>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6" name="Rectangle 5">
            <a:extLst>
              <a:ext uri="{FF2B5EF4-FFF2-40B4-BE49-F238E27FC236}">
                <a16:creationId xmlns:a16="http://schemas.microsoft.com/office/drawing/2014/main" id="{DAB9CCB3-1678-4CE5-9BF5-0235082BD452}"/>
              </a:ext>
            </a:extLst>
          </p:cNvPr>
          <p:cNvSpPr/>
          <p:nvPr userDrawn="1"/>
        </p:nvSpPr>
        <p:spPr>
          <a:xfrm>
            <a:off x="-122662" y="6347378"/>
            <a:ext cx="1644629" cy="4031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a:solidFill>
                  <a:srgbClr val="FF0000">
                    <a:alpha val="61000"/>
                  </a:srgbClr>
                </a:solidFill>
                <a:latin typeface="+mj-lt"/>
              </a:rPr>
              <a:t>DRAFT</a:t>
            </a:r>
            <a:endParaRPr lang="en-AU" sz="1050" b="1">
              <a:solidFill>
                <a:srgbClr val="FF0000">
                  <a:alpha val="61000"/>
                </a:srgbClr>
              </a:solidFill>
              <a:latin typeface="+mj-lt"/>
            </a:endParaRPr>
          </a:p>
        </p:txBody>
      </p:sp>
    </p:spTree>
    <p:extLst>
      <p:ext uri="{BB962C8B-B14F-4D97-AF65-F5344CB8AC3E}">
        <p14:creationId xmlns:p14="http://schemas.microsoft.com/office/powerpoint/2010/main" val="41064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ictures,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40EFAE-06B8-47F6-A6FE-574CC7AEEC0D}"/>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8DC3DBC5-40C7-4F9E-9F2F-F39D0638D707}"/>
              </a:ext>
            </a:extLst>
          </p:cNvPr>
          <p:cNvSpPr>
            <a:spLocks noGrp="1"/>
          </p:cNvSpPr>
          <p:nvPr>
            <p:ph type="ftr" sz="quarter" idx="11"/>
          </p:nvPr>
        </p:nvSpPr>
        <p:spPr/>
        <p:txBody>
          <a:bodyPr/>
          <a:lstStyle/>
          <a:p>
            <a:pPr algn="l"/>
            <a:r>
              <a:rPr lang="en-AU"/>
              <a:t>Presentation title</a:t>
            </a:r>
          </a:p>
        </p:txBody>
      </p:sp>
      <p:sp>
        <p:nvSpPr>
          <p:cNvPr id="7" name="Slide Number Placeholder 6">
            <a:extLst>
              <a:ext uri="{FF2B5EF4-FFF2-40B4-BE49-F238E27FC236}">
                <a16:creationId xmlns:a16="http://schemas.microsoft.com/office/drawing/2014/main" id="{0FB769C0-7C34-429D-BF50-499F98D013CD}"/>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8" name="Title 7">
            <a:extLst>
              <a:ext uri="{FF2B5EF4-FFF2-40B4-BE49-F238E27FC236}">
                <a16:creationId xmlns:a16="http://schemas.microsoft.com/office/drawing/2014/main" id="{4FC2ECC7-00FE-4529-97AA-37696B603AD3}"/>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20" name="Picture Placeholder 19">
            <a:extLst>
              <a:ext uri="{FF2B5EF4-FFF2-40B4-BE49-F238E27FC236}">
                <a16:creationId xmlns:a16="http://schemas.microsoft.com/office/drawing/2014/main" id="{85B3513A-B9C7-4D03-B9D1-BE9F1D641061}"/>
              </a:ext>
            </a:extLst>
          </p:cNvPr>
          <p:cNvSpPr>
            <a:spLocks noGrp="1"/>
          </p:cNvSpPr>
          <p:nvPr>
            <p:ph type="pic" sz="quarter" idx="13"/>
          </p:nvPr>
        </p:nvSpPr>
        <p:spPr>
          <a:xfrm>
            <a:off x="692744" y="1061405"/>
            <a:ext cx="7758681" cy="5225367"/>
          </a:xfrm>
        </p:spPr>
        <p:txBody>
          <a:bodyPr/>
          <a:lstStyle>
            <a:lvl1pPr>
              <a:defRPr>
                <a:solidFill>
                  <a:schemeClr val="tx2"/>
                </a:solidFill>
              </a:defRPr>
            </a:lvl1pPr>
          </a:lstStyle>
          <a:p>
            <a:r>
              <a:rPr lang="en-US"/>
              <a:t>Click icon to add picture</a:t>
            </a:r>
            <a:endParaRPr lang="en-AU"/>
          </a:p>
        </p:txBody>
      </p:sp>
    </p:spTree>
    <p:extLst>
      <p:ext uri="{BB962C8B-B14F-4D97-AF65-F5344CB8AC3E}">
        <p14:creationId xmlns:p14="http://schemas.microsoft.com/office/powerpoint/2010/main" val="1250299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92744" y="326589"/>
            <a:ext cx="7758681" cy="979756"/>
          </a:xfrm>
          <a:prstGeom prst="rect">
            <a:avLst/>
          </a:prstGeom>
        </p:spPr>
        <p:txBody>
          <a:bodyPr vert="horz" lIns="0" tIns="0" rIns="0" bIns="0" rtlCol="0" anchor="b">
            <a:normAutofit/>
          </a:bodyPr>
          <a:lstStyle/>
          <a:p>
            <a:r>
              <a:rPr lang="en-US"/>
              <a:t>Click to edit Master title style</a:t>
            </a:r>
          </a:p>
        </p:txBody>
      </p:sp>
      <p:sp>
        <p:nvSpPr>
          <p:cNvPr id="13" name="Text Placeholder 2"/>
          <p:cNvSpPr>
            <a:spLocks noGrp="1"/>
          </p:cNvSpPr>
          <p:nvPr>
            <p:ph type="body" idx="1"/>
          </p:nvPr>
        </p:nvSpPr>
        <p:spPr>
          <a:xfrm>
            <a:off x="692744" y="1632931"/>
            <a:ext cx="7758681" cy="47354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2"/>
          </p:nvPr>
        </p:nvSpPr>
        <p:spPr>
          <a:xfrm>
            <a:off x="6157688" y="6531710"/>
            <a:ext cx="1847305" cy="180000"/>
          </a:xfrm>
          <a:prstGeom prst="rect">
            <a:avLst/>
          </a:prstGeom>
        </p:spPr>
        <p:txBody>
          <a:bodyPr lIns="0" tIns="0" rIns="0" bIns="0"/>
          <a:lstStyle>
            <a:lvl1pPr algn="r">
              <a:defRPr sz="385">
                <a:solidFill>
                  <a:srgbClr val="7F7F7F"/>
                </a:solidFill>
              </a:defRPr>
            </a:lvl1pPr>
          </a:lstStyle>
          <a:p>
            <a:endParaRPr lang="en-AU"/>
          </a:p>
        </p:txBody>
      </p:sp>
      <p:sp>
        <p:nvSpPr>
          <p:cNvPr id="8" name="Footer Placeholder 3"/>
          <p:cNvSpPr>
            <a:spLocks noGrp="1"/>
          </p:cNvSpPr>
          <p:nvPr>
            <p:ph type="ftr" sz="quarter" idx="3"/>
          </p:nvPr>
        </p:nvSpPr>
        <p:spPr>
          <a:xfrm>
            <a:off x="692741" y="6531710"/>
            <a:ext cx="4926147" cy="180000"/>
          </a:xfrm>
          <a:prstGeom prst="rect">
            <a:avLst/>
          </a:prstGeom>
        </p:spPr>
        <p:txBody>
          <a:bodyPr lIns="0" tIns="0" rIns="0" bIns="0"/>
          <a:lstStyle>
            <a:lvl1pPr algn="r">
              <a:defRPr sz="385">
                <a:solidFill>
                  <a:schemeClr val="tx1">
                    <a:lumMod val="50000"/>
                    <a:lumOff val="50000"/>
                  </a:schemeClr>
                </a:solidFill>
              </a:defRPr>
            </a:lvl1pPr>
          </a:lstStyle>
          <a:p>
            <a:pPr algn="l"/>
            <a:r>
              <a:rPr lang="en-AU"/>
              <a:t>Presentation title</a:t>
            </a:r>
          </a:p>
        </p:txBody>
      </p:sp>
      <p:sp>
        <p:nvSpPr>
          <p:cNvPr id="14" name="Slide Number Placeholder 4"/>
          <p:cNvSpPr>
            <a:spLocks noGrp="1"/>
          </p:cNvSpPr>
          <p:nvPr>
            <p:ph type="sldNum" sz="quarter" idx="4"/>
          </p:nvPr>
        </p:nvSpPr>
        <p:spPr>
          <a:xfrm>
            <a:off x="8143539" y="6531710"/>
            <a:ext cx="307884" cy="180000"/>
          </a:xfrm>
          <a:prstGeom prst="rect">
            <a:avLst/>
          </a:prstGeom>
        </p:spPr>
        <p:txBody>
          <a:bodyPr lIns="0" tIns="0" rIns="0" bIns="0"/>
          <a:lstStyle>
            <a:lvl1pPr algn="r">
              <a:defRPr sz="385">
                <a:solidFill>
                  <a:srgbClr val="7F7F7F"/>
                </a:solidFill>
              </a:defRPr>
            </a:lvl1pPr>
          </a:lstStyle>
          <a:p>
            <a:fld id="{636C11FB-B6ED-4826-AA49-B2A0CC68C0B4}" type="slidenum">
              <a:rPr lang="en-AU" smtClean="0"/>
              <a:pPr/>
              <a:t>‹#›</a:t>
            </a:fld>
            <a:endParaRPr lang="en-AU"/>
          </a:p>
        </p:txBody>
      </p:sp>
      <p:sp>
        <p:nvSpPr>
          <p:cNvPr id="2" name="MSIPCMContentMarking" descr="{&quot;HashCode&quot;:-1267603503,&quot;Placement&quot;:&quot;Footer&quot;}">
            <a:extLst>
              <a:ext uri="{FF2B5EF4-FFF2-40B4-BE49-F238E27FC236}">
                <a16:creationId xmlns:a16="http://schemas.microsoft.com/office/drawing/2014/main" id="{88D5EF3B-DCD5-4947-B6FE-D5ACE0C07CA3}"/>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15992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sz="962" b="1">
          <a:solidFill>
            <a:srgbClr val="51565A"/>
          </a:solidFill>
          <a:latin typeface="+mj-lt"/>
        </a:defRPr>
      </a:lvl1pPr>
    </p:titleStyle>
    <p:bodyStyle>
      <a:lvl1pPr marL="0" indent="0" eaLnBrk="1" hangingPunct="1">
        <a:spcBef>
          <a:spcPts val="289"/>
        </a:spcBef>
        <a:spcAft>
          <a:spcPts val="289"/>
        </a:spcAft>
        <a:buFont typeface="Arial"/>
        <a:buNone/>
        <a:defRPr sz="770" b="1">
          <a:solidFill>
            <a:srgbClr val="51565A"/>
          </a:solidFill>
          <a:latin typeface="+mn-lt"/>
        </a:defRPr>
      </a:lvl1pPr>
      <a:lvl2pPr marL="0" indent="0" algn="l" eaLnBrk="1" hangingPunct="1">
        <a:spcBef>
          <a:spcPts val="289"/>
        </a:spcBef>
        <a:spcAft>
          <a:spcPts val="289"/>
        </a:spcAft>
        <a:buFont typeface="Arial"/>
        <a:buNone/>
        <a:defRPr sz="770" i="1">
          <a:solidFill>
            <a:srgbClr val="51565A"/>
          </a:solidFill>
          <a:latin typeface="+mn-lt"/>
        </a:defRPr>
      </a:lvl2pPr>
      <a:lvl3pPr marL="0" indent="0" eaLnBrk="1" hangingPunct="1">
        <a:spcBef>
          <a:spcPts val="0"/>
        </a:spcBef>
        <a:spcAft>
          <a:spcPts val="289"/>
        </a:spcAft>
        <a:buFontTx/>
        <a:buNone/>
        <a:defRPr sz="770">
          <a:solidFill>
            <a:srgbClr val="51565A"/>
          </a:solidFill>
          <a:latin typeface="+mn-lt"/>
        </a:defRPr>
      </a:lvl3pPr>
      <a:lvl4pPr marL="103902" indent="-103902" eaLnBrk="1" hangingPunct="1">
        <a:spcBef>
          <a:spcPts val="0"/>
        </a:spcBef>
        <a:spcAft>
          <a:spcPts val="289"/>
        </a:spcAft>
        <a:buFont typeface="Wingdings" panose="05000000000000000000" pitchFamily="2" charset="2"/>
        <a:buChar char="§"/>
        <a:defRPr sz="770">
          <a:solidFill>
            <a:srgbClr val="51565A"/>
          </a:solidFill>
          <a:latin typeface="+mn-lt"/>
        </a:defRPr>
      </a:lvl4pPr>
      <a:lvl5pPr marL="207803" indent="-103902" eaLnBrk="1" hangingPunct="1">
        <a:spcBef>
          <a:spcPts val="0"/>
        </a:spcBef>
        <a:spcAft>
          <a:spcPts val="289"/>
        </a:spcAft>
        <a:buFont typeface="Arial" panose="020B0604020202020204" pitchFamily="34" charset="0"/>
        <a:buChar char="–"/>
        <a:defRPr sz="770">
          <a:solidFill>
            <a:srgbClr val="51565A"/>
          </a:solidFill>
          <a:latin typeface="+mn-lt"/>
        </a:defRPr>
      </a:lvl5pPr>
      <a:lvl6pPr marL="311706" indent="-103902" eaLnBrk="1" hangingPunct="1">
        <a:spcAft>
          <a:spcPts val="289"/>
        </a:spcAft>
        <a:buFontTx/>
        <a:buChar char="&gt;"/>
        <a:defRPr sz="770">
          <a:solidFill>
            <a:schemeClr val="tx2"/>
          </a:solidFill>
        </a:defRPr>
      </a:lvl6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vic.gov.au/sites/default/files/2020-02/Tips-for-a-conversation-with-a-child-or-parent-about-information-sharing.pdf"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hyperlink" Target="https://www.vic.gov.au/sites/default/files/2019-01/Family%20Violence%20Information%20Sharing%20Guidelines%20-%20Summary.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hyperlink" Target="https://www.vic.gov.au/sites/default/files/2019-11/Overview-of-the-Famiily-Violence-Information-Sharing-Scheme.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hyperlink" Target="https://www.vic.gov.au/sites/default/files/2019-01/Child%20Information%20Sharing%20Scheme%20on%20a%20page.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hyperlink" Target="https://www.vic.gov.au/sites/default/files/2020-02/Tips-for-a-conversation-with-a-child-or-parent-about-information-sharin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43EB7-FD53-4327-841A-C5A3F019F5E9}"/>
              </a:ext>
            </a:extLst>
          </p:cNvPr>
          <p:cNvSpPr>
            <a:spLocks noGrp="1"/>
          </p:cNvSpPr>
          <p:nvPr>
            <p:ph type="ctrTitle"/>
          </p:nvPr>
        </p:nvSpPr>
        <p:spPr>
          <a:xfrm>
            <a:off x="536451" y="2160962"/>
            <a:ext cx="4226380" cy="1349828"/>
          </a:xfrm>
        </p:spPr>
        <p:txBody>
          <a:bodyPr vert="horz" lIns="0" tIns="0" rIns="0" bIns="0" rtlCol="0" anchor="b">
            <a:noAutofit/>
          </a:bodyPr>
          <a:lstStyle/>
          <a:p>
            <a:r>
              <a:rPr lang="en-AU" sz="1800">
                <a:latin typeface="VIC"/>
              </a:rPr>
              <a:t>Family Violence Information Sharing</a:t>
            </a:r>
            <a:r>
              <a:rPr lang="en-AU" sz="1800">
                <a:latin typeface="VIC" panose="00000500000000000000" pitchFamily="2" charset="0"/>
              </a:rPr>
              <a:t/>
            </a:r>
            <a:br>
              <a:rPr lang="en-AU" sz="1800">
                <a:latin typeface="VIC" panose="00000500000000000000" pitchFamily="2" charset="0"/>
              </a:rPr>
            </a:br>
            <a:r>
              <a:rPr lang="en-AU" sz="1800" b="0">
                <a:latin typeface="VIC"/>
              </a:rPr>
              <a:t>Session 2 – </a:t>
            </a:r>
            <a:r>
              <a:rPr lang="en-AU" sz="1800" b="0"/>
              <a:t>How do I discuss family violence information sharing requirements with my clients?</a:t>
            </a:r>
            <a:endParaRPr lang="en-AU" sz="1800" b="0">
              <a:solidFill>
                <a:srgbClr val="FF0000"/>
              </a:solidFill>
              <a:latin typeface="VIC"/>
            </a:endParaRPr>
          </a:p>
        </p:txBody>
      </p:sp>
      <p:pic>
        <p:nvPicPr>
          <p:cNvPr id="8" name="Picture 7">
            <a:extLst>
              <a:ext uri="{FF2B5EF4-FFF2-40B4-BE49-F238E27FC236}">
                <a16:creationId xmlns:a16="http://schemas.microsoft.com/office/drawing/2014/main" id="{8D9D3ED5-D618-4C04-85D5-D53DF4BDC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55" y="381224"/>
            <a:ext cx="1623728" cy="294527"/>
          </a:xfrm>
          <a:prstGeom prst="rect">
            <a:avLst/>
          </a:prstGeom>
        </p:spPr>
      </p:pic>
      <p:sp>
        <p:nvSpPr>
          <p:cNvPr id="3" name="Text Placeholder 2">
            <a:extLst>
              <a:ext uri="{FF2B5EF4-FFF2-40B4-BE49-F238E27FC236}">
                <a16:creationId xmlns:a16="http://schemas.microsoft.com/office/drawing/2014/main" id="{1424ED6F-A12C-4D47-8AEC-607CFBA0A8A9}"/>
              </a:ext>
            </a:extLst>
          </p:cNvPr>
          <p:cNvSpPr>
            <a:spLocks noGrp="1"/>
          </p:cNvSpPr>
          <p:nvPr>
            <p:ph type="body" sz="quarter" idx="12"/>
          </p:nvPr>
        </p:nvSpPr>
        <p:spPr/>
        <p:txBody>
          <a:bodyPr/>
          <a:lstStyle/>
          <a:p>
            <a:endParaRPr lang="en-AU"/>
          </a:p>
        </p:txBody>
      </p:sp>
      <p:pic>
        <p:nvPicPr>
          <p:cNvPr id="4" name="Picture 3">
            <a:extLst>
              <a:ext uri="{FF2B5EF4-FFF2-40B4-BE49-F238E27FC236}">
                <a16:creationId xmlns:a16="http://schemas.microsoft.com/office/drawing/2014/main" id="{A2D2FACD-3334-4CCA-A9BA-EC51E03882AF}"/>
              </a:ext>
            </a:extLst>
          </p:cNvPr>
          <p:cNvPicPr>
            <a:picLocks noChangeAspect="1"/>
          </p:cNvPicPr>
          <p:nvPr/>
        </p:nvPicPr>
        <p:blipFill>
          <a:blip r:embed="rId3"/>
          <a:stretch>
            <a:fillRect/>
          </a:stretch>
        </p:blipFill>
        <p:spPr>
          <a:xfrm>
            <a:off x="2446310" y="248331"/>
            <a:ext cx="989617" cy="513364"/>
          </a:xfrm>
          <a:prstGeom prst="rect">
            <a:avLst/>
          </a:prstGeom>
        </p:spPr>
      </p:pic>
    </p:spTree>
    <p:extLst>
      <p:ext uri="{BB962C8B-B14F-4D97-AF65-F5344CB8AC3E}">
        <p14:creationId xmlns:p14="http://schemas.microsoft.com/office/powerpoint/2010/main" val="210150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Risk </a:t>
            </a:r>
            <a:r>
              <a:rPr lang="en-AU" sz="1500">
                <a:solidFill>
                  <a:schemeClr val="accent2"/>
                </a:solidFill>
              </a:rPr>
              <a:t>relevant</a:t>
            </a:r>
            <a:r>
              <a:rPr lang="en-AU">
                <a:solidFill>
                  <a:schemeClr val="accent2"/>
                </a:solidFill>
              </a:rPr>
              <a:t> information and client conversations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996287" y="1389285"/>
            <a:ext cx="7328845" cy="938711"/>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AU" sz="1400" b="1">
                <a:solidFill>
                  <a:schemeClr val="accent2"/>
                </a:solidFill>
                <a:latin typeface="+mj-lt"/>
              </a:rPr>
              <a:t>When should organisations share family violence information?</a:t>
            </a:r>
          </a:p>
          <a:p>
            <a:pPr algn="ctr">
              <a:spcAft>
                <a:spcPts val="600"/>
              </a:spcAft>
            </a:pPr>
            <a:r>
              <a:rPr lang="en-AU" sz="1400">
                <a:solidFill>
                  <a:schemeClr val="tx2"/>
                </a:solidFill>
                <a:latin typeface="+mj-lt"/>
              </a:rPr>
              <a:t>Voluntarily to another ISE or if another ISE requests the family violence information.</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996287" y="2446550"/>
            <a:ext cx="7328845" cy="938711"/>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r>
              <a:rPr lang="en-AU" sz="1400" b="1">
                <a:solidFill>
                  <a:schemeClr val="accent2"/>
                </a:solidFill>
                <a:latin typeface="+mj-lt"/>
              </a:rPr>
              <a:t>What information can be shared?</a:t>
            </a:r>
          </a:p>
          <a:p>
            <a:pPr algn="ctr">
              <a:spcAft>
                <a:spcPts val="600"/>
              </a:spcAft>
            </a:pPr>
            <a:r>
              <a:rPr lang="en-AU" sz="1400">
                <a:solidFill>
                  <a:schemeClr val="tx2"/>
                </a:solidFill>
                <a:latin typeface="+mj-lt"/>
              </a:rPr>
              <a:t>Information that is relevant to establish, assess or manage family violence risk under MARAM. We call this </a:t>
            </a:r>
            <a:r>
              <a:rPr lang="en-AU" sz="1400" b="1">
                <a:solidFill>
                  <a:schemeClr val="tx2"/>
                </a:solidFill>
                <a:latin typeface="+mj-lt"/>
              </a:rPr>
              <a:t>risk relevant information.</a:t>
            </a:r>
            <a:endParaRPr lang="en-AU">
              <a:solidFill>
                <a:schemeClr val="tx2"/>
              </a:solidFill>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5" name="Rectangle: Rounded Corners 24">
            <a:extLst>
              <a:ext uri="{FF2B5EF4-FFF2-40B4-BE49-F238E27FC236}">
                <a16:creationId xmlns:a16="http://schemas.microsoft.com/office/drawing/2014/main" id="{F90994F4-65E1-4ADE-82B5-4F798AA27B81}"/>
              </a:ext>
            </a:extLst>
          </p:cNvPr>
          <p:cNvSpPr/>
          <p:nvPr/>
        </p:nvSpPr>
        <p:spPr>
          <a:xfrm>
            <a:off x="996287" y="4909313"/>
            <a:ext cx="7328845" cy="1528432"/>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r>
              <a:rPr lang="en-AU" sz="1400" b="1">
                <a:solidFill>
                  <a:schemeClr val="accent2"/>
                </a:solidFill>
                <a:latin typeface="+mj-lt"/>
              </a:rPr>
              <a:t>What information cannot be shared?</a:t>
            </a:r>
          </a:p>
          <a:p>
            <a:pPr algn="ctr">
              <a:spcAft>
                <a:spcPts val="600"/>
              </a:spcAft>
            </a:pPr>
            <a:r>
              <a:rPr lang="en-AU" sz="1400">
                <a:solidFill>
                  <a:schemeClr val="tx2"/>
                </a:solidFill>
                <a:latin typeface="+mj-lt"/>
              </a:rPr>
              <a:t>If the sharing of information could reasonably be expected to result in endangering a person’s life, lead to physical injury, prejudice legal proceedings or police investigations or contravene a court order, it cannot be shared. </a:t>
            </a:r>
          </a:p>
          <a:p>
            <a:pPr algn="ctr">
              <a:spcAft>
                <a:spcPts val="600"/>
              </a:spcAft>
            </a:pPr>
            <a:r>
              <a:rPr lang="en-AU" sz="1400">
                <a:solidFill>
                  <a:schemeClr val="tx2"/>
                </a:solidFill>
                <a:latin typeface="+mj-lt"/>
              </a:rPr>
              <a:t>Information also cannot be shared if it is subject to legal professional privilege or contravenes another sharing law.</a:t>
            </a:r>
            <a:r>
              <a:rPr lang="en-AU" sz="1400" b="1">
                <a:solidFill>
                  <a:schemeClr val="accent2"/>
                </a:solidFill>
                <a:latin typeface="+mj-lt"/>
              </a:rPr>
              <a:t>  </a:t>
            </a:r>
          </a:p>
        </p:txBody>
      </p:sp>
      <p:sp>
        <p:nvSpPr>
          <p:cNvPr id="27" name="Rectangle: Rounded Corners 26">
            <a:extLst>
              <a:ext uri="{FF2B5EF4-FFF2-40B4-BE49-F238E27FC236}">
                <a16:creationId xmlns:a16="http://schemas.microsoft.com/office/drawing/2014/main" id="{65E9FD7A-A7FC-4DA3-A844-292E27BF69C7}"/>
              </a:ext>
            </a:extLst>
          </p:cNvPr>
          <p:cNvSpPr/>
          <p:nvPr/>
        </p:nvSpPr>
        <p:spPr>
          <a:xfrm>
            <a:off x="996287" y="3503815"/>
            <a:ext cx="7328845" cy="1286945"/>
          </a:xfrm>
          <a:prstGeom prst="roundRect">
            <a:avLst>
              <a:gd name="adj" fmla="val 5429"/>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r>
              <a:rPr lang="en-AU" sz="1400" b="1">
                <a:solidFill>
                  <a:schemeClr val="accent2"/>
                </a:solidFill>
                <a:latin typeface="+mj-lt"/>
              </a:rPr>
              <a:t>What is risk relevant information?</a:t>
            </a:r>
          </a:p>
          <a:p>
            <a:pPr algn="ctr">
              <a:spcAft>
                <a:spcPts val="600"/>
              </a:spcAft>
            </a:pPr>
            <a:r>
              <a:rPr lang="en-AU" sz="1400">
                <a:solidFill>
                  <a:schemeClr val="tx2"/>
                </a:solidFill>
                <a:latin typeface="+mj-lt"/>
              </a:rPr>
              <a:t>Information about family violence behaviours or the circumstances in which that behaviour is occurring (</a:t>
            </a:r>
            <a:r>
              <a:rPr lang="en-AU" sz="1400" b="1">
                <a:solidFill>
                  <a:schemeClr val="tx2"/>
                </a:solidFill>
                <a:latin typeface="+mj-lt"/>
              </a:rPr>
              <a:t>risk factors</a:t>
            </a:r>
            <a:r>
              <a:rPr lang="en-AU" sz="1400">
                <a:solidFill>
                  <a:schemeClr val="tx2"/>
                </a:solidFill>
                <a:latin typeface="+mj-lt"/>
              </a:rPr>
              <a:t>), stabilisation or recovery from family violence (</a:t>
            </a:r>
            <a:r>
              <a:rPr lang="en-AU" sz="1400" b="1">
                <a:solidFill>
                  <a:schemeClr val="tx2"/>
                </a:solidFill>
                <a:latin typeface="+mj-lt"/>
              </a:rPr>
              <a:t>protective factors</a:t>
            </a:r>
            <a:r>
              <a:rPr lang="en-AU" sz="1400">
                <a:solidFill>
                  <a:schemeClr val="tx2"/>
                </a:solidFill>
                <a:latin typeface="+mj-lt"/>
              </a:rPr>
              <a:t>) as well as information about a perpetrator’s stabilisation (</a:t>
            </a:r>
            <a:r>
              <a:rPr lang="en-AU" sz="1400" b="1">
                <a:solidFill>
                  <a:schemeClr val="tx2"/>
                </a:solidFill>
                <a:latin typeface="+mj-lt"/>
              </a:rPr>
              <a:t>stabilisation factors</a:t>
            </a:r>
            <a:r>
              <a:rPr lang="en-AU" sz="1400">
                <a:solidFill>
                  <a:schemeClr val="tx2"/>
                </a:solidFill>
                <a:latin typeface="+mj-lt"/>
              </a:rPr>
              <a:t>).</a:t>
            </a:r>
          </a:p>
        </p:txBody>
      </p:sp>
      <p:sp>
        <p:nvSpPr>
          <p:cNvPr id="5" name="Slide Number Placeholder 4">
            <a:extLst>
              <a:ext uri="{FF2B5EF4-FFF2-40B4-BE49-F238E27FC236}">
                <a16:creationId xmlns:a16="http://schemas.microsoft.com/office/drawing/2014/main" id="{F3514066-B49B-4F88-890C-42C9C83910D4}"/>
              </a:ext>
            </a:extLst>
          </p:cNvPr>
          <p:cNvSpPr>
            <a:spLocks noGrp="1"/>
          </p:cNvSpPr>
          <p:nvPr>
            <p:ph type="sldNum" sz="quarter" idx="12"/>
          </p:nvPr>
        </p:nvSpPr>
        <p:spPr/>
        <p:txBody>
          <a:bodyPr/>
          <a:lstStyle/>
          <a:p>
            <a:fld id="{636C11FB-B6ED-4826-AA49-B2A0CC68C0B4}" type="slidenum">
              <a:rPr lang="en-AU" smtClean="0"/>
              <a:pPr/>
              <a:t>10</a:t>
            </a:fld>
            <a:endParaRPr lang="en-AU"/>
          </a:p>
        </p:txBody>
      </p:sp>
    </p:spTree>
    <p:extLst>
      <p:ext uri="{BB962C8B-B14F-4D97-AF65-F5344CB8AC3E}">
        <p14:creationId xmlns:p14="http://schemas.microsoft.com/office/powerpoint/2010/main" val="244153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Risk relevant </a:t>
            </a:r>
            <a:r>
              <a:rPr lang="en-AU" sz="1500">
                <a:solidFill>
                  <a:schemeClr val="accent2"/>
                </a:solidFill>
              </a:rPr>
              <a:t>information</a:t>
            </a:r>
            <a:r>
              <a:rPr lang="en-AU">
                <a:solidFill>
                  <a:schemeClr val="accent2"/>
                </a:solidFill>
              </a:rPr>
              <a:t> and client conversations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pic>
        <p:nvPicPr>
          <p:cNvPr id="3" name="Picture 2">
            <a:extLst>
              <a:ext uri="{FF2B5EF4-FFF2-40B4-BE49-F238E27FC236}">
                <a16:creationId xmlns:a16="http://schemas.microsoft.com/office/drawing/2014/main" id="{F1EBA7F2-92EF-4DEA-A8E9-399A8424D407}"/>
              </a:ext>
            </a:extLst>
          </p:cNvPr>
          <p:cNvPicPr>
            <a:picLocks noChangeAspect="1"/>
          </p:cNvPicPr>
          <p:nvPr/>
        </p:nvPicPr>
        <p:blipFill>
          <a:blip r:embed="rId5"/>
          <a:stretch>
            <a:fillRect/>
          </a:stretch>
        </p:blipFill>
        <p:spPr>
          <a:xfrm>
            <a:off x="2802261" y="1152029"/>
            <a:ext cx="5341278" cy="5355617"/>
          </a:xfrm>
          <a:prstGeom prst="rect">
            <a:avLst/>
          </a:prstGeom>
          <a:ln>
            <a:solidFill>
              <a:schemeClr val="tx1"/>
            </a:solidFill>
          </a:ln>
        </p:spPr>
      </p:pic>
      <p:sp>
        <p:nvSpPr>
          <p:cNvPr id="18" name="Rectangle: Rounded Corners 17">
            <a:extLst>
              <a:ext uri="{FF2B5EF4-FFF2-40B4-BE49-F238E27FC236}">
                <a16:creationId xmlns:a16="http://schemas.microsoft.com/office/drawing/2014/main" id="{BAF85953-900A-4D92-8CB8-31C391ABBD0E}"/>
              </a:ext>
            </a:extLst>
          </p:cNvPr>
          <p:cNvSpPr/>
          <p:nvPr/>
        </p:nvSpPr>
        <p:spPr>
          <a:xfrm>
            <a:off x="783716" y="2726326"/>
            <a:ext cx="1795039" cy="1965989"/>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solidFill>
                  <a:schemeClr val="accent2"/>
                </a:solidFill>
                <a:latin typeface="+mj-lt"/>
              </a:rPr>
              <a:t>When consent is and isn’t required in order to share risk relevant information</a:t>
            </a:r>
          </a:p>
        </p:txBody>
      </p:sp>
      <p:sp>
        <p:nvSpPr>
          <p:cNvPr id="19" name="Left Brace 18">
            <a:extLst>
              <a:ext uri="{FF2B5EF4-FFF2-40B4-BE49-F238E27FC236}">
                <a16:creationId xmlns:a16="http://schemas.microsoft.com/office/drawing/2014/main" id="{CDCB2F4E-812C-49B3-A358-6E90621C4442}"/>
              </a:ext>
            </a:extLst>
          </p:cNvPr>
          <p:cNvSpPr/>
          <p:nvPr/>
        </p:nvSpPr>
        <p:spPr>
          <a:xfrm>
            <a:off x="2628634" y="1091936"/>
            <a:ext cx="127691" cy="5452460"/>
          </a:xfrm>
          <a:prstGeom prst="lef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5" name="Slide Number Placeholder 4">
            <a:extLst>
              <a:ext uri="{FF2B5EF4-FFF2-40B4-BE49-F238E27FC236}">
                <a16:creationId xmlns:a16="http://schemas.microsoft.com/office/drawing/2014/main" id="{AACFBF69-3A51-4DDB-8947-DEC1A0CC66F3}"/>
              </a:ext>
            </a:extLst>
          </p:cNvPr>
          <p:cNvSpPr>
            <a:spLocks noGrp="1"/>
          </p:cNvSpPr>
          <p:nvPr>
            <p:ph type="sldNum" sz="quarter" idx="12"/>
          </p:nvPr>
        </p:nvSpPr>
        <p:spPr/>
        <p:txBody>
          <a:bodyPr/>
          <a:lstStyle/>
          <a:p>
            <a:fld id="{636C11FB-B6ED-4826-AA49-B2A0CC68C0B4}" type="slidenum">
              <a:rPr lang="en-AU" smtClean="0"/>
              <a:pPr/>
              <a:t>11</a:t>
            </a:fld>
            <a:endParaRPr lang="en-AU"/>
          </a:p>
        </p:txBody>
      </p:sp>
    </p:spTree>
    <p:extLst>
      <p:ext uri="{BB962C8B-B14F-4D97-AF65-F5344CB8AC3E}">
        <p14:creationId xmlns:p14="http://schemas.microsoft.com/office/powerpoint/2010/main" val="9643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Activity</a:t>
            </a:r>
          </a:p>
        </p:txBody>
      </p:sp>
      <p:sp>
        <p:nvSpPr>
          <p:cNvPr id="2" name="Slide Number Placeholder 1">
            <a:extLst>
              <a:ext uri="{FF2B5EF4-FFF2-40B4-BE49-F238E27FC236}">
                <a16:creationId xmlns:a16="http://schemas.microsoft.com/office/drawing/2014/main" id="{22AD76C8-4A4D-4145-B892-B3F087E89202}"/>
              </a:ext>
            </a:extLst>
          </p:cNvPr>
          <p:cNvSpPr>
            <a:spLocks noGrp="1"/>
          </p:cNvSpPr>
          <p:nvPr>
            <p:ph type="sldNum" sz="quarter" idx="12"/>
          </p:nvPr>
        </p:nvSpPr>
        <p:spPr/>
        <p:txBody>
          <a:bodyPr/>
          <a:lstStyle/>
          <a:p>
            <a:fld id="{636C11FB-B6ED-4826-AA49-B2A0CC68C0B4}" type="slidenum">
              <a:rPr lang="en-AU" smtClean="0"/>
              <a:pPr/>
              <a:t>12</a:t>
            </a:fld>
            <a:endParaRPr lang="en-AU"/>
          </a:p>
        </p:txBody>
      </p:sp>
    </p:spTree>
    <p:extLst>
      <p:ext uri="{BB962C8B-B14F-4D97-AF65-F5344CB8AC3E}">
        <p14:creationId xmlns:p14="http://schemas.microsoft.com/office/powerpoint/2010/main" val="21464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How do I discuss family violence information sharing requirements with my clients?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1141812" y="2610724"/>
            <a:ext cx="2990365" cy="2060045"/>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solidFill>
                  <a:schemeClr val="accent2"/>
                </a:solidFill>
                <a:latin typeface="+mj-lt"/>
              </a:rPr>
              <a:t>Communicating about family violence information sharing with our clients is an important part of building trust. </a:t>
            </a: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1647194"/>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6" name="Slide Number Placeholder 5">
            <a:extLst>
              <a:ext uri="{FF2B5EF4-FFF2-40B4-BE49-F238E27FC236}">
                <a16:creationId xmlns:a16="http://schemas.microsoft.com/office/drawing/2014/main" id="{76F2CE53-8023-4ED7-AB33-F1BBB8822238}"/>
              </a:ext>
            </a:extLst>
          </p:cNvPr>
          <p:cNvSpPr>
            <a:spLocks noGrp="1"/>
          </p:cNvSpPr>
          <p:nvPr>
            <p:ph type="sldNum" sz="quarter" idx="12"/>
          </p:nvPr>
        </p:nvSpPr>
        <p:spPr/>
        <p:txBody>
          <a:bodyPr/>
          <a:lstStyle/>
          <a:p>
            <a:fld id="{636C11FB-B6ED-4826-AA49-B2A0CC68C0B4}" type="slidenum">
              <a:rPr lang="en-AU" smtClean="0"/>
              <a:pPr/>
              <a:t>13</a:t>
            </a:fld>
            <a:endParaRPr lang="en-AU"/>
          </a:p>
        </p:txBody>
      </p:sp>
    </p:spTree>
    <p:extLst>
      <p:ext uri="{BB962C8B-B14F-4D97-AF65-F5344CB8AC3E}">
        <p14:creationId xmlns:p14="http://schemas.microsoft.com/office/powerpoint/2010/main" val="375638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sp>
        <p:nvSpPr>
          <p:cNvPr id="39" name="Title 3">
            <a:extLst>
              <a:ext uri="{FF2B5EF4-FFF2-40B4-BE49-F238E27FC236}">
                <a16:creationId xmlns:a16="http://schemas.microsoft.com/office/drawing/2014/main" id="{E8700417-2960-48A8-9C39-0ACC9E84CEA7}"/>
              </a:ext>
            </a:extLst>
          </p:cNvPr>
          <p:cNvSpPr txBox="1">
            <a:spLocks/>
          </p:cNvSpPr>
          <p:nvPr/>
        </p:nvSpPr>
        <p:spPr>
          <a:xfrm>
            <a:off x="941695" y="176270"/>
            <a:ext cx="6326371"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do I discuss family violence information sharing requirements with my clients?</a:t>
            </a:r>
          </a:p>
        </p:txBody>
      </p:sp>
      <p:sp>
        <p:nvSpPr>
          <p:cNvPr id="40" name="Rectangle: Rounded Corners 39">
            <a:extLst>
              <a:ext uri="{FF2B5EF4-FFF2-40B4-BE49-F238E27FC236}">
                <a16:creationId xmlns:a16="http://schemas.microsoft.com/office/drawing/2014/main" id="{8A17ED93-D943-4AED-BCEE-D8DA673F138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3" name="Rectangle: Rounded Corners 22">
            <a:extLst>
              <a:ext uri="{FF2B5EF4-FFF2-40B4-BE49-F238E27FC236}">
                <a16:creationId xmlns:a16="http://schemas.microsoft.com/office/drawing/2014/main" id="{102D4315-FDCD-45FB-81C6-4F3F5E09AD71}"/>
              </a:ext>
            </a:extLst>
          </p:cNvPr>
          <p:cNvSpPr/>
          <p:nvPr/>
        </p:nvSpPr>
        <p:spPr>
          <a:xfrm>
            <a:off x="958594" y="1541756"/>
            <a:ext cx="2304000" cy="166677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600" b="1">
                <a:solidFill>
                  <a:schemeClr val="accent2"/>
                </a:solidFill>
              </a:rPr>
              <a:t>Step 1</a:t>
            </a:r>
          </a:p>
          <a:p>
            <a:pPr algn="ctr"/>
            <a:endParaRPr lang="en-AU" sz="1100" b="1">
              <a:solidFill>
                <a:schemeClr val="accent2"/>
              </a:solidFill>
            </a:endParaRPr>
          </a:p>
          <a:p>
            <a:r>
              <a:rPr lang="en-AU" sz="1200">
                <a:solidFill>
                  <a:schemeClr val="tx1"/>
                </a:solidFill>
              </a:rPr>
              <a:t>Get into groups of two or three people.</a:t>
            </a:r>
          </a:p>
          <a:p>
            <a:endParaRPr lang="en-AU" sz="1600" b="1">
              <a:solidFill>
                <a:schemeClr val="accent2"/>
              </a:solidFill>
            </a:endParaRPr>
          </a:p>
          <a:p>
            <a:endParaRPr lang="en-AU" sz="1600" b="1">
              <a:solidFill>
                <a:schemeClr val="accent2"/>
              </a:solidFill>
            </a:endParaRPr>
          </a:p>
          <a:p>
            <a:endParaRPr lang="en-AU" sz="1000" b="1">
              <a:solidFill>
                <a:schemeClr val="accent2"/>
              </a:solidFill>
            </a:endParaRPr>
          </a:p>
        </p:txBody>
      </p:sp>
      <p:sp>
        <p:nvSpPr>
          <p:cNvPr id="3" name="Rectangle 2">
            <a:extLst>
              <a:ext uri="{FF2B5EF4-FFF2-40B4-BE49-F238E27FC236}">
                <a16:creationId xmlns:a16="http://schemas.microsoft.com/office/drawing/2014/main" id="{DEF92875-9ABA-49B8-B37B-ABD92EC41109}"/>
              </a:ext>
            </a:extLst>
          </p:cNvPr>
          <p:cNvSpPr/>
          <p:nvPr/>
        </p:nvSpPr>
        <p:spPr>
          <a:xfrm>
            <a:off x="820500" y="1125748"/>
            <a:ext cx="8079784" cy="461665"/>
          </a:xfrm>
          <a:prstGeom prst="rect">
            <a:avLst/>
          </a:prstGeom>
        </p:spPr>
        <p:txBody>
          <a:bodyPr wrap="square">
            <a:spAutoFit/>
          </a:bodyPr>
          <a:lstStyle/>
          <a:p>
            <a:r>
              <a:rPr lang="en-AU" sz="1200" b="1">
                <a:solidFill>
                  <a:schemeClr val="accent2"/>
                </a:solidFill>
              </a:rPr>
              <a:t>Practice having a conversation with your client about family violence information sharing and why it’s important.</a:t>
            </a:r>
            <a:endParaRPr lang="en-AU" sz="1200">
              <a:solidFill>
                <a:schemeClr val="accent2"/>
              </a:solidFill>
            </a:endParaRPr>
          </a:p>
        </p:txBody>
      </p:sp>
      <p:sp>
        <p:nvSpPr>
          <p:cNvPr id="30" name="Rectangle: Rounded Corners 29">
            <a:extLst>
              <a:ext uri="{FF2B5EF4-FFF2-40B4-BE49-F238E27FC236}">
                <a16:creationId xmlns:a16="http://schemas.microsoft.com/office/drawing/2014/main" id="{1ED57F2B-C792-430F-9AED-890940ADB54A}"/>
              </a:ext>
            </a:extLst>
          </p:cNvPr>
          <p:cNvSpPr/>
          <p:nvPr/>
        </p:nvSpPr>
        <p:spPr>
          <a:xfrm>
            <a:off x="3514790" y="1541756"/>
            <a:ext cx="2304000" cy="166677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600" b="1">
                <a:solidFill>
                  <a:schemeClr val="accent2"/>
                </a:solidFill>
              </a:rPr>
              <a:t>Step 2</a:t>
            </a:r>
          </a:p>
          <a:p>
            <a:pPr algn="ctr"/>
            <a:endParaRPr lang="en-AU" sz="1100" b="1">
              <a:solidFill>
                <a:schemeClr val="accent2"/>
              </a:solidFill>
            </a:endParaRPr>
          </a:p>
          <a:p>
            <a:r>
              <a:rPr lang="en-AU" sz="1200">
                <a:solidFill>
                  <a:schemeClr val="tx1"/>
                </a:solidFill>
              </a:rPr>
              <a:t>Each spend </a:t>
            </a:r>
            <a:r>
              <a:rPr lang="en-AU" sz="1200" b="1">
                <a:solidFill>
                  <a:schemeClr val="tx1"/>
                </a:solidFill>
              </a:rPr>
              <a:t>10 minutes </a:t>
            </a:r>
            <a:r>
              <a:rPr lang="en-AU" sz="1200">
                <a:solidFill>
                  <a:schemeClr val="tx1"/>
                </a:solidFill>
              </a:rPr>
              <a:t>preparing what you want to say. </a:t>
            </a:r>
          </a:p>
          <a:p>
            <a:endParaRPr lang="en-AU" sz="1600" b="1">
              <a:solidFill>
                <a:schemeClr val="accent2"/>
              </a:solidFill>
            </a:endParaRPr>
          </a:p>
          <a:p>
            <a:endParaRPr lang="en-AU" sz="1000" b="1">
              <a:solidFill>
                <a:schemeClr val="accent2"/>
              </a:solidFill>
            </a:endParaRPr>
          </a:p>
        </p:txBody>
      </p:sp>
      <p:sp>
        <p:nvSpPr>
          <p:cNvPr id="24" name="Rectangle: Rounded Corners 23">
            <a:extLst>
              <a:ext uri="{FF2B5EF4-FFF2-40B4-BE49-F238E27FC236}">
                <a16:creationId xmlns:a16="http://schemas.microsoft.com/office/drawing/2014/main" id="{4F8C9EF7-DE4C-4A31-B21F-4FD21DCD1DE3}"/>
              </a:ext>
            </a:extLst>
          </p:cNvPr>
          <p:cNvSpPr/>
          <p:nvPr/>
        </p:nvSpPr>
        <p:spPr>
          <a:xfrm>
            <a:off x="6070985" y="1541756"/>
            <a:ext cx="2321929" cy="265401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600" b="1">
                <a:solidFill>
                  <a:schemeClr val="accent2"/>
                </a:solidFill>
              </a:rPr>
              <a:t>Step 3</a:t>
            </a:r>
          </a:p>
          <a:p>
            <a:pPr algn="ctr"/>
            <a:endParaRPr lang="en-AU" sz="1200" b="1">
              <a:solidFill>
                <a:schemeClr val="accent2"/>
              </a:solidFill>
            </a:endParaRPr>
          </a:p>
          <a:p>
            <a:r>
              <a:rPr lang="en-AU" sz="1200">
                <a:solidFill>
                  <a:schemeClr val="tx1"/>
                </a:solidFill>
              </a:rPr>
              <a:t>Take turns role playing: </a:t>
            </a:r>
            <a:endParaRPr lang="en-AU">
              <a:solidFill>
                <a:schemeClr val="tx1"/>
              </a:solidFill>
            </a:endParaRPr>
          </a:p>
          <a:p>
            <a:pPr marL="171450" indent="-171450">
              <a:buFont typeface="Arial" panose="020B0604020202020204" pitchFamily="34" charset="0"/>
              <a:buChar char="•"/>
            </a:pPr>
            <a:r>
              <a:rPr lang="en-AU" sz="1200">
                <a:solidFill>
                  <a:schemeClr val="tx1"/>
                </a:solidFill>
              </a:rPr>
              <a:t>Yourself having the conversation with a client.</a:t>
            </a:r>
            <a:endParaRPr lang="en-AU">
              <a:solidFill>
                <a:schemeClr val="tx1"/>
              </a:solidFill>
            </a:endParaRPr>
          </a:p>
          <a:p>
            <a:pPr marL="171450" indent="-171450">
              <a:buFont typeface="Arial" panose="020B0604020202020204" pitchFamily="34" charset="0"/>
              <a:buChar char="•"/>
            </a:pPr>
            <a:r>
              <a:rPr lang="en-AU" sz="1200">
                <a:solidFill>
                  <a:schemeClr val="tx1"/>
                </a:solidFill>
              </a:rPr>
              <a:t>The client. </a:t>
            </a:r>
            <a:endParaRPr lang="en-AU">
              <a:solidFill>
                <a:schemeClr val="tx1"/>
              </a:solidFill>
            </a:endParaRPr>
          </a:p>
          <a:p>
            <a:pPr marL="180975" lvl="1"/>
            <a:endParaRPr lang="en-AU" sz="1200">
              <a:solidFill>
                <a:schemeClr val="tx1"/>
              </a:solidFill>
            </a:endParaRPr>
          </a:p>
          <a:p>
            <a:pPr indent="-276225"/>
            <a:r>
              <a:rPr lang="en-AU" sz="1200">
                <a:solidFill>
                  <a:schemeClr val="tx1"/>
                </a:solidFill>
              </a:rPr>
              <a:t>If you are in a group of three, the third person can observe and provide feedback.</a:t>
            </a:r>
          </a:p>
          <a:p>
            <a:pPr indent="-276225"/>
            <a:endParaRPr lang="en-AU" sz="1200">
              <a:solidFill>
                <a:schemeClr val="tx1"/>
              </a:solidFill>
            </a:endParaRPr>
          </a:p>
          <a:p>
            <a:pPr marL="171450" indent="-171450">
              <a:buFont typeface="Arial" panose="020B0604020202020204" pitchFamily="34" charset="0"/>
              <a:buChar char="•"/>
            </a:pPr>
            <a:endParaRPr lang="en-AU" sz="1200" u="sng">
              <a:solidFill>
                <a:srgbClr val="FFFFFF"/>
              </a:solidFill>
            </a:endParaRPr>
          </a:p>
          <a:p>
            <a:pPr marL="171450" indent="-171450">
              <a:buFont typeface="Arial" panose="020B0604020202020204" pitchFamily="34" charset="0"/>
              <a:buChar char="•"/>
            </a:pPr>
            <a:endParaRPr lang="en-AU" sz="1100">
              <a:solidFill>
                <a:srgbClr val="000000"/>
              </a:solidFill>
            </a:endParaRPr>
          </a:p>
          <a:p>
            <a:endParaRPr lang="en-AU" sz="1600" b="1">
              <a:solidFill>
                <a:srgbClr val="009CA6"/>
              </a:solidFill>
            </a:endParaRPr>
          </a:p>
          <a:p>
            <a:endParaRPr lang="en-AU" sz="1000" b="1">
              <a:solidFill>
                <a:srgbClr val="009CA6"/>
              </a:solidFill>
            </a:endParaRPr>
          </a:p>
        </p:txBody>
      </p:sp>
      <p:grpSp>
        <p:nvGrpSpPr>
          <p:cNvPr id="6" name="Group 5">
            <a:extLst>
              <a:ext uri="{FF2B5EF4-FFF2-40B4-BE49-F238E27FC236}">
                <a16:creationId xmlns:a16="http://schemas.microsoft.com/office/drawing/2014/main" id="{8A3D5DE0-A2FC-4898-B66A-2B3E51239033}"/>
              </a:ext>
            </a:extLst>
          </p:cNvPr>
          <p:cNvGrpSpPr/>
          <p:nvPr/>
        </p:nvGrpSpPr>
        <p:grpSpPr>
          <a:xfrm>
            <a:off x="3337966" y="3360005"/>
            <a:ext cx="2471630" cy="1300529"/>
            <a:chOff x="3368123" y="3231487"/>
            <a:chExt cx="2471630" cy="1300529"/>
          </a:xfrm>
        </p:grpSpPr>
        <p:sp>
          <p:nvSpPr>
            <p:cNvPr id="44" name="Rectangle: Rounded Corners 43">
              <a:extLst>
                <a:ext uri="{FF2B5EF4-FFF2-40B4-BE49-F238E27FC236}">
                  <a16:creationId xmlns:a16="http://schemas.microsoft.com/office/drawing/2014/main" id="{F46CC2E6-8FDC-4F95-9C49-DB7DC090CD35}"/>
                </a:ext>
              </a:extLst>
            </p:cNvPr>
            <p:cNvSpPr/>
            <p:nvPr/>
          </p:nvSpPr>
          <p:spPr>
            <a:xfrm>
              <a:off x="3549328" y="3328524"/>
              <a:ext cx="2290425" cy="1203492"/>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100" b="1">
                  <a:solidFill>
                    <a:schemeClr val="accent2"/>
                  </a:solidFill>
                </a:rPr>
                <a:t>TIP:</a:t>
              </a:r>
              <a:r>
                <a:rPr lang="en-AU" sz="1100">
                  <a:solidFill>
                    <a:schemeClr val="accent2"/>
                  </a:solidFill>
                </a:rPr>
                <a:t> : </a:t>
              </a:r>
              <a:r>
                <a:rPr lang="en-AU" sz="1100">
                  <a:solidFill>
                    <a:schemeClr val="tx1"/>
                  </a:solidFill>
                </a:rPr>
                <a:t>You can </a:t>
              </a:r>
              <a:r>
                <a:rPr lang="en-AU" sz="1100">
                  <a:solidFill>
                    <a:schemeClr val="tx1"/>
                  </a:solidFill>
                  <a:hlinkClick r:id="rId5">
                    <a:extLst>
                      <a:ext uri="{A12FA001-AC4F-418D-AE19-62706E023703}">
                        <ahyp:hlinkClr xmlns="" xmlns:ahyp="http://schemas.microsoft.com/office/drawing/2018/hyperlinkcolor" val="tx"/>
                      </a:ext>
                    </a:extLst>
                  </a:hlinkClick>
                </a:rPr>
                <a:t>review tips about having a conversation with a child and/or their parents</a:t>
              </a:r>
              <a:r>
                <a:rPr lang="en-AU" sz="1100">
                  <a:solidFill>
                    <a:schemeClr val="tx1"/>
                  </a:solidFill>
                </a:rPr>
                <a:t>.</a:t>
              </a:r>
              <a:endParaRPr lang="en-AU" sz="1200" u="sng">
                <a:solidFill>
                  <a:schemeClr val="tx1"/>
                </a:solidFill>
              </a:endParaRPr>
            </a:p>
          </p:txBody>
        </p:sp>
        <p:grpSp>
          <p:nvGrpSpPr>
            <p:cNvPr id="48" name="Group 47">
              <a:extLst>
                <a:ext uri="{FF2B5EF4-FFF2-40B4-BE49-F238E27FC236}">
                  <a16:creationId xmlns:a16="http://schemas.microsoft.com/office/drawing/2014/main" id="{5EB673B2-567F-49E8-9797-06BC91D1F71D}"/>
                </a:ext>
              </a:extLst>
            </p:cNvPr>
            <p:cNvGrpSpPr/>
            <p:nvPr/>
          </p:nvGrpSpPr>
          <p:grpSpPr>
            <a:xfrm>
              <a:off x="3368123" y="3231487"/>
              <a:ext cx="362414" cy="362414"/>
              <a:chOff x="4702633" y="4486939"/>
              <a:chExt cx="540001" cy="540001"/>
            </a:xfrm>
          </p:grpSpPr>
          <p:sp>
            <p:nvSpPr>
              <p:cNvPr id="49" name="Oval 48">
                <a:extLst>
                  <a:ext uri="{FF2B5EF4-FFF2-40B4-BE49-F238E27FC236}">
                    <a16:creationId xmlns:a16="http://schemas.microsoft.com/office/drawing/2014/main" id="{B55D1264-F4B7-4B49-8636-9B8EB18B263B}"/>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50" name="Picture 49" descr="A close up of a logo&#10;&#10;Description automatically generated">
                <a:extLst>
                  <a:ext uri="{FF2B5EF4-FFF2-40B4-BE49-F238E27FC236}">
                    <a16:creationId xmlns:a16="http://schemas.microsoft.com/office/drawing/2014/main" id="{84044087-2B07-4D84-B646-B6F970F7CD6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02634" y="4486940"/>
                <a:ext cx="540000" cy="540000"/>
              </a:xfrm>
              <a:prstGeom prst="rect">
                <a:avLst/>
              </a:prstGeom>
            </p:spPr>
          </p:pic>
        </p:grpSp>
      </p:grpSp>
      <p:grpSp>
        <p:nvGrpSpPr>
          <p:cNvPr id="7" name="Group 6">
            <a:extLst>
              <a:ext uri="{FF2B5EF4-FFF2-40B4-BE49-F238E27FC236}">
                <a16:creationId xmlns:a16="http://schemas.microsoft.com/office/drawing/2014/main" id="{2E82BD6C-FA17-4A3E-B83B-9BED214A49E2}"/>
              </a:ext>
            </a:extLst>
          </p:cNvPr>
          <p:cNvGrpSpPr/>
          <p:nvPr/>
        </p:nvGrpSpPr>
        <p:grpSpPr>
          <a:xfrm>
            <a:off x="863725" y="3303459"/>
            <a:ext cx="2347305" cy="2270385"/>
            <a:chOff x="870960" y="3231485"/>
            <a:chExt cx="2301208" cy="2270385"/>
          </a:xfrm>
        </p:grpSpPr>
        <p:sp>
          <p:nvSpPr>
            <p:cNvPr id="38" name="Rectangle: Rounded Corners 37">
              <a:extLst>
                <a:ext uri="{FF2B5EF4-FFF2-40B4-BE49-F238E27FC236}">
                  <a16:creationId xmlns:a16="http://schemas.microsoft.com/office/drawing/2014/main" id="{AF53DDEB-B4DD-4618-820E-AC1B2A2B3F56}"/>
                </a:ext>
              </a:extLst>
            </p:cNvPr>
            <p:cNvSpPr/>
            <p:nvPr/>
          </p:nvSpPr>
          <p:spPr>
            <a:xfrm>
              <a:off x="950120" y="3356636"/>
              <a:ext cx="2222048" cy="2145234"/>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100" b="1">
                  <a:solidFill>
                    <a:schemeClr val="accent2"/>
                  </a:solidFill>
                </a:rPr>
                <a:t>TIP:</a:t>
              </a:r>
              <a:r>
                <a:rPr lang="en-AU" sz="1100">
                  <a:solidFill>
                    <a:schemeClr val="accent2"/>
                  </a:solidFill>
                </a:rPr>
                <a:t> </a:t>
              </a:r>
              <a:r>
                <a:rPr lang="en-AU" sz="1100">
                  <a:solidFill>
                    <a:schemeClr val="tx1"/>
                  </a:solidFill>
                </a:rPr>
                <a:t>Use your notes to provide prompts on how you’d like to structure this conversation. </a:t>
              </a:r>
            </a:p>
            <a:p>
              <a:endParaRPr lang="en-AU" sz="1100">
                <a:solidFill>
                  <a:schemeClr val="tx1"/>
                </a:solidFill>
              </a:endParaRPr>
            </a:p>
            <a:p>
              <a:r>
                <a:rPr lang="en-AU" sz="1100" b="1">
                  <a:solidFill>
                    <a:schemeClr val="accent2"/>
                  </a:solidFill>
                </a:rPr>
                <a:t>TIP:</a:t>
              </a:r>
              <a:r>
                <a:rPr lang="en-AU" sz="1100">
                  <a:solidFill>
                    <a:schemeClr val="accent2"/>
                  </a:solidFill>
                </a:rPr>
                <a:t> </a:t>
              </a:r>
              <a:r>
                <a:rPr lang="en-AU" sz="1100">
                  <a:solidFill>
                    <a:schemeClr val="tx1"/>
                  </a:solidFill>
                </a:rPr>
                <a:t>If you’re role playing the client, think of questions that would be suitable in this interaction to replicate a real client interaction.</a:t>
              </a:r>
            </a:p>
          </p:txBody>
        </p:sp>
        <p:grpSp>
          <p:nvGrpSpPr>
            <p:cNvPr id="51" name="Group 50">
              <a:extLst>
                <a:ext uri="{FF2B5EF4-FFF2-40B4-BE49-F238E27FC236}">
                  <a16:creationId xmlns:a16="http://schemas.microsoft.com/office/drawing/2014/main" id="{C81E85BC-9308-4A11-B244-D93365B84784}"/>
                </a:ext>
              </a:extLst>
            </p:cNvPr>
            <p:cNvGrpSpPr/>
            <p:nvPr/>
          </p:nvGrpSpPr>
          <p:grpSpPr>
            <a:xfrm>
              <a:off x="870960" y="3231485"/>
              <a:ext cx="362413" cy="362413"/>
              <a:chOff x="4702633" y="4486939"/>
              <a:chExt cx="540000" cy="540000"/>
            </a:xfrm>
          </p:grpSpPr>
          <p:sp>
            <p:nvSpPr>
              <p:cNvPr id="52" name="Oval 51">
                <a:extLst>
                  <a:ext uri="{FF2B5EF4-FFF2-40B4-BE49-F238E27FC236}">
                    <a16:creationId xmlns:a16="http://schemas.microsoft.com/office/drawing/2014/main" id="{F0653325-82B0-4AF4-B5B0-08CDE11038B2}"/>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53" name="Picture 52" descr="A close up of a logo&#10;&#10;Description automatically generated">
                <a:extLst>
                  <a:ext uri="{FF2B5EF4-FFF2-40B4-BE49-F238E27FC236}">
                    <a16:creationId xmlns:a16="http://schemas.microsoft.com/office/drawing/2014/main" id="{1CA76CE0-6BF2-4A91-8FE4-8FB632D479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grpSp>
      <p:grpSp>
        <p:nvGrpSpPr>
          <p:cNvPr id="4" name="Group 3">
            <a:extLst>
              <a:ext uri="{FF2B5EF4-FFF2-40B4-BE49-F238E27FC236}">
                <a16:creationId xmlns:a16="http://schemas.microsoft.com/office/drawing/2014/main" id="{1E7ECCD1-489C-4F74-A667-0E4AB60ACE90}"/>
              </a:ext>
            </a:extLst>
          </p:cNvPr>
          <p:cNvGrpSpPr/>
          <p:nvPr/>
        </p:nvGrpSpPr>
        <p:grpSpPr>
          <a:xfrm>
            <a:off x="5884967" y="4431721"/>
            <a:ext cx="2507947" cy="1932769"/>
            <a:chOff x="5941646" y="4512752"/>
            <a:chExt cx="2471632" cy="1932769"/>
          </a:xfrm>
        </p:grpSpPr>
        <p:sp>
          <p:nvSpPr>
            <p:cNvPr id="54" name="Rectangle: Rounded Corners 53">
              <a:extLst>
                <a:ext uri="{FF2B5EF4-FFF2-40B4-BE49-F238E27FC236}">
                  <a16:creationId xmlns:a16="http://schemas.microsoft.com/office/drawing/2014/main" id="{587D7746-A949-4A5C-9C64-47ECB3ABA4F7}"/>
                </a:ext>
              </a:extLst>
            </p:cNvPr>
            <p:cNvSpPr/>
            <p:nvPr/>
          </p:nvSpPr>
          <p:spPr>
            <a:xfrm>
              <a:off x="6122853" y="4609791"/>
              <a:ext cx="2290425" cy="1835730"/>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rIns="72000" rtlCol="0" anchor="ctr"/>
            <a:lstStyle/>
            <a:p>
              <a:r>
                <a:rPr lang="en-AU" sz="1100" b="1">
                  <a:solidFill>
                    <a:schemeClr val="accent2"/>
                  </a:solidFill>
                </a:rPr>
                <a:t>TIP:</a:t>
              </a:r>
              <a:r>
                <a:rPr lang="en-AU" sz="1100">
                  <a:solidFill>
                    <a:schemeClr val="accent2"/>
                  </a:solidFill>
                </a:rPr>
                <a:t> </a:t>
              </a:r>
              <a:r>
                <a:rPr lang="en-AU" sz="1100">
                  <a:solidFill>
                    <a:schemeClr val="tx1"/>
                  </a:solidFill>
                </a:rPr>
                <a:t>Spend some time at the end of each person’s turn to provide some constructive feedback on how the conversations went. </a:t>
              </a:r>
              <a:endParaRPr lang="en-AU" sz="1100" b="1">
                <a:solidFill>
                  <a:schemeClr val="accent2"/>
                </a:solidFill>
              </a:endParaRPr>
            </a:p>
          </p:txBody>
        </p:sp>
        <p:grpSp>
          <p:nvGrpSpPr>
            <p:cNvPr id="55" name="Group 54">
              <a:extLst>
                <a:ext uri="{FF2B5EF4-FFF2-40B4-BE49-F238E27FC236}">
                  <a16:creationId xmlns:a16="http://schemas.microsoft.com/office/drawing/2014/main" id="{FA439642-8AA8-46BC-8C3E-8ECD17CD9302}"/>
                </a:ext>
              </a:extLst>
            </p:cNvPr>
            <p:cNvGrpSpPr/>
            <p:nvPr/>
          </p:nvGrpSpPr>
          <p:grpSpPr>
            <a:xfrm>
              <a:off x="5941646" y="4512752"/>
              <a:ext cx="362413" cy="362413"/>
              <a:chOff x="4702633" y="4486939"/>
              <a:chExt cx="540000" cy="540000"/>
            </a:xfrm>
          </p:grpSpPr>
          <p:sp>
            <p:nvSpPr>
              <p:cNvPr id="56" name="Oval 55">
                <a:extLst>
                  <a:ext uri="{FF2B5EF4-FFF2-40B4-BE49-F238E27FC236}">
                    <a16:creationId xmlns:a16="http://schemas.microsoft.com/office/drawing/2014/main" id="{DEED0283-9FEB-47A5-AA5F-2B7D40DB3A06}"/>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57" name="Picture 56" descr="A close up of a logo&#10;&#10;Description automatically generated">
                <a:extLst>
                  <a:ext uri="{FF2B5EF4-FFF2-40B4-BE49-F238E27FC236}">
                    <a16:creationId xmlns:a16="http://schemas.microsoft.com/office/drawing/2014/main" id="{B37ABA63-20B4-4294-A2A7-BEFCB1DE693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grpSp>
      <p:sp>
        <p:nvSpPr>
          <p:cNvPr id="8" name="Slide Number Placeholder 7">
            <a:extLst>
              <a:ext uri="{FF2B5EF4-FFF2-40B4-BE49-F238E27FC236}">
                <a16:creationId xmlns:a16="http://schemas.microsoft.com/office/drawing/2014/main" id="{798A99E9-DEBD-489B-92D7-53005E291C16}"/>
              </a:ext>
            </a:extLst>
          </p:cNvPr>
          <p:cNvSpPr>
            <a:spLocks noGrp="1"/>
          </p:cNvSpPr>
          <p:nvPr>
            <p:ph type="sldNum" sz="quarter" idx="12"/>
          </p:nvPr>
        </p:nvSpPr>
        <p:spPr/>
        <p:txBody>
          <a:bodyPr/>
          <a:lstStyle/>
          <a:p>
            <a:fld id="{636C11FB-B6ED-4826-AA49-B2A0CC68C0B4}" type="slidenum">
              <a:rPr lang="en-AU" smtClean="0"/>
              <a:pPr/>
              <a:t>14</a:t>
            </a:fld>
            <a:endParaRPr lang="en-AU"/>
          </a:p>
        </p:txBody>
      </p:sp>
    </p:spTree>
    <p:extLst>
      <p:ext uri="{BB962C8B-B14F-4D97-AF65-F5344CB8AC3E}">
        <p14:creationId xmlns:p14="http://schemas.microsoft.com/office/powerpoint/2010/main" val="300087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do I discuss family violence information sharing requirements with my clients?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1141812" y="2610724"/>
            <a:ext cx="2990365" cy="2060045"/>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solidFill>
                  <a:schemeClr val="accent2"/>
                </a:solidFill>
                <a:latin typeface="+mj-lt"/>
              </a:rPr>
              <a:t>Group discussion </a:t>
            </a:r>
          </a:p>
          <a:p>
            <a:pPr algn="ctr"/>
            <a:endParaRPr lang="en-AU" sz="1400" b="1">
              <a:solidFill>
                <a:schemeClr val="accent2"/>
              </a:solidFill>
              <a:latin typeface="+mj-lt"/>
            </a:endParaRPr>
          </a:p>
          <a:p>
            <a:pPr algn="ctr"/>
            <a:r>
              <a:rPr lang="en-AU" sz="1400">
                <a:solidFill>
                  <a:schemeClr val="accent2"/>
                </a:solidFill>
                <a:latin typeface="+mj-lt"/>
              </a:rPr>
              <a:t>What did you find easy or difficult about that exercise?</a:t>
            </a: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1647194"/>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6" name="Slide Number Placeholder 5">
            <a:extLst>
              <a:ext uri="{FF2B5EF4-FFF2-40B4-BE49-F238E27FC236}">
                <a16:creationId xmlns:a16="http://schemas.microsoft.com/office/drawing/2014/main" id="{5D8EE216-9979-41C0-A464-6796C58400BB}"/>
              </a:ext>
            </a:extLst>
          </p:cNvPr>
          <p:cNvSpPr>
            <a:spLocks noGrp="1"/>
          </p:cNvSpPr>
          <p:nvPr>
            <p:ph type="sldNum" sz="quarter" idx="12"/>
          </p:nvPr>
        </p:nvSpPr>
        <p:spPr/>
        <p:txBody>
          <a:bodyPr/>
          <a:lstStyle/>
          <a:p>
            <a:fld id="{636C11FB-B6ED-4826-AA49-B2A0CC68C0B4}" type="slidenum">
              <a:rPr lang="en-AU" smtClean="0"/>
              <a:pPr/>
              <a:t>15</a:t>
            </a:fld>
            <a:endParaRPr lang="en-AU"/>
          </a:p>
        </p:txBody>
      </p:sp>
    </p:spTree>
    <p:extLst>
      <p:ext uri="{BB962C8B-B14F-4D97-AF65-F5344CB8AC3E}">
        <p14:creationId xmlns:p14="http://schemas.microsoft.com/office/powerpoint/2010/main" val="28361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Case study</a:t>
            </a:r>
          </a:p>
        </p:txBody>
      </p:sp>
      <p:sp>
        <p:nvSpPr>
          <p:cNvPr id="2" name="Slide Number Placeholder 1">
            <a:extLst>
              <a:ext uri="{FF2B5EF4-FFF2-40B4-BE49-F238E27FC236}">
                <a16:creationId xmlns:a16="http://schemas.microsoft.com/office/drawing/2014/main" id="{EA04656F-D1B0-47EA-80BF-F4DE7AD94313}"/>
              </a:ext>
            </a:extLst>
          </p:cNvPr>
          <p:cNvSpPr>
            <a:spLocks noGrp="1"/>
          </p:cNvSpPr>
          <p:nvPr>
            <p:ph type="sldNum" sz="quarter" idx="12"/>
          </p:nvPr>
        </p:nvSpPr>
        <p:spPr/>
        <p:txBody>
          <a:bodyPr/>
          <a:lstStyle/>
          <a:p>
            <a:fld id="{636C11FB-B6ED-4826-AA49-B2A0CC68C0B4}" type="slidenum">
              <a:rPr lang="en-AU" smtClean="0"/>
              <a:pPr/>
              <a:t>16</a:t>
            </a:fld>
            <a:endParaRPr lang="en-AU"/>
          </a:p>
        </p:txBody>
      </p:sp>
    </p:spTree>
    <p:extLst>
      <p:ext uri="{BB962C8B-B14F-4D97-AF65-F5344CB8AC3E}">
        <p14:creationId xmlns:p14="http://schemas.microsoft.com/office/powerpoint/2010/main" val="352591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52F2E1D7-275E-4F52-9962-B3BB7C6FAAC5}"/>
              </a:ext>
            </a:extLst>
          </p:cNvPr>
          <p:cNvSpPr/>
          <p:nvPr/>
        </p:nvSpPr>
        <p:spPr>
          <a:xfrm>
            <a:off x="4556503" y="1867605"/>
            <a:ext cx="307778" cy="270368"/>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AU" sz="1000"/>
          </a:p>
        </p:txBody>
      </p:sp>
      <p:grpSp>
        <p:nvGrpSpPr>
          <p:cNvPr id="3" name="Group 2">
            <a:extLst>
              <a:ext uri="{FF2B5EF4-FFF2-40B4-BE49-F238E27FC236}">
                <a16:creationId xmlns:a16="http://schemas.microsoft.com/office/drawing/2014/main" id="{D8534539-BAEE-4293-99B3-5ACB74A530C6}"/>
              </a:ext>
            </a:extLst>
          </p:cNvPr>
          <p:cNvGrpSpPr/>
          <p:nvPr/>
        </p:nvGrpSpPr>
        <p:grpSpPr>
          <a:xfrm>
            <a:off x="-258683" y="-225196"/>
            <a:ext cx="1913861" cy="942407"/>
            <a:chOff x="311296" y="1312090"/>
            <a:chExt cx="1913861" cy="942407"/>
          </a:xfrm>
        </p:grpSpPr>
        <p:grpSp>
          <p:nvGrpSpPr>
            <p:cNvPr id="10" name="Group 9">
              <a:extLst>
                <a:ext uri="{FF2B5EF4-FFF2-40B4-BE49-F238E27FC236}">
                  <a16:creationId xmlns:a16="http://schemas.microsoft.com/office/drawing/2014/main" id="{58E3D0EA-69A8-48ED-8650-B435F66FDB19}"/>
                </a:ext>
              </a:extLst>
            </p:cNvPr>
            <p:cNvGrpSpPr/>
            <p:nvPr/>
          </p:nvGrpSpPr>
          <p:grpSpPr>
            <a:xfrm>
              <a:off x="311296" y="1312090"/>
              <a:ext cx="1913861" cy="930143"/>
              <a:chOff x="0" y="3038857"/>
              <a:chExt cx="1913861" cy="930143"/>
            </a:xfrm>
          </p:grpSpPr>
          <p:sp>
            <p:nvSpPr>
              <p:cNvPr id="11" name="Oval 10">
                <a:extLst>
                  <a:ext uri="{FF2B5EF4-FFF2-40B4-BE49-F238E27FC236}">
                    <a16:creationId xmlns:a16="http://schemas.microsoft.com/office/drawing/2014/main" id="{BAE5F513-A43A-47D9-A866-61A8AAEC18F3}"/>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2" name="Rectangle 11">
                <a:extLst>
                  <a:ext uri="{FF2B5EF4-FFF2-40B4-BE49-F238E27FC236}">
                    <a16:creationId xmlns:a16="http://schemas.microsoft.com/office/drawing/2014/main" id="{F3D21701-A78A-456D-82F0-F47D0D28C1F1}"/>
                  </a:ext>
                </a:extLst>
              </p:cNvPr>
              <p:cNvSpPr/>
              <p:nvPr/>
            </p:nvSpPr>
            <p:spPr>
              <a:xfrm>
                <a:off x="0" y="303885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13" name="Picture 12" descr="A close up of a logo&#10;&#10;Description automatically generated">
              <a:extLst>
                <a:ext uri="{FF2B5EF4-FFF2-40B4-BE49-F238E27FC236}">
                  <a16:creationId xmlns:a16="http://schemas.microsoft.com/office/drawing/2014/main" id="{81661D04-16D8-494B-BA98-6937687D1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668" y="1714497"/>
              <a:ext cx="591222" cy="540000"/>
            </a:xfrm>
            <a:prstGeom prst="rect">
              <a:avLst/>
            </a:prstGeom>
          </p:spPr>
        </p:pic>
      </p:grpSp>
      <p:sp>
        <p:nvSpPr>
          <p:cNvPr id="2" name="Rectangle 1">
            <a:extLst>
              <a:ext uri="{FF2B5EF4-FFF2-40B4-BE49-F238E27FC236}">
                <a16:creationId xmlns:a16="http://schemas.microsoft.com/office/drawing/2014/main" id="{D8A9CF84-E095-4880-B5ED-20C7EE0EFEE0}"/>
              </a:ext>
            </a:extLst>
          </p:cNvPr>
          <p:cNvSpPr/>
          <p:nvPr/>
        </p:nvSpPr>
        <p:spPr>
          <a:xfrm>
            <a:off x="462117" y="2084738"/>
            <a:ext cx="8393076" cy="3610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en-AU" sz="1050" b="1">
                <a:solidFill>
                  <a:schemeClr val="accent2"/>
                </a:solidFill>
                <a:latin typeface="+mj-lt"/>
              </a:rPr>
              <a:t>How the family violence information sharing process was used:</a:t>
            </a:r>
            <a:endParaRPr lang="en-AU" sz="1050">
              <a:solidFill>
                <a:schemeClr val="accent2"/>
              </a:solidFill>
              <a:latin typeface="+mj-lt"/>
            </a:endParaRPr>
          </a:p>
          <a:p>
            <a:pPr marL="171450" indent="-171450">
              <a:spcAft>
                <a:spcPts val="300"/>
              </a:spcAft>
              <a:buClr>
                <a:schemeClr val="accent2"/>
              </a:buClr>
              <a:buFont typeface="Arial" panose="020B0604020202020204" pitchFamily="34" charset="0"/>
              <a:buChar char="•"/>
            </a:pPr>
            <a:r>
              <a:rPr lang="en-AU" sz="1050" b="1">
                <a:solidFill>
                  <a:schemeClr val="tx2"/>
                </a:solidFill>
                <a:latin typeface="+mj-lt"/>
              </a:rPr>
              <a:t>An information sharing request to Victoria Police was completed with the client's consent by the AOD practitioner </a:t>
            </a:r>
            <a:r>
              <a:rPr lang="en-AU" sz="1050">
                <a:solidFill>
                  <a:schemeClr val="tx2"/>
                </a:solidFill>
                <a:latin typeface="+mj-lt"/>
              </a:rPr>
              <a:t>under the Family Violence Information Sharing Scheme. </a:t>
            </a:r>
            <a:endParaRPr lang="en-AU" sz="1050" b="1">
              <a:solidFill>
                <a:schemeClr val="tx2"/>
              </a:solidFill>
              <a:latin typeface="+mj-lt"/>
            </a:endParaRPr>
          </a:p>
          <a:p>
            <a:pPr marL="171450" indent="-171450">
              <a:spcAft>
                <a:spcPts val="300"/>
              </a:spcAft>
              <a:buClr>
                <a:schemeClr val="accent2"/>
              </a:buClr>
              <a:buFont typeface="Arial" panose="020B0604020202020204" pitchFamily="34" charset="0"/>
              <a:buChar char="•"/>
            </a:pPr>
            <a:r>
              <a:rPr lang="en-AU" sz="1050">
                <a:solidFill>
                  <a:schemeClr val="tx2"/>
                </a:solidFill>
              </a:rPr>
              <a:t>Information was received from </a:t>
            </a:r>
            <a:r>
              <a:rPr lang="en-AU" sz="1050" b="1">
                <a:solidFill>
                  <a:schemeClr val="tx2"/>
                </a:solidFill>
              </a:rPr>
              <a:t>Victoria Police </a:t>
            </a:r>
            <a:r>
              <a:rPr lang="en-AU" sz="1050">
                <a:solidFill>
                  <a:schemeClr val="tx2"/>
                </a:solidFill>
              </a:rPr>
              <a:t>through this request, which identified a long history of offending behaviour including historical family violence against previous partners and the client,  including recent incidents (i.e. within the last 5 weeks). </a:t>
            </a:r>
            <a:r>
              <a:rPr lang="en-AU" sz="1050">
                <a:solidFill>
                  <a:schemeClr val="tx2"/>
                </a:solidFill>
                <a:latin typeface="+mj-lt"/>
              </a:rPr>
              <a:t>The details of the information included; </a:t>
            </a:r>
          </a:p>
          <a:p>
            <a:pPr marL="628650" lvl="1" indent="-171450">
              <a:spcAft>
                <a:spcPts val="300"/>
              </a:spcAft>
              <a:buClr>
                <a:schemeClr val="accent2"/>
              </a:buClr>
              <a:buFont typeface="Courier New" panose="02070309020205020404" pitchFamily="49" charset="0"/>
              <a:buChar char="o"/>
            </a:pPr>
            <a:r>
              <a:rPr lang="en-AU" sz="1050">
                <a:solidFill>
                  <a:schemeClr val="tx2"/>
                </a:solidFill>
                <a:latin typeface="+mj-lt"/>
              </a:rPr>
              <a:t>Persistent breaches to the current FVIO. </a:t>
            </a:r>
          </a:p>
          <a:p>
            <a:pPr marL="628650" lvl="1" indent="-171450">
              <a:spcAft>
                <a:spcPts val="300"/>
              </a:spcAft>
              <a:buClr>
                <a:schemeClr val="accent2"/>
              </a:buClr>
              <a:buFont typeface="Courier New" panose="02070309020205020404" pitchFamily="49" charset="0"/>
              <a:buChar char="o"/>
            </a:pPr>
            <a:r>
              <a:rPr lang="en-AU" sz="1050">
                <a:solidFill>
                  <a:schemeClr val="tx2"/>
                </a:solidFill>
                <a:latin typeface="+mj-lt"/>
              </a:rPr>
              <a:t>Charges of stalking and persistent contact (up to 60 calls a day).</a:t>
            </a:r>
          </a:p>
          <a:p>
            <a:pPr marL="628650" lvl="1" indent="-171450">
              <a:spcAft>
                <a:spcPts val="300"/>
              </a:spcAft>
              <a:buClr>
                <a:schemeClr val="accent2"/>
              </a:buClr>
              <a:buFont typeface="Courier New" panose="02070309020205020404" pitchFamily="49" charset="0"/>
              <a:buChar char="o"/>
            </a:pPr>
            <a:r>
              <a:rPr lang="en-AU" sz="1050">
                <a:solidFill>
                  <a:schemeClr val="tx2"/>
                </a:solidFill>
                <a:latin typeface="+mj-lt"/>
              </a:rPr>
              <a:t>A narrative reporting that the victim survivor felt ‘suffocated’ and terrorised by the ongoing behaviour of the person using family violence.</a:t>
            </a:r>
          </a:p>
          <a:p>
            <a:pPr marL="285750" lvl="0" indent="-285750">
              <a:spcAft>
                <a:spcPts val="300"/>
              </a:spcAft>
              <a:buClr>
                <a:schemeClr val="accent2"/>
              </a:buClr>
              <a:buFont typeface="Arial" panose="020B0604020202020204" pitchFamily="34" charset="0"/>
              <a:buChar char="•"/>
            </a:pPr>
            <a:r>
              <a:rPr lang="en-AU" sz="1050" b="1">
                <a:solidFill>
                  <a:schemeClr val="tx2"/>
                </a:solidFill>
              </a:rPr>
              <a:t>Based on this information, the assessment of family violence risk was identified as ‘serious.’</a:t>
            </a:r>
            <a:endParaRPr lang="en-AU" sz="1050">
              <a:solidFill>
                <a:schemeClr val="tx2"/>
              </a:solidFill>
              <a:latin typeface="+mj-lt"/>
            </a:endParaRPr>
          </a:p>
          <a:p>
            <a:pPr marL="285750" indent="-285750">
              <a:spcAft>
                <a:spcPts val="300"/>
              </a:spcAft>
              <a:buClr>
                <a:schemeClr val="accent2"/>
              </a:buClr>
              <a:buFont typeface="Arial" panose="020B0604020202020204" pitchFamily="34" charset="0"/>
              <a:buChar char="•"/>
            </a:pPr>
            <a:r>
              <a:rPr lang="en-AU" sz="1050">
                <a:solidFill>
                  <a:schemeClr val="tx2"/>
                </a:solidFill>
                <a:latin typeface="+mj-lt"/>
              </a:rPr>
              <a:t>An </a:t>
            </a:r>
            <a:r>
              <a:rPr lang="en-AU" sz="1050" b="1">
                <a:solidFill>
                  <a:schemeClr val="tx2"/>
                </a:solidFill>
                <a:latin typeface="+mj-lt"/>
              </a:rPr>
              <a:t>intermediate risk assessment was completed </a:t>
            </a:r>
            <a:r>
              <a:rPr lang="en-AU" sz="1050">
                <a:solidFill>
                  <a:schemeClr val="tx2"/>
                </a:solidFill>
                <a:latin typeface="+mj-lt"/>
              </a:rPr>
              <a:t>within the same week by the AOD practitioner. It was identified at this point that there were no other services involved to support the victim survivor in relation to the continued family violence. Referral opportunities were explored with the client, and </a:t>
            </a:r>
            <a:r>
              <a:rPr lang="en-AU" sz="1050" b="1">
                <a:solidFill>
                  <a:schemeClr val="tx2"/>
                </a:solidFill>
                <a:latin typeface="+mj-lt"/>
              </a:rPr>
              <a:t>the client agreed to a referral to a Specialist Family Violence Service</a:t>
            </a:r>
            <a:r>
              <a:rPr lang="en-AU" sz="1050">
                <a:solidFill>
                  <a:schemeClr val="tx2"/>
                </a:solidFill>
                <a:latin typeface="+mj-lt"/>
              </a:rPr>
              <a:t>.</a:t>
            </a:r>
          </a:p>
          <a:p>
            <a:pPr marL="285750" indent="-285750">
              <a:spcAft>
                <a:spcPts val="300"/>
              </a:spcAft>
              <a:buClr>
                <a:schemeClr val="accent2"/>
              </a:buClr>
              <a:buFont typeface="Arial" panose="020B0604020202020204" pitchFamily="34" charset="0"/>
              <a:buChar char="•"/>
            </a:pPr>
            <a:r>
              <a:rPr lang="en-AU" sz="1050" b="1">
                <a:solidFill>
                  <a:schemeClr val="tx2"/>
                </a:solidFill>
                <a:latin typeface="+mj-lt"/>
              </a:rPr>
              <a:t>The AOD practitioner consulted with the Specialist Family Violence Advisor </a:t>
            </a:r>
            <a:r>
              <a:rPr lang="en-AU" sz="1050">
                <a:solidFill>
                  <a:schemeClr val="tx2"/>
                </a:solidFill>
                <a:latin typeface="+mj-lt"/>
              </a:rPr>
              <a:t>and made a referral.</a:t>
            </a:r>
          </a:p>
          <a:p>
            <a:pPr marL="285750" indent="-285750">
              <a:spcAft>
                <a:spcPts val="300"/>
              </a:spcAft>
              <a:buClr>
                <a:schemeClr val="accent2"/>
              </a:buClr>
              <a:buFont typeface="Arial" panose="020B0604020202020204" pitchFamily="34" charset="0"/>
              <a:buChar char="•"/>
            </a:pPr>
            <a:r>
              <a:rPr lang="en-AU" sz="1050">
                <a:solidFill>
                  <a:schemeClr val="tx2"/>
                </a:solidFill>
                <a:latin typeface="+mj-lt"/>
              </a:rPr>
              <a:t>The AOD practitioner obtained the client's </a:t>
            </a:r>
            <a:r>
              <a:rPr lang="en-AU" sz="1050" b="1">
                <a:solidFill>
                  <a:schemeClr val="tx2"/>
                </a:solidFill>
                <a:latin typeface="+mj-lt"/>
              </a:rPr>
              <a:t>consent to the ongoing sharing of risk relevant information</a:t>
            </a:r>
            <a:r>
              <a:rPr lang="en-AU" sz="1050">
                <a:solidFill>
                  <a:schemeClr val="tx2"/>
                </a:solidFill>
                <a:latin typeface="+mj-lt"/>
              </a:rPr>
              <a:t> obtained through AOD sessions about family violence risk with the Specialist Family Violence Service.</a:t>
            </a:r>
          </a:p>
        </p:txBody>
      </p:sp>
      <p:sp>
        <p:nvSpPr>
          <p:cNvPr id="17" name="Title 3">
            <a:extLst>
              <a:ext uri="{FF2B5EF4-FFF2-40B4-BE49-F238E27FC236}">
                <a16:creationId xmlns:a16="http://schemas.microsoft.com/office/drawing/2014/main" id="{893BD8E4-1D81-4F58-A08A-3E464EFEA8A3}"/>
              </a:ext>
            </a:extLst>
          </p:cNvPr>
          <p:cNvSpPr txBox="1">
            <a:spLocks/>
          </p:cNvSpPr>
          <p:nvPr/>
        </p:nvSpPr>
        <p:spPr>
          <a:xfrm>
            <a:off x="858129" y="176270"/>
            <a:ext cx="6409938"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What is </a:t>
            </a:r>
            <a:r>
              <a:rPr lang="en-AU" sz="1500">
                <a:solidFill>
                  <a:schemeClr val="accent2"/>
                </a:solidFill>
              </a:rPr>
              <a:t>risk</a:t>
            </a:r>
            <a:r>
              <a:rPr lang="en-AU">
                <a:solidFill>
                  <a:schemeClr val="accent2"/>
                </a:solidFill>
              </a:rPr>
              <a:t> </a:t>
            </a:r>
            <a:r>
              <a:rPr lang="en-AU" sz="1500">
                <a:solidFill>
                  <a:schemeClr val="accent2"/>
                </a:solidFill>
              </a:rPr>
              <a:t>relevant</a:t>
            </a:r>
            <a:r>
              <a:rPr lang="en-AU">
                <a:solidFill>
                  <a:schemeClr val="accent2"/>
                </a:solidFill>
              </a:rPr>
              <a:t> information?</a:t>
            </a:r>
          </a:p>
        </p:txBody>
      </p:sp>
      <p:sp>
        <p:nvSpPr>
          <p:cNvPr id="19" name="Rectangle: Rounded Corners 18">
            <a:extLst>
              <a:ext uri="{FF2B5EF4-FFF2-40B4-BE49-F238E27FC236}">
                <a16:creationId xmlns:a16="http://schemas.microsoft.com/office/drawing/2014/main" id="{F9C5E04E-9334-432E-B2D3-EF2BF73CEE92}"/>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15" name="TextBox 14">
            <a:extLst>
              <a:ext uri="{FF2B5EF4-FFF2-40B4-BE49-F238E27FC236}">
                <a16:creationId xmlns:a16="http://schemas.microsoft.com/office/drawing/2014/main" id="{D9A51617-965E-4ECF-A4AD-716DB26D6F40}"/>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16" name="Picture 15" descr="A picture containing text, silhouette, vector graphics&#10;&#10;Description automatically generated">
            <a:extLst>
              <a:ext uri="{FF2B5EF4-FFF2-40B4-BE49-F238E27FC236}">
                <a16:creationId xmlns:a16="http://schemas.microsoft.com/office/drawing/2014/main" id="{3A990BDD-79A1-4C4E-99E9-0163283BEF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7" name="Rectangle: Rounded Corners 6">
            <a:extLst>
              <a:ext uri="{FF2B5EF4-FFF2-40B4-BE49-F238E27FC236}">
                <a16:creationId xmlns:a16="http://schemas.microsoft.com/office/drawing/2014/main" id="{3E319310-9F1E-4168-9B81-B1CE8255416E}"/>
              </a:ext>
            </a:extLst>
          </p:cNvPr>
          <p:cNvSpPr/>
          <p:nvPr/>
        </p:nvSpPr>
        <p:spPr>
          <a:xfrm>
            <a:off x="296832" y="1174565"/>
            <a:ext cx="7997063" cy="777729"/>
          </a:xfrm>
          <a:prstGeom prst="roundRect">
            <a:avLst>
              <a:gd name="adj" fmla="val 4276"/>
            </a:avLst>
          </a:prstGeom>
          <a:ln w="19050">
            <a:prstDash val="solid"/>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pPr lvl="0" defTabSz="914400">
              <a:defRPr/>
            </a:pPr>
            <a:r>
              <a:rPr lang="en-AU" sz="1100" b="1">
                <a:solidFill>
                  <a:schemeClr val="accent2"/>
                </a:solidFill>
                <a:latin typeface="+mj-lt"/>
              </a:rPr>
              <a:t>The situation:</a:t>
            </a:r>
          </a:p>
          <a:p>
            <a:r>
              <a:rPr lang="en-AU" sz="1100">
                <a:solidFill>
                  <a:schemeClr val="tx2"/>
                </a:solidFill>
                <a:latin typeface="+mj-lt"/>
              </a:rPr>
              <a:t>A </a:t>
            </a:r>
            <a:r>
              <a:rPr lang="en-AU" sz="1100" b="1">
                <a:solidFill>
                  <a:schemeClr val="tx2"/>
                </a:solidFill>
                <a:latin typeface="+mj-lt"/>
              </a:rPr>
              <a:t>referral</a:t>
            </a:r>
            <a:r>
              <a:rPr lang="en-AU" sz="1100">
                <a:solidFill>
                  <a:schemeClr val="tx2"/>
                </a:solidFill>
                <a:latin typeface="+mj-lt"/>
              </a:rPr>
              <a:t> was received by an Alcohol and Other Drug (AOD) intake and assessment practitioner. During intake, the client disclosed that her partner is homeless as a result </a:t>
            </a:r>
            <a:r>
              <a:rPr lang="en-AU" sz="1100" b="1">
                <a:solidFill>
                  <a:schemeClr val="tx2"/>
                </a:solidFill>
                <a:latin typeface="+mj-lt"/>
              </a:rPr>
              <a:t>of a Family Violence Intervention Order (FVIO) she obtained, which excluded him from their home three weeks ago</a:t>
            </a:r>
            <a:r>
              <a:rPr lang="en-AU" sz="1100">
                <a:solidFill>
                  <a:schemeClr val="tx2"/>
                </a:solidFill>
                <a:latin typeface="+mj-lt"/>
              </a:rPr>
              <a:t>. </a:t>
            </a:r>
          </a:p>
        </p:txBody>
      </p:sp>
      <p:sp>
        <p:nvSpPr>
          <p:cNvPr id="4" name="Slide Number Placeholder 3">
            <a:extLst>
              <a:ext uri="{FF2B5EF4-FFF2-40B4-BE49-F238E27FC236}">
                <a16:creationId xmlns:a16="http://schemas.microsoft.com/office/drawing/2014/main" id="{E1ACD941-AB16-4C81-8286-F12CCCFD3FF4}"/>
              </a:ext>
            </a:extLst>
          </p:cNvPr>
          <p:cNvSpPr>
            <a:spLocks noGrp="1"/>
          </p:cNvSpPr>
          <p:nvPr>
            <p:ph type="sldNum" sz="quarter" idx="12"/>
          </p:nvPr>
        </p:nvSpPr>
        <p:spPr/>
        <p:txBody>
          <a:bodyPr/>
          <a:lstStyle/>
          <a:p>
            <a:fld id="{636C11FB-B6ED-4826-AA49-B2A0CC68C0B4}" type="slidenum">
              <a:rPr lang="en-AU" smtClean="0"/>
              <a:pPr/>
              <a:t>17</a:t>
            </a:fld>
            <a:endParaRPr lang="en-AU"/>
          </a:p>
        </p:txBody>
      </p:sp>
      <p:sp>
        <p:nvSpPr>
          <p:cNvPr id="18" name="Rectangle: Rounded Corners 17">
            <a:extLst>
              <a:ext uri="{FF2B5EF4-FFF2-40B4-BE49-F238E27FC236}">
                <a16:creationId xmlns:a16="http://schemas.microsoft.com/office/drawing/2014/main" id="{DC2CC993-D05B-4D4E-990E-D8F13DE16FD7}"/>
              </a:ext>
            </a:extLst>
          </p:cNvPr>
          <p:cNvSpPr/>
          <p:nvPr/>
        </p:nvSpPr>
        <p:spPr>
          <a:xfrm>
            <a:off x="382642" y="5164457"/>
            <a:ext cx="7725432" cy="1051439"/>
          </a:xfrm>
          <a:prstGeom prst="roundRect">
            <a:avLst>
              <a:gd name="adj" fmla="val 6564"/>
            </a:avLst>
          </a:prstGeom>
          <a:noFill/>
          <a:ln w="19050">
            <a:prstDash val="solid"/>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AU" sz="1100" b="1">
                <a:solidFill>
                  <a:schemeClr val="accent2"/>
                </a:solidFill>
                <a:latin typeface="+mj-lt"/>
              </a:rPr>
              <a:t>The outcome:</a:t>
            </a:r>
            <a:endParaRPr lang="en-AU" sz="1100">
              <a:solidFill>
                <a:schemeClr val="accent2"/>
              </a:solidFill>
              <a:latin typeface="+mj-lt"/>
            </a:endParaRPr>
          </a:p>
          <a:p>
            <a:r>
              <a:rPr lang="en-AU" sz="1100" b="1">
                <a:solidFill>
                  <a:schemeClr val="tx2"/>
                </a:solidFill>
                <a:latin typeface="+mj-lt"/>
              </a:rPr>
              <a:t>The AOD practitioner continued to work with the client in respect of her AOD use, whilst supporting her with her ongoing family violence risk</a:t>
            </a:r>
            <a:r>
              <a:rPr lang="en-AU" sz="1100">
                <a:solidFill>
                  <a:schemeClr val="tx2"/>
                </a:solidFill>
                <a:latin typeface="+mj-lt"/>
              </a:rPr>
              <a:t>.  With the client's consent, the AOD practitioner shared risk relevant information with Victoria Police and the Specialist Family Violence Service. It supported the client to address her treatment outcomes, while also supporting her psychosocial needs. </a:t>
            </a:r>
          </a:p>
        </p:txBody>
      </p:sp>
    </p:spTree>
    <p:extLst>
      <p:ext uri="{BB962C8B-B14F-4D97-AF65-F5344CB8AC3E}">
        <p14:creationId xmlns:p14="http://schemas.microsoft.com/office/powerpoint/2010/main" val="134653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534539-BAEE-4293-99B3-5ACB74A530C6}"/>
              </a:ext>
            </a:extLst>
          </p:cNvPr>
          <p:cNvGrpSpPr/>
          <p:nvPr/>
        </p:nvGrpSpPr>
        <p:grpSpPr>
          <a:xfrm>
            <a:off x="-258683" y="-225196"/>
            <a:ext cx="1913861" cy="942407"/>
            <a:chOff x="311296" y="1312090"/>
            <a:chExt cx="1913861" cy="942407"/>
          </a:xfrm>
        </p:grpSpPr>
        <p:grpSp>
          <p:nvGrpSpPr>
            <p:cNvPr id="10" name="Group 9">
              <a:extLst>
                <a:ext uri="{FF2B5EF4-FFF2-40B4-BE49-F238E27FC236}">
                  <a16:creationId xmlns:a16="http://schemas.microsoft.com/office/drawing/2014/main" id="{58E3D0EA-69A8-48ED-8650-B435F66FDB19}"/>
                </a:ext>
              </a:extLst>
            </p:cNvPr>
            <p:cNvGrpSpPr/>
            <p:nvPr/>
          </p:nvGrpSpPr>
          <p:grpSpPr>
            <a:xfrm>
              <a:off x="311296" y="1312090"/>
              <a:ext cx="1913861" cy="930143"/>
              <a:chOff x="0" y="3038857"/>
              <a:chExt cx="1913861" cy="930143"/>
            </a:xfrm>
          </p:grpSpPr>
          <p:sp>
            <p:nvSpPr>
              <p:cNvPr id="11" name="Oval 10">
                <a:extLst>
                  <a:ext uri="{FF2B5EF4-FFF2-40B4-BE49-F238E27FC236}">
                    <a16:creationId xmlns:a16="http://schemas.microsoft.com/office/drawing/2014/main" id="{BAE5F513-A43A-47D9-A866-61A8AAEC18F3}"/>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2" name="Rectangle 11">
                <a:extLst>
                  <a:ext uri="{FF2B5EF4-FFF2-40B4-BE49-F238E27FC236}">
                    <a16:creationId xmlns:a16="http://schemas.microsoft.com/office/drawing/2014/main" id="{F3D21701-A78A-456D-82F0-F47D0D28C1F1}"/>
                  </a:ext>
                </a:extLst>
              </p:cNvPr>
              <p:cNvSpPr/>
              <p:nvPr/>
            </p:nvSpPr>
            <p:spPr>
              <a:xfrm>
                <a:off x="0" y="303885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13" name="Picture 12" descr="A close up of a logo&#10;&#10;Description automatically generated">
              <a:extLst>
                <a:ext uri="{FF2B5EF4-FFF2-40B4-BE49-F238E27FC236}">
                  <a16:creationId xmlns:a16="http://schemas.microsoft.com/office/drawing/2014/main" id="{81661D04-16D8-494B-BA98-6937687D1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668" y="1714497"/>
              <a:ext cx="591222" cy="540000"/>
            </a:xfrm>
            <a:prstGeom prst="rect">
              <a:avLst/>
            </a:prstGeom>
          </p:spPr>
        </p:pic>
      </p:grpSp>
      <p:sp>
        <p:nvSpPr>
          <p:cNvPr id="17" name="Title 3">
            <a:extLst>
              <a:ext uri="{FF2B5EF4-FFF2-40B4-BE49-F238E27FC236}">
                <a16:creationId xmlns:a16="http://schemas.microsoft.com/office/drawing/2014/main" id="{893BD8E4-1D81-4F58-A08A-3E464EFEA8A3}"/>
              </a:ext>
            </a:extLst>
          </p:cNvPr>
          <p:cNvSpPr txBox="1">
            <a:spLocks/>
          </p:cNvSpPr>
          <p:nvPr/>
        </p:nvSpPr>
        <p:spPr>
          <a:xfrm>
            <a:off x="858129" y="176270"/>
            <a:ext cx="6409938"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What is risk </a:t>
            </a:r>
            <a:r>
              <a:rPr lang="en-AU" sz="1500">
                <a:solidFill>
                  <a:schemeClr val="accent2"/>
                </a:solidFill>
              </a:rPr>
              <a:t>relevant</a:t>
            </a:r>
            <a:r>
              <a:rPr lang="en-AU">
                <a:solidFill>
                  <a:schemeClr val="accent2"/>
                </a:solidFill>
              </a:rPr>
              <a:t> information?</a:t>
            </a:r>
          </a:p>
        </p:txBody>
      </p:sp>
      <p:sp>
        <p:nvSpPr>
          <p:cNvPr id="19" name="Rectangle: Rounded Corners 18">
            <a:extLst>
              <a:ext uri="{FF2B5EF4-FFF2-40B4-BE49-F238E27FC236}">
                <a16:creationId xmlns:a16="http://schemas.microsoft.com/office/drawing/2014/main" id="{F9C5E04E-9334-432E-B2D3-EF2BF73CEE92}"/>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21" name="Picture 20" descr="A picture containing icon&#10;&#10;Description automatically generated">
            <a:extLst>
              <a:ext uri="{FF2B5EF4-FFF2-40B4-BE49-F238E27FC236}">
                <a16:creationId xmlns:a16="http://schemas.microsoft.com/office/drawing/2014/main" id="{56722DF6-4053-4AEA-A98B-12DC3B624E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3A26F2E3-833D-4A7A-8DD7-99110CEF0FB1}"/>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3" name="Rectangle: Rounded Corners 22">
            <a:extLst>
              <a:ext uri="{FF2B5EF4-FFF2-40B4-BE49-F238E27FC236}">
                <a16:creationId xmlns:a16="http://schemas.microsoft.com/office/drawing/2014/main" id="{D87EC619-C92D-44E8-A42B-9016A9C7FFD4}"/>
              </a:ext>
            </a:extLst>
          </p:cNvPr>
          <p:cNvSpPr/>
          <p:nvPr/>
        </p:nvSpPr>
        <p:spPr>
          <a:xfrm>
            <a:off x="1068224" y="1720910"/>
            <a:ext cx="7075316" cy="3826022"/>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solidFill>
                  <a:schemeClr val="accent2"/>
                </a:solidFill>
                <a:latin typeface="+mj-lt"/>
              </a:rPr>
              <a:t>Can you identify the risk relevant information in this case study?</a:t>
            </a:r>
          </a:p>
          <a:p>
            <a:pPr algn="ctr"/>
            <a:endParaRPr lang="en-AU" sz="1400" b="1">
              <a:solidFill>
                <a:schemeClr val="accent2"/>
              </a:solidFill>
              <a:latin typeface="+mj-lt"/>
            </a:endParaRPr>
          </a:p>
          <a:p>
            <a:pPr algn="ctr"/>
            <a:endParaRPr lang="en-AU" sz="1400" b="1">
              <a:solidFill>
                <a:schemeClr val="accent2"/>
              </a:solidFill>
              <a:latin typeface="+mj-lt"/>
            </a:endParaRPr>
          </a:p>
          <a:p>
            <a:pPr algn="ctr"/>
            <a:endParaRPr lang="en-AU" sz="1400" b="1">
              <a:solidFill>
                <a:schemeClr val="accent2"/>
              </a:solidFill>
              <a:latin typeface="+mj-lt"/>
            </a:endParaRPr>
          </a:p>
          <a:p>
            <a:pPr algn="ctr"/>
            <a:r>
              <a:rPr lang="en-AU" sz="1400" b="1">
                <a:solidFill>
                  <a:schemeClr val="accent2"/>
                </a:solidFill>
                <a:latin typeface="+mj-lt"/>
              </a:rPr>
              <a:t>How did the risk relevant information change as the situation unfolded?</a:t>
            </a:r>
          </a:p>
          <a:p>
            <a:pPr algn="ctr"/>
            <a:endParaRPr lang="en-AU" sz="1400" b="1">
              <a:solidFill>
                <a:schemeClr val="accent2"/>
              </a:solidFill>
              <a:latin typeface="+mj-lt"/>
            </a:endParaRPr>
          </a:p>
          <a:p>
            <a:pPr algn="ctr"/>
            <a:endParaRPr lang="en-AU" sz="1400" b="1">
              <a:solidFill>
                <a:schemeClr val="accent2"/>
              </a:solidFill>
              <a:latin typeface="+mj-lt"/>
            </a:endParaRPr>
          </a:p>
          <a:p>
            <a:pPr algn="ctr"/>
            <a:endParaRPr lang="en-AU" sz="1400" b="1">
              <a:solidFill>
                <a:schemeClr val="accent2"/>
              </a:solidFill>
              <a:latin typeface="+mj-lt"/>
            </a:endParaRPr>
          </a:p>
          <a:p>
            <a:pPr algn="ctr"/>
            <a:r>
              <a:rPr lang="en-AU" sz="1400" b="1">
                <a:solidFill>
                  <a:schemeClr val="accent2"/>
                </a:solidFill>
                <a:latin typeface="+mj-lt"/>
              </a:rPr>
              <a:t>Have you encountered any similar scenarios with your own clients?</a:t>
            </a:r>
          </a:p>
        </p:txBody>
      </p:sp>
      <p:sp>
        <p:nvSpPr>
          <p:cNvPr id="2" name="Slide Number Placeholder 1">
            <a:extLst>
              <a:ext uri="{FF2B5EF4-FFF2-40B4-BE49-F238E27FC236}">
                <a16:creationId xmlns:a16="http://schemas.microsoft.com/office/drawing/2014/main" id="{2D54DB12-DC71-4E8D-83B7-8F30D054CF7C}"/>
              </a:ext>
            </a:extLst>
          </p:cNvPr>
          <p:cNvSpPr>
            <a:spLocks noGrp="1"/>
          </p:cNvSpPr>
          <p:nvPr>
            <p:ph type="sldNum" sz="quarter" idx="12"/>
          </p:nvPr>
        </p:nvSpPr>
        <p:spPr/>
        <p:txBody>
          <a:bodyPr/>
          <a:lstStyle/>
          <a:p>
            <a:fld id="{636C11FB-B6ED-4826-AA49-B2A0CC68C0B4}" type="slidenum">
              <a:rPr lang="en-AU" smtClean="0"/>
              <a:pPr/>
              <a:t>18</a:t>
            </a:fld>
            <a:endParaRPr lang="en-AU"/>
          </a:p>
        </p:txBody>
      </p:sp>
    </p:spTree>
    <p:extLst>
      <p:ext uri="{BB962C8B-B14F-4D97-AF65-F5344CB8AC3E}">
        <p14:creationId xmlns:p14="http://schemas.microsoft.com/office/powerpoint/2010/main" val="304351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Resources</a:t>
            </a:r>
          </a:p>
        </p:txBody>
      </p:sp>
      <p:sp>
        <p:nvSpPr>
          <p:cNvPr id="2" name="Slide Number Placeholder 1">
            <a:extLst>
              <a:ext uri="{FF2B5EF4-FFF2-40B4-BE49-F238E27FC236}">
                <a16:creationId xmlns:a16="http://schemas.microsoft.com/office/drawing/2014/main" id="{C23FB6FC-B279-4CEE-B03E-0742DB99A284}"/>
              </a:ext>
            </a:extLst>
          </p:cNvPr>
          <p:cNvSpPr>
            <a:spLocks noGrp="1"/>
          </p:cNvSpPr>
          <p:nvPr>
            <p:ph type="sldNum" sz="quarter" idx="12"/>
          </p:nvPr>
        </p:nvSpPr>
        <p:spPr/>
        <p:txBody>
          <a:bodyPr/>
          <a:lstStyle/>
          <a:p>
            <a:fld id="{636C11FB-B6ED-4826-AA49-B2A0CC68C0B4}" type="slidenum">
              <a:rPr lang="en-AU" smtClean="0"/>
              <a:pPr/>
              <a:t>19</a:t>
            </a:fld>
            <a:endParaRPr lang="en-AU"/>
          </a:p>
        </p:txBody>
      </p:sp>
    </p:spTree>
    <p:extLst>
      <p:ext uri="{BB962C8B-B14F-4D97-AF65-F5344CB8AC3E}">
        <p14:creationId xmlns:p14="http://schemas.microsoft.com/office/powerpoint/2010/main" val="24543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latin typeface="VIC" panose="00000500000000000000" pitchFamily="2" charset="0"/>
              </a:rPr>
              <a:t>Session agenda</a:t>
            </a:r>
            <a:endParaRPr lang="en-AU" sz="1500">
              <a:solidFill>
                <a:schemeClr val="accent2"/>
              </a:solidFill>
            </a:endParaRPr>
          </a:p>
        </p:txBody>
      </p:sp>
      <p:sp>
        <p:nvSpPr>
          <p:cNvPr id="12" name="Oval 11">
            <a:extLst>
              <a:ext uri="{FF2B5EF4-FFF2-40B4-BE49-F238E27FC236}">
                <a16:creationId xmlns:a16="http://schemas.microsoft.com/office/drawing/2014/main" id="{2EC594E5-65C5-4C79-A92D-1AFA4C04DFFC}"/>
              </a:ext>
            </a:extLst>
          </p:cNvPr>
          <p:cNvSpPr/>
          <p:nvPr/>
        </p:nvSpPr>
        <p:spPr>
          <a:xfrm>
            <a:off x="742029" y="3109255"/>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3" name="Rectangle 12">
            <a:extLst>
              <a:ext uri="{FF2B5EF4-FFF2-40B4-BE49-F238E27FC236}">
                <a16:creationId xmlns:a16="http://schemas.microsoft.com/office/drawing/2014/main" id="{B552991D-C1E9-45EE-8E61-6B955E07F7CB}"/>
              </a:ext>
            </a:extLst>
          </p:cNvPr>
          <p:cNvSpPr/>
          <p:nvPr/>
        </p:nvSpPr>
        <p:spPr>
          <a:xfrm>
            <a:off x="110800" y="2691053"/>
            <a:ext cx="2315772"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solidFill>
                  <a:schemeClr val="accent2"/>
                </a:solidFill>
                <a:latin typeface="+mj-lt"/>
              </a:rPr>
              <a:t>Agenda</a:t>
            </a:r>
          </a:p>
        </p:txBody>
      </p:sp>
      <p:pic>
        <p:nvPicPr>
          <p:cNvPr id="15" name="Picture 14" descr="A picture containing drawing&#10;&#10;Description automatically generated">
            <a:extLst>
              <a:ext uri="{FF2B5EF4-FFF2-40B4-BE49-F238E27FC236}">
                <a16:creationId xmlns:a16="http://schemas.microsoft.com/office/drawing/2014/main" id="{11B1FC62-511A-4C3F-9F08-49BBF94C5A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220" y="3011942"/>
            <a:ext cx="1221388" cy="1221388"/>
          </a:xfrm>
          <a:prstGeom prst="rect">
            <a:avLst/>
          </a:prstGeom>
        </p:spPr>
      </p:pic>
      <p:grpSp>
        <p:nvGrpSpPr>
          <p:cNvPr id="19" name="Group 18">
            <a:extLst>
              <a:ext uri="{FF2B5EF4-FFF2-40B4-BE49-F238E27FC236}">
                <a16:creationId xmlns:a16="http://schemas.microsoft.com/office/drawing/2014/main" id="{F3F1B6D9-A198-4D8C-8A06-1B835821BAC0}"/>
              </a:ext>
            </a:extLst>
          </p:cNvPr>
          <p:cNvGrpSpPr/>
          <p:nvPr/>
        </p:nvGrpSpPr>
        <p:grpSpPr>
          <a:xfrm>
            <a:off x="2727784" y="2417155"/>
            <a:ext cx="497640" cy="497640"/>
            <a:chOff x="2732524" y="1304170"/>
            <a:chExt cx="612480" cy="612480"/>
          </a:xfrm>
        </p:grpSpPr>
        <p:sp>
          <p:nvSpPr>
            <p:cNvPr id="22" name="Oval 21">
              <a:extLst>
                <a:ext uri="{FF2B5EF4-FFF2-40B4-BE49-F238E27FC236}">
                  <a16:creationId xmlns:a16="http://schemas.microsoft.com/office/drawing/2014/main" id="{D3D0B24F-FB5B-40C6-9681-889E571375EC}"/>
                </a:ext>
              </a:extLst>
            </p:cNvPr>
            <p:cNvSpPr/>
            <p:nvPr/>
          </p:nvSpPr>
          <p:spPr>
            <a:xfrm>
              <a:off x="2732524" y="13041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26" name="Picture 25" descr="A picture containing drawing, light&#10;&#10;Description automatically generated">
              <a:extLst>
                <a:ext uri="{FF2B5EF4-FFF2-40B4-BE49-F238E27FC236}">
                  <a16:creationId xmlns:a16="http://schemas.microsoft.com/office/drawing/2014/main" id="{E7950548-605A-489E-AA98-8F302E6474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9497" y="1329849"/>
              <a:ext cx="561122" cy="561122"/>
            </a:xfrm>
            <a:prstGeom prst="rect">
              <a:avLst/>
            </a:prstGeom>
          </p:spPr>
        </p:pic>
      </p:grpSp>
      <p:grpSp>
        <p:nvGrpSpPr>
          <p:cNvPr id="18" name="Group 17">
            <a:extLst>
              <a:ext uri="{FF2B5EF4-FFF2-40B4-BE49-F238E27FC236}">
                <a16:creationId xmlns:a16="http://schemas.microsoft.com/office/drawing/2014/main" id="{FF519958-9ABB-4982-B4A4-8E6D31BA4E26}"/>
              </a:ext>
            </a:extLst>
          </p:cNvPr>
          <p:cNvGrpSpPr/>
          <p:nvPr/>
        </p:nvGrpSpPr>
        <p:grpSpPr>
          <a:xfrm>
            <a:off x="2712408" y="3087587"/>
            <a:ext cx="528392" cy="513830"/>
            <a:chOff x="2732524" y="1942341"/>
            <a:chExt cx="650329" cy="632406"/>
          </a:xfrm>
        </p:grpSpPr>
        <p:sp>
          <p:nvSpPr>
            <p:cNvPr id="2" name="Oval 22">
              <a:extLst>
                <a:ext uri="{FF2B5EF4-FFF2-40B4-BE49-F238E27FC236}">
                  <a16:creationId xmlns:a16="http://schemas.microsoft.com/office/drawing/2014/main" id="{8FD2B564-D808-493D-8914-ECCA9CD2E075}"/>
                </a:ext>
              </a:extLst>
            </p:cNvPr>
            <p:cNvSpPr/>
            <p:nvPr/>
          </p:nvSpPr>
          <p:spPr>
            <a:xfrm>
              <a:off x="2732524" y="1952304"/>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 name="Picture 26" descr="A picture containing drawing&#10;&#10;Description automatically generated">
              <a:extLst>
                <a:ext uri="{FF2B5EF4-FFF2-40B4-BE49-F238E27FC236}">
                  <a16:creationId xmlns:a16="http://schemas.microsoft.com/office/drawing/2014/main" id="{1B49EBE8-2C06-4754-8208-FD7278696F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50447" y="1942341"/>
              <a:ext cx="632406" cy="632406"/>
            </a:xfrm>
            <a:prstGeom prst="rect">
              <a:avLst/>
            </a:prstGeom>
          </p:spPr>
        </p:pic>
      </p:grpSp>
      <p:grpSp>
        <p:nvGrpSpPr>
          <p:cNvPr id="17" name="Group 16">
            <a:extLst>
              <a:ext uri="{FF2B5EF4-FFF2-40B4-BE49-F238E27FC236}">
                <a16:creationId xmlns:a16="http://schemas.microsoft.com/office/drawing/2014/main" id="{B33AB735-106E-422A-8BFD-DAF54629A141}"/>
              </a:ext>
            </a:extLst>
          </p:cNvPr>
          <p:cNvGrpSpPr/>
          <p:nvPr/>
        </p:nvGrpSpPr>
        <p:grpSpPr>
          <a:xfrm>
            <a:off x="2719690" y="3798572"/>
            <a:ext cx="513829" cy="513829"/>
            <a:chOff x="2725396" y="2609865"/>
            <a:chExt cx="632406" cy="632406"/>
          </a:xfrm>
        </p:grpSpPr>
        <p:sp>
          <p:nvSpPr>
            <p:cNvPr id="4" name="Oval 23">
              <a:extLst>
                <a:ext uri="{FF2B5EF4-FFF2-40B4-BE49-F238E27FC236}">
                  <a16:creationId xmlns:a16="http://schemas.microsoft.com/office/drawing/2014/main" id="{A7C54723-64F6-43F4-8B31-F781E18655AE}"/>
                </a:ext>
              </a:extLst>
            </p:cNvPr>
            <p:cNvSpPr/>
            <p:nvPr/>
          </p:nvSpPr>
          <p:spPr>
            <a:xfrm>
              <a:off x="2732524" y="2611612"/>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5" name="Picture 27" descr="A picture containing drawing, shirt&#10;&#10;Description automatically generated">
              <a:extLst>
                <a:ext uri="{FF2B5EF4-FFF2-40B4-BE49-F238E27FC236}">
                  <a16:creationId xmlns:a16="http://schemas.microsoft.com/office/drawing/2014/main" id="{A3A7AA59-959B-4155-8F55-B295DB12C7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25396" y="2609865"/>
              <a:ext cx="632406" cy="632406"/>
            </a:xfrm>
            <a:prstGeom prst="rect">
              <a:avLst/>
            </a:prstGeom>
          </p:spPr>
        </p:pic>
      </p:grpSp>
      <p:grpSp>
        <p:nvGrpSpPr>
          <p:cNvPr id="16" name="Group 15">
            <a:extLst>
              <a:ext uri="{FF2B5EF4-FFF2-40B4-BE49-F238E27FC236}">
                <a16:creationId xmlns:a16="http://schemas.microsoft.com/office/drawing/2014/main" id="{D1A0E6FE-F06E-44BF-A4BC-CEABEAE00D55}"/>
              </a:ext>
            </a:extLst>
          </p:cNvPr>
          <p:cNvGrpSpPr/>
          <p:nvPr/>
        </p:nvGrpSpPr>
        <p:grpSpPr>
          <a:xfrm>
            <a:off x="2610024" y="4400154"/>
            <a:ext cx="733160" cy="669640"/>
            <a:chOff x="2587047" y="3174264"/>
            <a:chExt cx="902351" cy="824173"/>
          </a:xfrm>
        </p:grpSpPr>
        <p:sp>
          <p:nvSpPr>
            <p:cNvPr id="8" name="Oval 24">
              <a:extLst>
                <a:ext uri="{FF2B5EF4-FFF2-40B4-BE49-F238E27FC236}">
                  <a16:creationId xmlns:a16="http://schemas.microsoft.com/office/drawing/2014/main" id="{334B1F4F-A252-4F84-B2AF-26F38EEA02E0}"/>
                </a:ext>
              </a:extLst>
            </p:cNvPr>
            <p:cNvSpPr/>
            <p:nvPr/>
          </p:nvSpPr>
          <p:spPr>
            <a:xfrm>
              <a:off x="2732524" y="32633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9" name="Picture 28" descr="A close up of a logo&#10;&#10;Description automatically generated">
              <a:extLst>
                <a:ext uri="{FF2B5EF4-FFF2-40B4-BE49-F238E27FC236}">
                  <a16:creationId xmlns:a16="http://schemas.microsoft.com/office/drawing/2014/main" id="{E5DF7283-8B94-4403-9F54-0F92C1F50F8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87047" y="3174264"/>
              <a:ext cx="902351" cy="824173"/>
            </a:xfrm>
            <a:prstGeom prst="rect">
              <a:avLst/>
            </a:prstGeom>
          </p:spPr>
        </p:pic>
      </p:grpSp>
      <p:graphicFrame>
        <p:nvGraphicFramePr>
          <p:cNvPr id="30" name="Table 29">
            <a:extLst>
              <a:ext uri="{FF2B5EF4-FFF2-40B4-BE49-F238E27FC236}">
                <a16:creationId xmlns:a16="http://schemas.microsoft.com/office/drawing/2014/main" id="{78698A6E-810C-4A6E-B373-5F781D314B5A}"/>
              </a:ext>
            </a:extLst>
          </p:cNvPr>
          <p:cNvGraphicFramePr>
            <a:graphicFrameLocks noGrp="1"/>
          </p:cNvGraphicFramePr>
          <p:nvPr>
            <p:extLst>
              <p:ext uri="{D42A27DB-BD31-4B8C-83A1-F6EECF244321}">
                <p14:modId xmlns:p14="http://schemas.microsoft.com/office/powerpoint/2010/main" val="1004165528"/>
              </p:ext>
            </p:extLst>
          </p:nvPr>
        </p:nvGraphicFramePr>
        <p:xfrm>
          <a:off x="3365327" y="1635747"/>
          <a:ext cx="5552457" cy="4115346"/>
        </p:xfrm>
        <a:graphic>
          <a:graphicData uri="http://schemas.openxmlformats.org/drawingml/2006/table">
            <a:tbl>
              <a:tblPr firstRow="1" bandRow="1">
                <a:tableStyleId>{69012ECD-51FC-41F1-AA8D-1B2483CD663E}</a:tableStyleId>
              </a:tblPr>
              <a:tblGrid>
                <a:gridCol w="5552457">
                  <a:extLst>
                    <a:ext uri="{9D8B030D-6E8A-4147-A177-3AD203B41FA5}">
                      <a16:colId xmlns:a16="http://schemas.microsoft.com/office/drawing/2014/main" val="2040648975"/>
                    </a:ext>
                  </a:extLst>
                </a:gridCol>
              </a:tblGrid>
              <a:tr h="685891">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200" b="1" i="0">
                          <a:solidFill>
                            <a:schemeClr val="accent2"/>
                          </a:solidFill>
                        </a:rPr>
                        <a:t>Reflection</a:t>
                      </a:r>
                      <a:r>
                        <a:rPr lang="en-AU" sz="1200" b="0" i="0">
                          <a:solidFill>
                            <a:schemeClr val="accent2"/>
                          </a:solidFill>
                        </a:rPr>
                        <a:t> on Session 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76527"/>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200" b="1" i="0">
                          <a:solidFill>
                            <a:schemeClr val="accent2"/>
                          </a:solidFill>
                        </a:rPr>
                        <a:t>Objectives </a:t>
                      </a:r>
                      <a:r>
                        <a:rPr lang="en-AU" sz="1200" b="0" i="0">
                          <a:solidFill>
                            <a:schemeClr val="accent2"/>
                          </a:solidFill>
                        </a:rPr>
                        <a:t>and</a:t>
                      </a:r>
                      <a:r>
                        <a:rPr lang="en-AU" sz="1200" b="1" i="0">
                          <a:solidFill>
                            <a:schemeClr val="accent2"/>
                          </a:solidFill>
                        </a:rPr>
                        <a:t> learning outcomes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a:solidFill>
                            <a:schemeClr val="accent2"/>
                          </a:solidFill>
                        </a:rPr>
                        <a:t>Risk relevant information and discussing family violence information sharing with clients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797528"/>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Activity </a:t>
                      </a:r>
                      <a:r>
                        <a:rPr lang="en-AU" sz="1200" b="0" i="0">
                          <a:solidFill>
                            <a:schemeClr val="accent2"/>
                          </a:solidFill>
                        </a:rPr>
                        <a:t>– Introducing family violence information sharing with clients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206291"/>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Case study </a:t>
                      </a:r>
                      <a:r>
                        <a:rPr lang="en-AU" sz="1200" b="0" i="0">
                          <a:solidFill>
                            <a:schemeClr val="accent2"/>
                          </a:solidFill>
                        </a:rPr>
                        <a:t>and</a:t>
                      </a:r>
                      <a:r>
                        <a:rPr lang="en-AU" sz="1200" b="1" i="0">
                          <a:solidFill>
                            <a:schemeClr val="accent2"/>
                          </a:solidFill>
                        </a:rPr>
                        <a:t> discussion </a:t>
                      </a:r>
                      <a:r>
                        <a:rPr lang="en-AU" sz="1200" b="0" i="0">
                          <a:solidFill>
                            <a:schemeClr val="accent2"/>
                          </a:solidFill>
                        </a:rPr>
                        <a:t>– Identifying risk relevant information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42353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Resources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903337"/>
                  </a:ext>
                </a:extLst>
              </a:tr>
            </a:tbl>
          </a:graphicData>
        </a:graphic>
      </p:graphicFrame>
      <p:sp>
        <p:nvSpPr>
          <p:cNvPr id="7" name="Left Brace 6">
            <a:extLst>
              <a:ext uri="{FF2B5EF4-FFF2-40B4-BE49-F238E27FC236}">
                <a16:creationId xmlns:a16="http://schemas.microsoft.com/office/drawing/2014/main" id="{BACFD155-6D6C-4C1D-98C8-DC9925F442F0}"/>
              </a:ext>
            </a:extLst>
          </p:cNvPr>
          <p:cNvSpPr/>
          <p:nvPr/>
        </p:nvSpPr>
        <p:spPr>
          <a:xfrm>
            <a:off x="2532381" y="1601457"/>
            <a:ext cx="127691" cy="4096514"/>
          </a:xfrm>
          <a:prstGeom prst="lef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4" name="Group 13">
            <a:extLst>
              <a:ext uri="{FF2B5EF4-FFF2-40B4-BE49-F238E27FC236}">
                <a16:creationId xmlns:a16="http://schemas.microsoft.com/office/drawing/2014/main" id="{D7634CC8-D2D9-4CCE-BB17-523B81F971C4}"/>
              </a:ext>
            </a:extLst>
          </p:cNvPr>
          <p:cNvGrpSpPr/>
          <p:nvPr/>
        </p:nvGrpSpPr>
        <p:grpSpPr>
          <a:xfrm>
            <a:off x="2693300" y="5109650"/>
            <a:ext cx="566609" cy="566609"/>
            <a:chOff x="2714367" y="3891464"/>
            <a:chExt cx="697366" cy="697366"/>
          </a:xfrm>
        </p:grpSpPr>
        <p:sp>
          <p:nvSpPr>
            <p:cNvPr id="11" name="Oval 34">
              <a:extLst>
                <a:ext uri="{FF2B5EF4-FFF2-40B4-BE49-F238E27FC236}">
                  <a16:creationId xmlns:a16="http://schemas.microsoft.com/office/drawing/2014/main" id="{7B137999-9499-40F5-9FD5-D5862824BDF6}"/>
                </a:ext>
              </a:extLst>
            </p:cNvPr>
            <p:cNvSpPr/>
            <p:nvPr/>
          </p:nvSpPr>
          <p:spPr>
            <a:xfrm>
              <a:off x="2754266" y="3936351"/>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2" name="Picture 30" descr="A close up of a logo&#10;&#10;Description automatically generated">
              <a:extLst>
                <a:ext uri="{FF2B5EF4-FFF2-40B4-BE49-F238E27FC236}">
                  <a16:creationId xmlns:a16="http://schemas.microsoft.com/office/drawing/2014/main" id="{473D81EE-848A-4B8C-82AC-F645DAAE710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14367" y="3891464"/>
              <a:ext cx="697366" cy="697366"/>
            </a:xfrm>
            <a:prstGeom prst="rect">
              <a:avLst/>
            </a:prstGeom>
          </p:spPr>
        </p:pic>
      </p:grpSp>
      <p:grpSp>
        <p:nvGrpSpPr>
          <p:cNvPr id="47" name="Group 42">
            <a:extLst>
              <a:ext uri="{FF2B5EF4-FFF2-40B4-BE49-F238E27FC236}">
                <a16:creationId xmlns:a16="http://schemas.microsoft.com/office/drawing/2014/main" id="{8D645712-60E4-4DD7-9FF9-1FBFE5B161A9}"/>
              </a:ext>
            </a:extLst>
          </p:cNvPr>
          <p:cNvGrpSpPr/>
          <p:nvPr/>
        </p:nvGrpSpPr>
        <p:grpSpPr>
          <a:xfrm>
            <a:off x="2731378" y="1744033"/>
            <a:ext cx="490453" cy="490453"/>
            <a:chOff x="-2060294" y="1554383"/>
            <a:chExt cx="540000" cy="540000"/>
          </a:xfrm>
        </p:grpSpPr>
        <p:sp>
          <p:nvSpPr>
            <p:cNvPr id="44" name="Oval 43">
              <a:extLst>
                <a:ext uri="{FF2B5EF4-FFF2-40B4-BE49-F238E27FC236}">
                  <a16:creationId xmlns:a16="http://schemas.microsoft.com/office/drawing/2014/main" id="{A4EC072F-3013-43A1-B00E-1378421C6932}"/>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5" name="Picture 44">
              <a:extLst>
                <a:ext uri="{FF2B5EF4-FFF2-40B4-BE49-F238E27FC236}">
                  <a16:creationId xmlns:a16="http://schemas.microsoft.com/office/drawing/2014/main" id="{383F8BE0-0624-4064-976C-2432D830E20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27" name="Rectangle: Rounded Corners 26">
            <a:extLst>
              <a:ext uri="{FF2B5EF4-FFF2-40B4-BE49-F238E27FC236}">
                <a16:creationId xmlns:a16="http://schemas.microsoft.com/office/drawing/2014/main" id="{C17FACC9-0465-4D7E-AF99-B19EFF7C824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10" name="Slide Number Placeholder 9">
            <a:extLst>
              <a:ext uri="{FF2B5EF4-FFF2-40B4-BE49-F238E27FC236}">
                <a16:creationId xmlns:a16="http://schemas.microsoft.com/office/drawing/2014/main" id="{0528BB65-7380-4815-A8EB-EF28FB418ED0}"/>
              </a:ext>
            </a:extLst>
          </p:cNvPr>
          <p:cNvSpPr>
            <a:spLocks noGrp="1"/>
          </p:cNvSpPr>
          <p:nvPr>
            <p:ph type="sldNum" sz="quarter" idx="12"/>
          </p:nvPr>
        </p:nvSpPr>
        <p:spPr/>
        <p:txBody>
          <a:bodyPr/>
          <a:lstStyle/>
          <a:p>
            <a:fld id="{636C11FB-B6ED-4826-AA49-B2A0CC68C0B4}" type="slidenum">
              <a:rPr lang="en-AU" smtClean="0"/>
              <a:pPr/>
              <a:t>2</a:t>
            </a:fld>
            <a:endParaRPr lang="en-AU"/>
          </a:p>
        </p:txBody>
      </p:sp>
    </p:spTree>
    <p:extLst>
      <p:ext uri="{BB962C8B-B14F-4D97-AF65-F5344CB8AC3E}">
        <p14:creationId xmlns:p14="http://schemas.microsoft.com/office/powerpoint/2010/main" val="425958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FF761D-021F-486A-B5A6-3E7E0BE302C5}"/>
              </a:ext>
            </a:extLst>
          </p:cNvPr>
          <p:cNvSpPr/>
          <p:nvPr/>
        </p:nvSpPr>
        <p:spPr>
          <a:xfrm>
            <a:off x="1102097" y="1877546"/>
            <a:ext cx="321832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4" name="Rectangle 13">
            <a:extLst>
              <a:ext uri="{FF2B5EF4-FFF2-40B4-BE49-F238E27FC236}">
                <a16:creationId xmlns:a16="http://schemas.microsoft.com/office/drawing/2014/main" id="{4F4DA63A-8B74-4E2F-8D2E-9811594E8D65}"/>
              </a:ext>
            </a:extLst>
          </p:cNvPr>
          <p:cNvSpPr/>
          <p:nvPr/>
        </p:nvSpPr>
        <p:spPr>
          <a:xfrm>
            <a:off x="4392143" y="1877546"/>
            <a:ext cx="342451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D8A9CF84-E095-4880-B5ED-20C7EE0EFEE0}"/>
              </a:ext>
            </a:extLst>
          </p:cNvPr>
          <p:cNvSpPr/>
          <p:nvPr/>
        </p:nvSpPr>
        <p:spPr>
          <a:xfrm>
            <a:off x="1100574" y="1873407"/>
            <a:ext cx="2969441" cy="3403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defTabSz="914400">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useful internal resources are provided below. Try to visit each of them over the next week, so you are aware of what internal policies and procedures exist to support family violence information sharing.</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Organisation-specific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9" name="Oval 18">
            <a:extLst>
              <a:ext uri="{FF2B5EF4-FFF2-40B4-BE49-F238E27FC236}">
                <a16:creationId xmlns:a16="http://schemas.microsoft.com/office/drawing/2014/main" id="{63D27828-4BF3-45A4-A70B-7A1D6DF402A0}"/>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0" name="Picture 19" descr="A close up of a logo&#10;&#10;Description automatically generated">
            <a:extLst>
              <a:ext uri="{FF2B5EF4-FFF2-40B4-BE49-F238E27FC236}">
                <a16:creationId xmlns:a16="http://schemas.microsoft.com/office/drawing/2014/main" id="{105BC1B7-9368-44AC-9F79-D06F009CD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1" name="Rectangle 20">
            <a:extLst>
              <a:ext uri="{FF2B5EF4-FFF2-40B4-BE49-F238E27FC236}">
                <a16:creationId xmlns:a16="http://schemas.microsoft.com/office/drawing/2014/main" id="{80923A89-13AC-4765-B287-487F280D217A}"/>
              </a:ext>
            </a:extLst>
          </p:cNvPr>
          <p:cNvSpPr/>
          <p:nvPr/>
        </p:nvSpPr>
        <p:spPr>
          <a:xfrm>
            <a:off x="4695420" y="1873407"/>
            <a:ext cx="3121841" cy="55100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defTabSz="91440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a:defRPr/>
            </a:pPr>
            <a:endParaRPr lang="en-AU" sz="1100">
              <a:solidFill>
                <a:schemeClr val="tx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3" name="Slide Number Placeholder 2">
            <a:extLst>
              <a:ext uri="{FF2B5EF4-FFF2-40B4-BE49-F238E27FC236}">
                <a16:creationId xmlns:a16="http://schemas.microsoft.com/office/drawing/2014/main" id="{BBA457E7-321D-402A-B58C-71A191C57BC8}"/>
              </a:ext>
            </a:extLst>
          </p:cNvPr>
          <p:cNvSpPr>
            <a:spLocks noGrp="1"/>
          </p:cNvSpPr>
          <p:nvPr>
            <p:ph type="sldNum" sz="quarter" idx="12"/>
          </p:nvPr>
        </p:nvSpPr>
        <p:spPr/>
        <p:txBody>
          <a:bodyPr/>
          <a:lstStyle/>
          <a:p>
            <a:fld id="{636C11FB-B6ED-4826-AA49-B2A0CC68C0B4}" type="slidenum">
              <a:rPr lang="en-AU" smtClean="0"/>
              <a:pPr/>
              <a:t>20</a:t>
            </a:fld>
            <a:endParaRPr lang="en-AU"/>
          </a:p>
        </p:txBody>
      </p:sp>
    </p:spTree>
    <p:extLst>
      <p:ext uri="{BB962C8B-B14F-4D97-AF65-F5344CB8AC3E}">
        <p14:creationId xmlns:p14="http://schemas.microsoft.com/office/powerpoint/2010/main" val="15740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8FBB1C-7113-4280-AE32-CA6D3A6FC829}"/>
              </a:ext>
            </a:extLst>
          </p:cNvPr>
          <p:cNvSpPr/>
          <p:nvPr/>
        </p:nvSpPr>
        <p:spPr>
          <a:xfrm>
            <a:off x="1105837" y="1905182"/>
            <a:ext cx="3424518" cy="44733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General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5" name="Rectangle 24">
            <a:extLst>
              <a:ext uri="{FF2B5EF4-FFF2-40B4-BE49-F238E27FC236}">
                <a16:creationId xmlns:a16="http://schemas.microsoft.com/office/drawing/2014/main" id="{FF51B434-931A-46DF-83EA-16076DCB61E5}"/>
              </a:ext>
            </a:extLst>
          </p:cNvPr>
          <p:cNvSpPr/>
          <p:nvPr/>
        </p:nvSpPr>
        <p:spPr>
          <a:xfrm>
            <a:off x="1161835" y="1999492"/>
            <a:ext cx="3287804" cy="33682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p>
          <a:p>
            <a:pPr defTabSz="914400">
              <a:defRPr/>
            </a:pPr>
            <a:r>
              <a:rPr lang="en-AU" sz="1200" b="1">
                <a:solidFill>
                  <a:schemeClr val="tx1"/>
                </a:solidFill>
              </a:rPr>
              <a:t>Overview of the Family Violence Information Sharing Scheme </a:t>
            </a: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A simple one-page summary of the Family Violence Information Sharing Scheme. This document outlines who should share, why they share information, what information can be shared, when information should be shared and when consent is and isn’t required in order to share. </a:t>
            </a:r>
            <a:endParaRPr lang="en-AU">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Location: </a:t>
            </a:r>
            <a:r>
              <a:rPr lang="en-AU" sz="1100" u="sng">
                <a:hlinkClick r:id="rId4"/>
              </a:rPr>
              <a:t>https://www.vic.gov.au/sites/default/files/2019-11/Overview-of-the-Famiily-Violence-Information-Sharing-Scheme.pdf</a:t>
            </a:r>
            <a:r>
              <a:rPr lang="en-AU" sz="1100"/>
              <a:t> </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27" name="Picture 26">
            <a:extLst>
              <a:ext uri="{FF2B5EF4-FFF2-40B4-BE49-F238E27FC236}">
                <a16:creationId xmlns:a16="http://schemas.microsoft.com/office/drawing/2014/main" id="{A4F9667E-7C46-434E-A972-407C1E29E4E8}"/>
              </a:ext>
            </a:extLst>
          </p:cNvPr>
          <p:cNvPicPr/>
          <p:nvPr/>
        </p:nvPicPr>
        <p:blipFill>
          <a:blip r:embed="rId5">
            <a:extLst>
              <a:ext uri="{28A0092B-C50C-407E-A947-70E740481C1C}">
                <a14:useLocalDpi xmlns:a14="http://schemas.microsoft.com/office/drawing/2010/main" val="0"/>
              </a:ext>
            </a:extLst>
          </a:blip>
          <a:stretch>
            <a:fillRect/>
          </a:stretch>
        </p:blipFill>
        <p:spPr>
          <a:xfrm>
            <a:off x="1207510" y="4951350"/>
            <a:ext cx="3198444" cy="1216770"/>
          </a:xfrm>
          <a:prstGeom prst="rect">
            <a:avLst/>
          </a:prstGeom>
        </p:spPr>
      </p:pic>
      <p:sp>
        <p:nvSpPr>
          <p:cNvPr id="21" name="Oval 20">
            <a:extLst>
              <a:ext uri="{FF2B5EF4-FFF2-40B4-BE49-F238E27FC236}">
                <a16:creationId xmlns:a16="http://schemas.microsoft.com/office/drawing/2014/main" id="{2C64D5ED-9522-469C-A6A4-3B055682698C}"/>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9" name="Picture 28" descr="A close up of a logo&#10;&#10;Description automatically generated">
            <a:extLst>
              <a:ext uri="{FF2B5EF4-FFF2-40B4-BE49-F238E27FC236}">
                <a16:creationId xmlns:a16="http://schemas.microsoft.com/office/drawing/2014/main" id="{8361F683-C817-4CAB-8B78-E38382B882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20" name="Rectangle 19">
            <a:extLst>
              <a:ext uri="{FF2B5EF4-FFF2-40B4-BE49-F238E27FC236}">
                <a16:creationId xmlns:a16="http://schemas.microsoft.com/office/drawing/2014/main" id="{15F6F0A3-0757-44C1-827E-2557A4832707}"/>
              </a:ext>
            </a:extLst>
          </p:cNvPr>
          <p:cNvSpPr/>
          <p:nvPr/>
        </p:nvSpPr>
        <p:spPr>
          <a:xfrm>
            <a:off x="4637629" y="1896217"/>
            <a:ext cx="3424518" cy="44733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8" name="Rectangle 27">
            <a:extLst>
              <a:ext uri="{FF2B5EF4-FFF2-40B4-BE49-F238E27FC236}">
                <a16:creationId xmlns:a16="http://schemas.microsoft.com/office/drawing/2014/main" id="{5E9D5AD0-AB21-4AC8-8209-2955A942D433}"/>
              </a:ext>
            </a:extLst>
          </p:cNvPr>
          <p:cNvSpPr/>
          <p:nvPr/>
        </p:nvSpPr>
        <p:spPr>
          <a:xfrm>
            <a:off x="4773323" y="2097062"/>
            <a:ext cx="3287804" cy="1100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Summary of the Family Violence Information Sharing Guidelines</a:t>
            </a:r>
            <a:endParaRPr lang="en-AU" sz="1200">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Foundational guidelines about family violence information sharing.</a:t>
            </a:r>
            <a:endParaRPr lang="en-AU" sz="1100" b="1">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Location: </a:t>
            </a:r>
            <a:r>
              <a:rPr lang="en-AU" sz="1100" u="sng">
                <a:hlinkClick r:id="rId7"/>
              </a:rPr>
              <a:t>https://www.vic.gov.au/sites/default/files/2019-01/Family%20Violence%20Information%20Sharing%20Guidelines%20-%20Summary.pdf</a:t>
            </a:r>
            <a:r>
              <a:rPr lang="en-AU" sz="1100"/>
              <a:t> </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30" name="Picture 29">
            <a:extLst>
              <a:ext uri="{FF2B5EF4-FFF2-40B4-BE49-F238E27FC236}">
                <a16:creationId xmlns:a16="http://schemas.microsoft.com/office/drawing/2014/main" id="{9D49E692-D54A-47BD-9476-894E9178B002}"/>
              </a:ext>
            </a:extLst>
          </p:cNvPr>
          <p:cNvPicPr/>
          <p:nvPr/>
        </p:nvPicPr>
        <p:blipFill>
          <a:blip r:embed="rId8">
            <a:extLst>
              <a:ext uri="{28A0092B-C50C-407E-A947-70E740481C1C}">
                <a14:useLocalDpi xmlns:a14="http://schemas.microsoft.com/office/drawing/2010/main" val="0"/>
              </a:ext>
            </a:extLst>
          </a:blip>
          <a:stretch>
            <a:fillRect/>
          </a:stretch>
        </p:blipFill>
        <p:spPr>
          <a:xfrm>
            <a:off x="4849444" y="4281750"/>
            <a:ext cx="3001549" cy="1304730"/>
          </a:xfrm>
          <a:prstGeom prst="rect">
            <a:avLst/>
          </a:prstGeom>
        </p:spPr>
      </p:pic>
      <p:sp>
        <p:nvSpPr>
          <p:cNvPr id="2" name="Slide Number Placeholder 1">
            <a:extLst>
              <a:ext uri="{FF2B5EF4-FFF2-40B4-BE49-F238E27FC236}">
                <a16:creationId xmlns:a16="http://schemas.microsoft.com/office/drawing/2014/main" id="{30AFE398-10DB-4592-A370-B4D02BC20F22}"/>
              </a:ext>
            </a:extLst>
          </p:cNvPr>
          <p:cNvSpPr>
            <a:spLocks noGrp="1"/>
          </p:cNvSpPr>
          <p:nvPr>
            <p:ph type="sldNum" sz="quarter" idx="12"/>
          </p:nvPr>
        </p:nvSpPr>
        <p:spPr/>
        <p:txBody>
          <a:bodyPr/>
          <a:lstStyle/>
          <a:p>
            <a:fld id="{636C11FB-B6ED-4826-AA49-B2A0CC68C0B4}" type="slidenum">
              <a:rPr lang="en-AU" smtClean="0"/>
              <a:pPr/>
              <a:t>21</a:t>
            </a:fld>
            <a:endParaRPr lang="en-AU"/>
          </a:p>
        </p:txBody>
      </p:sp>
    </p:spTree>
    <p:extLst>
      <p:ext uri="{BB962C8B-B14F-4D97-AF65-F5344CB8AC3E}">
        <p14:creationId xmlns:p14="http://schemas.microsoft.com/office/powerpoint/2010/main" val="378755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ABC582-F518-4852-A865-BEFF9D09FD9D}"/>
              </a:ext>
            </a:extLst>
          </p:cNvPr>
          <p:cNvSpPr/>
          <p:nvPr/>
        </p:nvSpPr>
        <p:spPr>
          <a:xfrm>
            <a:off x="985151" y="1913405"/>
            <a:ext cx="3424518" cy="44733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tIns="45720" rIns="144000" bIns="4572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9" name="Rectangle 28">
            <a:extLst>
              <a:ext uri="{FF2B5EF4-FFF2-40B4-BE49-F238E27FC236}">
                <a16:creationId xmlns:a16="http://schemas.microsoft.com/office/drawing/2014/main" id="{67A39911-DF40-4F88-9E1A-1C8F11C34104}"/>
              </a:ext>
            </a:extLst>
          </p:cNvPr>
          <p:cNvSpPr/>
          <p:nvPr/>
        </p:nvSpPr>
        <p:spPr>
          <a:xfrm>
            <a:off x="1016409" y="2114535"/>
            <a:ext cx="3287804" cy="3699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Tips for a conversation with a child and/or their parent about information sharing</a:t>
            </a:r>
            <a:r>
              <a:rPr lang="en-AU" sz="1200" b="1">
                <a:solidFill>
                  <a:schemeClr val="accent1"/>
                </a:solidFill>
              </a:rPr>
              <a:t> </a:t>
            </a:r>
            <a:endParaRPr lang="en-AU" sz="1200">
              <a:solidFill>
                <a:schemeClr val="accent1"/>
              </a:solidFill>
            </a:endParaRP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A helpful tip sheet that provides prompts and ideas about things to discuss with your clients about why information sharing is important and what it means for them.</a:t>
            </a:r>
            <a:endParaRPr lang="en-AU">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Location: </a:t>
            </a:r>
            <a:r>
              <a:rPr lang="en-AU" sz="1100" u="sng">
                <a:hlinkClick r:id="rId4"/>
              </a:rPr>
              <a:t>https://www.vic.gov.au/sites/default/files/2020-02/Tips-for-a-conversation-with-a-child-or-parent-about-information-sharing.pdf</a:t>
            </a:r>
            <a:r>
              <a:rPr lang="en-AU" sz="1100"/>
              <a:t> </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31" name="Picture 30">
            <a:extLst>
              <a:ext uri="{FF2B5EF4-FFF2-40B4-BE49-F238E27FC236}">
                <a16:creationId xmlns:a16="http://schemas.microsoft.com/office/drawing/2014/main" id="{F46E3A21-24C1-48BB-A5F5-62C1C25EB0AD}"/>
              </a:ext>
            </a:extLst>
          </p:cNvPr>
          <p:cNvPicPr/>
          <p:nvPr/>
        </p:nvPicPr>
        <p:blipFill>
          <a:blip r:embed="rId5">
            <a:extLst>
              <a:ext uri="{28A0092B-C50C-407E-A947-70E740481C1C}">
                <a14:useLocalDpi xmlns:a14="http://schemas.microsoft.com/office/drawing/2010/main" val="0"/>
              </a:ext>
            </a:extLst>
          </a:blip>
          <a:stretch>
            <a:fillRect/>
          </a:stretch>
        </p:blipFill>
        <p:spPr>
          <a:xfrm>
            <a:off x="1062084" y="4847538"/>
            <a:ext cx="3198444" cy="770515"/>
          </a:xfrm>
          <a:prstGeom prst="rect">
            <a:avLst/>
          </a:prstGeom>
        </p:spPr>
      </p:pic>
      <p:sp>
        <p:nvSpPr>
          <p:cNvPr id="32" name="Title 3">
            <a:extLst>
              <a:ext uri="{FF2B5EF4-FFF2-40B4-BE49-F238E27FC236}">
                <a16:creationId xmlns:a16="http://schemas.microsoft.com/office/drawing/2014/main" id="{DDA70800-905D-412B-813B-409267A1608F}"/>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General</a:t>
            </a:r>
            <a:r>
              <a:rPr lang="en-AU">
                <a:solidFill>
                  <a:schemeClr val="accent2"/>
                </a:solidFill>
              </a:rPr>
              <a:t> resources</a:t>
            </a:r>
          </a:p>
        </p:txBody>
      </p:sp>
      <p:sp>
        <p:nvSpPr>
          <p:cNvPr id="17" name="Oval 16">
            <a:extLst>
              <a:ext uri="{FF2B5EF4-FFF2-40B4-BE49-F238E27FC236}">
                <a16:creationId xmlns:a16="http://schemas.microsoft.com/office/drawing/2014/main" id="{5F818262-4155-4FD7-92B2-208F023E954D}"/>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19" name="Picture 18" descr="A close up of a logo&#10;&#10;Description automatically generated">
            <a:extLst>
              <a:ext uri="{FF2B5EF4-FFF2-40B4-BE49-F238E27FC236}">
                <a16:creationId xmlns:a16="http://schemas.microsoft.com/office/drawing/2014/main" id="{0BC962FC-76C3-4D2B-9056-9F1146CCD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4" name="Rectangle 3">
            <a:extLst>
              <a:ext uri="{FF2B5EF4-FFF2-40B4-BE49-F238E27FC236}">
                <a16:creationId xmlns:a16="http://schemas.microsoft.com/office/drawing/2014/main" id="{44B5BDD8-0C4F-4832-AE6F-21C2B3B46C79}"/>
              </a:ext>
            </a:extLst>
          </p:cNvPr>
          <p:cNvSpPr/>
          <p:nvPr/>
        </p:nvSpPr>
        <p:spPr>
          <a:xfrm>
            <a:off x="4568506" y="1922370"/>
            <a:ext cx="3424518" cy="44733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5" name="Rectangle 4">
            <a:extLst>
              <a:ext uri="{FF2B5EF4-FFF2-40B4-BE49-F238E27FC236}">
                <a16:creationId xmlns:a16="http://schemas.microsoft.com/office/drawing/2014/main" id="{4E50D507-38CD-47DB-A6AB-109158F7B7E1}"/>
              </a:ext>
            </a:extLst>
          </p:cNvPr>
          <p:cNvSpPr/>
          <p:nvPr/>
        </p:nvSpPr>
        <p:spPr>
          <a:xfrm>
            <a:off x="4704200" y="2016680"/>
            <a:ext cx="3287804" cy="1100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Child Information Sharing Scheme summary</a:t>
            </a:r>
            <a:endParaRPr lang="en-AU" sz="1200">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A simple one-page summary of the Child Information Sharing Scheme, including who should share, why they share information, what information can be shared, when information should be shared and the principles of Child Information Sharing. </a:t>
            </a:r>
            <a:endParaRPr lang="en-AU" sz="1100" b="1">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Location: </a:t>
            </a:r>
            <a:r>
              <a:rPr lang="en-AU" sz="1100" u="sng">
                <a:hlinkClick r:id="rId7"/>
              </a:rPr>
              <a:t>https://www.vic.gov.au/sites/default/files/2019-01/Child%20Information%20Sharing%20Scheme%20on%20a%20page.pdf</a:t>
            </a:r>
            <a:r>
              <a:rPr lang="en-AU" sz="1100"/>
              <a:t> </a:t>
            </a:r>
            <a:endParaRPr lang="en-AU"/>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7" name="Picture 6" descr="Graphical user interface, text, application, email&#10;&#10;Description automatically generated">
            <a:extLst>
              <a:ext uri="{FF2B5EF4-FFF2-40B4-BE49-F238E27FC236}">
                <a16:creationId xmlns:a16="http://schemas.microsoft.com/office/drawing/2014/main" id="{7BCE09AD-81EB-4390-A042-BE7A79E117DC}"/>
              </a:ext>
            </a:extLst>
          </p:cNvPr>
          <p:cNvPicPr/>
          <p:nvPr/>
        </p:nvPicPr>
        <p:blipFill>
          <a:blip r:embed="rId8" cstate="hqprint">
            <a:extLst>
              <a:ext uri="{28A0092B-C50C-407E-A947-70E740481C1C}">
                <a14:useLocalDpi xmlns:a14="http://schemas.microsoft.com/office/drawing/2010/main" val="0"/>
              </a:ext>
            </a:extLst>
          </a:blip>
          <a:stretch>
            <a:fillRect/>
          </a:stretch>
        </p:blipFill>
        <p:spPr>
          <a:xfrm>
            <a:off x="4805672" y="4824400"/>
            <a:ext cx="2958268" cy="943591"/>
          </a:xfrm>
          <a:prstGeom prst="rect">
            <a:avLst/>
          </a:prstGeom>
        </p:spPr>
      </p:pic>
      <p:sp>
        <p:nvSpPr>
          <p:cNvPr id="2" name="Slide Number Placeholder 1">
            <a:extLst>
              <a:ext uri="{FF2B5EF4-FFF2-40B4-BE49-F238E27FC236}">
                <a16:creationId xmlns:a16="http://schemas.microsoft.com/office/drawing/2014/main" id="{240BBA1E-5925-49B9-A76B-A49053544C35}"/>
              </a:ext>
            </a:extLst>
          </p:cNvPr>
          <p:cNvSpPr>
            <a:spLocks noGrp="1"/>
          </p:cNvSpPr>
          <p:nvPr>
            <p:ph type="sldNum" sz="quarter" idx="12"/>
          </p:nvPr>
        </p:nvSpPr>
        <p:spPr/>
        <p:txBody>
          <a:bodyPr/>
          <a:lstStyle/>
          <a:p>
            <a:fld id="{636C11FB-B6ED-4826-AA49-B2A0CC68C0B4}" type="slidenum">
              <a:rPr lang="en-AU" smtClean="0"/>
              <a:pPr/>
              <a:t>22</a:t>
            </a:fld>
            <a:endParaRPr lang="en-AU"/>
          </a:p>
        </p:txBody>
      </p:sp>
    </p:spTree>
    <p:extLst>
      <p:ext uri="{BB962C8B-B14F-4D97-AF65-F5344CB8AC3E}">
        <p14:creationId xmlns:p14="http://schemas.microsoft.com/office/powerpoint/2010/main" val="35875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Reflection on Session 1</a:t>
            </a:r>
          </a:p>
        </p:txBody>
      </p:sp>
      <p:sp>
        <p:nvSpPr>
          <p:cNvPr id="2" name="Slide Number Placeholder 1">
            <a:extLst>
              <a:ext uri="{FF2B5EF4-FFF2-40B4-BE49-F238E27FC236}">
                <a16:creationId xmlns:a16="http://schemas.microsoft.com/office/drawing/2014/main" id="{04F73008-C2DA-489B-9C34-750B6FC0B1DB}"/>
              </a:ext>
            </a:extLst>
          </p:cNvPr>
          <p:cNvSpPr>
            <a:spLocks noGrp="1"/>
          </p:cNvSpPr>
          <p:nvPr>
            <p:ph type="sldNum" sz="quarter" idx="12"/>
          </p:nvPr>
        </p:nvSpPr>
        <p:spPr/>
        <p:txBody>
          <a:bodyPr/>
          <a:lstStyle/>
          <a:p>
            <a:fld id="{636C11FB-B6ED-4826-AA49-B2A0CC68C0B4}" type="slidenum">
              <a:rPr lang="en-AU" smtClean="0"/>
              <a:pPr/>
              <a:t>3</a:t>
            </a:fld>
            <a:endParaRPr lang="en-AU"/>
          </a:p>
        </p:txBody>
      </p:sp>
    </p:spTree>
    <p:extLst>
      <p:ext uri="{BB962C8B-B14F-4D97-AF65-F5344CB8AC3E}">
        <p14:creationId xmlns:p14="http://schemas.microsoft.com/office/powerpoint/2010/main" val="110298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293FAC1-0BBF-43FE-B056-34FF83FBDC76}"/>
              </a:ext>
            </a:extLst>
          </p:cNvPr>
          <p:cNvSpPr txBox="1">
            <a:spLocks/>
          </p:cNvSpPr>
          <p:nvPr/>
        </p:nvSpPr>
        <p:spPr>
          <a:xfrm>
            <a:off x="824049" y="15112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Reflection on Session 1</a:t>
            </a:r>
          </a:p>
        </p:txBody>
      </p:sp>
      <p:sp>
        <p:nvSpPr>
          <p:cNvPr id="11" name="Rectangle: Rounded Corners 10">
            <a:extLst>
              <a:ext uri="{FF2B5EF4-FFF2-40B4-BE49-F238E27FC236}">
                <a16:creationId xmlns:a16="http://schemas.microsoft.com/office/drawing/2014/main" id="{F8BF9EC1-4A17-437E-B975-330F9151550C}"/>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grpSp>
        <p:nvGrpSpPr>
          <p:cNvPr id="6" name="Group 5">
            <a:extLst>
              <a:ext uri="{FF2B5EF4-FFF2-40B4-BE49-F238E27FC236}">
                <a16:creationId xmlns:a16="http://schemas.microsoft.com/office/drawing/2014/main" id="{4A63AC56-8307-46BD-AEFE-0636DC51A0E6}"/>
              </a:ext>
            </a:extLst>
          </p:cNvPr>
          <p:cNvGrpSpPr/>
          <p:nvPr/>
        </p:nvGrpSpPr>
        <p:grpSpPr>
          <a:xfrm>
            <a:off x="132977" y="162622"/>
            <a:ext cx="540000" cy="540000"/>
            <a:chOff x="-2060294" y="1554383"/>
            <a:chExt cx="540000" cy="540000"/>
          </a:xfrm>
        </p:grpSpPr>
        <p:sp>
          <p:nvSpPr>
            <p:cNvPr id="16" name="Oval 15">
              <a:extLst>
                <a:ext uri="{FF2B5EF4-FFF2-40B4-BE49-F238E27FC236}">
                  <a16:creationId xmlns:a16="http://schemas.microsoft.com/office/drawing/2014/main" id="{9FF13606-1EDD-4B63-BF03-1C8DFD45E900}"/>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 name="Picture 3">
              <a:extLst>
                <a:ext uri="{FF2B5EF4-FFF2-40B4-BE49-F238E27FC236}">
                  <a16:creationId xmlns:a16="http://schemas.microsoft.com/office/drawing/2014/main" id="{B492D31D-0EF1-4CD3-B3A5-0602CF203A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7" name="Rectangle: Rounded Corners 6">
            <a:extLst>
              <a:ext uri="{FF2B5EF4-FFF2-40B4-BE49-F238E27FC236}">
                <a16:creationId xmlns:a16="http://schemas.microsoft.com/office/drawing/2014/main" id="{A8D5415D-9BED-48CF-9A36-2004C90F871C}"/>
              </a:ext>
            </a:extLst>
          </p:cNvPr>
          <p:cNvSpPr/>
          <p:nvPr/>
        </p:nvSpPr>
        <p:spPr>
          <a:xfrm>
            <a:off x="672977" y="1720909"/>
            <a:ext cx="3313675"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AU" sz="1000" b="1">
              <a:solidFill>
                <a:schemeClr val="accent2"/>
              </a:solidFill>
            </a:endParaRPr>
          </a:p>
          <a:p>
            <a:pPr algn="ctr"/>
            <a:endParaRPr lang="en-AU" sz="1600" b="1">
              <a:solidFill>
                <a:schemeClr val="accent2"/>
              </a:solidFill>
            </a:endParaRPr>
          </a:p>
          <a:p>
            <a:pPr algn="ctr"/>
            <a:r>
              <a:rPr lang="en-AU" sz="1400" b="1">
                <a:solidFill>
                  <a:schemeClr val="accent2"/>
                </a:solidFill>
              </a:rPr>
              <a:t>Recap of last session’s activity</a:t>
            </a:r>
          </a:p>
          <a:p>
            <a:pPr algn="ctr"/>
            <a:endParaRPr lang="en-AU" sz="1200" b="1">
              <a:solidFill>
                <a:schemeClr val="accent2"/>
              </a:solidFill>
            </a:endParaRPr>
          </a:p>
          <a:p>
            <a:pPr algn="ctr"/>
            <a:r>
              <a:rPr lang="en-AU" sz="1200">
                <a:solidFill>
                  <a:schemeClr val="tx1"/>
                </a:solidFill>
              </a:rPr>
              <a:t>Use the Information Sharing Entity (ISE) List to search for organisations you frequently interact with.</a:t>
            </a:r>
          </a:p>
          <a:p>
            <a:pPr algn="ctr"/>
            <a:endParaRPr lang="en-AU" sz="1200">
              <a:solidFill>
                <a:schemeClr val="tx1"/>
              </a:solidFill>
            </a:endParaRPr>
          </a:p>
          <a:p>
            <a:pPr algn="ctr"/>
            <a:r>
              <a:rPr lang="en-AU" sz="1400" b="1">
                <a:solidFill>
                  <a:schemeClr val="accent2"/>
                </a:solidFill>
              </a:rPr>
              <a:t>Take some time to think back on your experience… </a:t>
            </a:r>
          </a:p>
          <a:p>
            <a:pPr algn="ctr"/>
            <a:endParaRPr lang="en-AU" sz="1000" b="1">
              <a:solidFill>
                <a:schemeClr val="accent2"/>
              </a:solidFill>
            </a:endParaRPr>
          </a:p>
          <a:p>
            <a:endParaRPr lang="en-AU" sz="1000" b="1">
              <a:solidFill>
                <a:schemeClr val="accent2"/>
              </a:solidFill>
            </a:endParaRPr>
          </a:p>
        </p:txBody>
      </p:sp>
      <p:pic>
        <p:nvPicPr>
          <p:cNvPr id="21" name="Picture 20" descr="Bubble chart&#10;&#10;Description automatically generated">
            <a:extLst>
              <a:ext uri="{FF2B5EF4-FFF2-40B4-BE49-F238E27FC236}">
                <a16:creationId xmlns:a16="http://schemas.microsoft.com/office/drawing/2014/main" id="{0BE4837B-5548-4371-9FEB-68BDCB6913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3032071"/>
            <a:ext cx="617481" cy="386291"/>
          </a:xfrm>
          <a:prstGeom prst="rect">
            <a:avLst/>
          </a:prstGeom>
        </p:spPr>
      </p:pic>
      <p:sp>
        <p:nvSpPr>
          <p:cNvPr id="22" name="TextBox 21">
            <a:extLst>
              <a:ext uri="{FF2B5EF4-FFF2-40B4-BE49-F238E27FC236}">
                <a16:creationId xmlns:a16="http://schemas.microsoft.com/office/drawing/2014/main" id="{8CB2028E-1735-4A53-9D02-6BA3F4681F39}"/>
              </a:ext>
            </a:extLst>
          </p:cNvPr>
          <p:cNvSpPr txBox="1"/>
          <p:nvPr/>
        </p:nvSpPr>
        <p:spPr>
          <a:xfrm>
            <a:off x="4966190" y="3009772"/>
            <a:ext cx="3159294" cy="523220"/>
          </a:xfrm>
          <a:prstGeom prst="rect">
            <a:avLst/>
          </a:prstGeom>
          <a:noFill/>
        </p:spPr>
        <p:txBody>
          <a:bodyPr wrap="square" rtlCol="0">
            <a:spAutoFit/>
          </a:bodyPr>
          <a:lstStyle/>
          <a:p>
            <a:r>
              <a:rPr lang="en-AU" sz="1400"/>
              <a:t>What organisations did you find on the list?</a:t>
            </a:r>
          </a:p>
        </p:txBody>
      </p:sp>
      <p:pic>
        <p:nvPicPr>
          <p:cNvPr id="25" name="Picture 24" descr="Bubble chart&#10;&#10;Description automatically generated">
            <a:extLst>
              <a:ext uri="{FF2B5EF4-FFF2-40B4-BE49-F238E27FC236}">
                <a16:creationId xmlns:a16="http://schemas.microsoft.com/office/drawing/2014/main" id="{0903C54F-F8BC-4C0D-830A-4E080AF84D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4227794"/>
            <a:ext cx="617481" cy="386291"/>
          </a:xfrm>
          <a:prstGeom prst="rect">
            <a:avLst/>
          </a:prstGeom>
        </p:spPr>
      </p:pic>
      <p:sp>
        <p:nvSpPr>
          <p:cNvPr id="26" name="TextBox 25">
            <a:extLst>
              <a:ext uri="{FF2B5EF4-FFF2-40B4-BE49-F238E27FC236}">
                <a16:creationId xmlns:a16="http://schemas.microsoft.com/office/drawing/2014/main" id="{2130DF61-6DD5-4D91-95FF-AB600219201F}"/>
              </a:ext>
            </a:extLst>
          </p:cNvPr>
          <p:cNvSpPr txBox="1"/>
          <p:nvPr/>
        </p:nvSpPr>
        <p:spPr>
          <a:xfrm>
            <a:off x="4966190" y="4205495"/>
            <a:ext cx="3159294" cy="523220"/>
          </a:xfrm>
          <a:prstGeom prst="rect">
            <a:avLst/>
          </a:prstGeom>
          <a:noFill/>
        </p:spPr>
        <p:txBody>
          <a:bodyPr wrap="square" rtlCol="0">
            <a:spAutoFit/>
          </a:bodyPr>
          <a:lstStyle/>
          <a:p>
            <a:r>
              <a:rPr lang="en-AU" sz="1400"/>
              <a:t>What tips would you share with others?</a:t>
            </a:r>
          </a:p>
        </p:txBody>
      </p:sp>
      <p:pic>
        <p:nvPicPr>
          <p:cNvPr id="27" name="Picture 26" descr="Bubble chart&#10;&#10;Description automatically generated">
            <a:extLst>
              <a:ext uri="{FF2B5EF4-FFF2-40B4-BE49-F238E27FC236}">
                <a16:creationId xmlns:a16="http://schemas.microsoft.com/office/drawing/2014/main" id="{E7E65C98-81F0-46E2-A631-FF64A3A14F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3629933"/>
            <a:ext cx="617481" cy="386291"/>
          </a:xfrm>
          <a:prstGeom prst="rect">
            <a:avLst/>
          </a:prstGeom>
        </p:spPr>
      </p:pic>
      <p:sp>
        <p:nvSpPr>
          <p:cNvPr id="28" name="TextBox 27">
            <a:extLst>
              <a:ext uri="{FF2B5EF4-FFF2-40B4-BE49-F238E27FC236}">
                <a16:creationId xmlns:a16="http://schemas.microsoft.com/office/drawing/2014/main" id="{1E0FC51F-2DA9-43B9-9880-159936CB91C6}"/>
              </a:ext>
            </a:extLst>
          </p:cNvPr>
          <p:cNvSpPr txBox="1"/>
          <p:nvPr/>
        </p:nvSpPr>
        <p:spPr>
          <a:xfrm>
            <a:off x="4966190" y="3607634"/>
            <a:ext cx="3159294" cy="523220"/>
          </a:xfrm>
          <a:prstGeom prst="rect">
            <a:avLst/>
          </a:prstGeom>
          <a:noFill/>
        </p:spPr>
        <p:txBody>
          <a:bodyPr wrap="square" rtlCol="0">
            <a:spAutoFit/>
          </a:bodyPr>
          <a:lstStyle/>
          <a:p>
            <a:r>
              <a:rPr lang="en-AU" sz="1400"/>
              <a:t>When would you use this list in future?</a:t>
            </a:r>
          </a:p>
        </p:txBody>
      </p:sp>
      <p:pic>
        <p:nvPicPr>
          <p:cNvPr id="39" name="Picture 38" descr="A picture containing icon&#10;&#10;Description automatically generated">
            <a:extLst>
              <a:ext uri="{FF2B5EF4-FFF2-40B4-BE49-F238E27FC236}">
                <a16:creationId xmlns:a16="http://schemas.microsoft.com/office/drawing/2014/main" id="{8052E2A0-7005-4486-8852-8DAF617F92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40" name="TextBox 39">
            <a:extLst>
              <a:ext uri="{FF2B5EF4-FFF2-40B4-BE49-F238E27FC236}">
                <a16:creationId xmlns:a16="http://schemas.microsoft.com/office/drawing/2014/main" id="{2101B4D5-79FD-4271-ADEA-183E34E116D3}"/>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 name="Slide Number Placeholder 1">
            <a:extLst>
              <a:ext uri="{FF2B5EF4-FFF2-40B4-BE49-F238E27FC236}">
                <a16:creationId xmlns:a16="http://schemas.microsoft.com/office/drawing/2014/main" id="{C52B35D3-6CA1-439A-A0EB-55E8B61B9F0B}"/>
              </a:ext>
            </a:extLst>
          </p:cNvPr>
          <p:cNvSpPr>
            <a:spLocks noGrp="1"/>
          </p:cNvSpPr>
          <p:nvPr>
            <p:ph type="sldNum" sz="quarter" idx="12"/>
          </p:nvPr>
        </p:nvSpPr>
        <p:spPr/>
        <p:txBody>
          <a:bodyPr/>
          <a:lstStyle/>
          <a:p>
            <a:fld id="{636C11FB-B6ED-4826-AA49-B2A0CC68C0B4}" type="slidenum">
              <a:rPr lang="en-AU" smtClean="0"/>
              <a:pPr/>
              <a:t>4</a:t>
            </a:fld>
            <a:endParaRPr lang="en-AU"/>
          </a:p>
        </p:txBody>
      </p:sp>
    </p:spTree>
    <p:extLst>
      <p:ext uri="{BB962C8B-B14F-4D97-AF65-F5344CB8AC3E}">
        <p14:creationId xmlns:p14="http://schemas.microsoft.com/office/powerpoint/2010/main" val="417153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a:rPr>
              <a:t>Objectives and learning outcomes</a:t>
            </a:r>
          </a:p>
        </p:txBody>
      </p:sp>
      <p:sp>
        <p:nvSpPr>
          <p:cNvPr id="2" name="Slide Number Placeholder 1">
            <a:extLst>
              <a:ext uri="{FF2B5EF4-FFF2-40B4-BE49-F238E27FC236}">
                <a16:creationId xmlns:a16="http://schemas.microsoft.com/office/drawing/2014/main" id="{92B82CEB-2E5A-4E1B-9381-8AAC254DF27A}"/>
              </a:ext>
            </a:extLst>
          </p:cNvPr>
          <p:cNvSpPr>
            <a:spLocks noGrp="1"/>
          </p:cNvSpPr>
          <p:nvPr>
            <p:ph type="sldNum" sz="quarter" idx="12"/>
          </p:nvPr>
        </p:nvSpPr>
        <p:spPr/>
        <p:txBody>
          <a:bodyPr/>
          <a:lstStyle/>
          <a:p>
            <a:fld id="{636C11FB-B6ED-4826-AA49-B2A0CC68C0B4}" type="slidenum">
              <a:rPr lang="en-AU" smtClean="0"/>
              <a:pPr/>
              <a:t>5</a:t>
            </a:fld>
            <a:endParaRPr lang="en-AU"/>
          </a:p>
        </p:txBody>
      </p:sp>
    </p:spTree>
    <p:extLst>
      <p:ext uri="{BB962C8B-B14F-4D97-AF65-F5344CB8AC3E}">
        <p14:creationId xmlns:p14="http://schemas.microsoft.com/office/powerpoint/2010/main" val="425081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853354" y="148026"/>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Objectives</a:t>
            </a:r>
          </a:p>
        </p:txBody>
      </p:sp>
      <p:grpSp>
        <p:nvGrpSpPr>
          <p:cNvPr id="16" name="Group 15">
            <a:extLst>
              <a:ext uri="{FF2B5EF4-FFF2-40B4-BE49-F238E27FC236}">
                <a16:creationId xmlns:a16="http://schemas.microsoft.com/office/drawing/2014/main" id="{0FF295BE-E8FA-48BD-95B7-4198FE98F6F7}"/>
              </a:ext>
            </a:extLst>
          </p:cNvPr>
          <p:cNvGrpSpPr/>
          <p:nvPr/>
        </p:nvGrpSpPr>
        <p:grpSpPr>
          <a:xfrm>
            <a:off x="160273" y="122403"/>
            <a:ext cx="540000" cy="540000"/>
            <a:chOff x="741569" y="4549331"/>
            <a:chExt cx="988828" cy="988828"/>
          </a:xfrm>
        </p:grpSpPr>
        <p:sp>
          <p:nvSpPr>
            <p:cNvPr id="9" name="Oval 8">
              <a:extLst>
                <a:ext uri="{FF2B5EF4-FFF2-40B4-BE49-F238E27FC236}">
                  <a16:creationId xmlns:a16="http://schemas.microsoft.com/office/drawing/2014/main" id="{EE35F2E6-92E3-4672-B221-FB5FD46F2216}"/>
                </a:ext>
              </a:extLst>
            </p:cNvPr>
            <p:cNvSpPr/>
            <p:nvPr/>
          </p:nvSpPr>
          <p:spPr>
            <a:xfrm>
              <a:off x="741569" y="4549331"/>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17" name="Picture 16" descr="A picture containing drawing, light&#10;&#10;Description automatically generated">
              <a:extLst>
                <a:ext uri="{FF2B5EF4-FFF2-40B4-BE49-F238E27FC236}">
                  <a16:creationId xmlns:a16="http://schemas.microsoft.com/office/drawing/2014/main" id="{30D25CEC-00DE-445D-8A63-CF47376CB9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4367" y="4674661"/>
              <a:ext cx="751447" cy="738165"/>
            </a:xfrm>
            <a:prstGeom prst="rect">
              <a:avLst/>
            </a:prstGeom>
          </p:spPr>
        </p:pic>
      </p:grpSp>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20DFED0B-6412-4E75-91E7-239E6E56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57410" y="1405244"/>
            <a:ext cx="1783899" cy="1783899"/>
          </a:xfrm>
          <a:prstGeom prst="rect">
            <a:avLst/>
          </a:prstGeom>
        </p:spPr>
      </p:pic>
      <p:pic>
        <p:nvPicPr>
          <p:cNvPr id="19" name="Picture 18">
            <a:extLst>
              <a:ext uri="{FF2B5EF4-FFF2-40B4-BE49-F238E27FC236}">
                <a16:creationId xmlns:a16="http://schemas.microsoft.com/office/drawing/2014/main" id="{890B9853-025E-4494-99DF-4A4D478B47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33784" y="3720784"/>
            <a:ext cx="1989716" cy="1989716"/>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D34E777C-1E1A-4B60-BDA5-C1723F1E26D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5030" y="4262122"/>
            <a:ext cx="1637123" cy="1637123"/>
          </a:xfrm>
          <a:prstGeom prst="rect">
            <a:avLst/>
          </a:prstGeom>
        </p:spPr>
      </p:pic>
      <p:pic>
        <p:nvPicPr>
          <p:cNvPr id="23" name="Picture 22" descr="A picture containing text, vector graphics, silhouette&#10;&#10;Description automatically generated">
            <a:extLst>
              <a:ext uri="{FF2B5EF4-FFF2-40B4-BE49-F238E27FC236}">
                <a16:creationId xmlns:a16="http://schemas.microsoft.com/office/drawing/2014/main" id="{1FCD3B08-679F-492F-AE32-B47D144C87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61144" y="2533360"/>
            <a:ext cx="1637123" cy="1637123"/>
          </a:xfrm>
          <a:prstGeom prst="rect">
            <a:avLst/>
          </a:prstGeom>
        </p:spPr>
      </p:pic>
      <p:pic>
        <p:nvPicPr>
          <p:cNvPr id="25" name="Picture 24" descr="Icon&#10;&#10;Description automatically generated">
            <a:extLst>
              <a:ext uri="{FF2B5EF4-FFF2-40B4-BE49-F238E27FC236}">
                <a16:creationId xmlns:a16="http://schemas.microsoft.com/office/drawing/2014/main" id="{09664EB2-0F84-488D-9F59-B56184A947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98330" y="3166794"/>
            <a:ext cx="1637123" cy="1637123"/>
          </a:xfrm>
          <a:prstGeom prst="rect">
            <a:avLst/>
          </a:prstGeom>
        </p:spPr>
      </p:pic>
      <p:sp>
        <p:nvSpPr>
          <p:cNvPr id="27" name="Rectangle: Rounded Corners 26">
            <a:extLst>
              <a:ext uri="{FF2B5EF4-FFF2-40B4-BE49-F238E27FC236}">
                <a16:creationId xmlns:a16="http://schemas.microsoft.com/office/drawing/2014/main" id="{BFE0190E-BF58-41B9-9BC1-6A1E5C7FBE64}"/>
              </a:ext>
            </a:extLst>
          </p:cNvPr>
          <p:cNvSpPr/>
          <p:nvPr/>
        </p:nvSpPr>
        <p:spPr>
          <a:xfrm>
            <a:off x="853354" y="1720909"/>
            <a:ext cx="3133298"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342900" indent="-342900">
              <a:buFont typeface="+mj-lt"/>
              <a:buAutoNum type="arabicPeriod"/>
            </a:pPr>
            <a:r>
              <a:rPr lang="en-AU" sz="1400" b="1">
                <a:solidFill>
                  <a:schemeClr val="accent2"/>
                </a:solidFill>
                <a:latin typeface="+mj-lt"/>
              </a:rPr>
              <a:t>Understand what </a:t>
            </a:r>
            <a:r>
              <a:rPr lang="en-AU" sz="1400">
                <a:solidFill>
                  <a:schemeClr val="tx2"/>
                </a:solidFill>
                <a:latin typeface="+mj-lt"/>
              </a:rPr>
              <a:t>risk relevant information is for the Family Violence Information Sharing Scheme.</a:t>
            </a:r>
          </a:p>
          <a:p>
            <a:pPr marL="342900" indent="-342900">
              <a:buFont typeface="+mj-lt"/>
              <a:buAutoNum type="arabicPeriod"/>
            </a:pPr>
            <a:endParaRPr lang="en-AU" sz="1400" b="1">
              <a:solidFill>
                <a:schemeClr val="accent2"/>
              </a:solidFill>
              <a:latin typeface="+mj-lt"/>
            </a:endParaRPr>
          </a:p>
          <a:p>
            <a:pPr marL="342900" indent="-342900">
              <a:buFont typeface="+mj-lt"/>
              <a:buAutoNum type="arabicPeriod"/>
            </a:pPr>
            <a:r>
              <a:rPr lang="en-AU" sz="1400" b="1">
                <a:solidFill>
                  <a:schemeClr val="accent2"/>
                </a:solidFill>
                <a:latin typeface="+mj-lt"/>
              </a:rPr>
              <a:t>Practise </a:t>
            </a:r>
            <a:r>
              <a:rPr lang="en-AU" sz="1400">
                <a:solidFill>
                  <a:schemeClr val="tx2"/>
                </a:solidFill>
                <a:latin typeface="+mj-lt"/>
              </a:rPr>
              <a:t>client conversations about when their information can be shared under this scheme.</a:t>
            </a:r>
            <a:endParaRPr lang="en-AU" sz="1400" b="1">
              <a:solidFill>
                <a:schemeClr val="tx2"/>
              </a:solidFill>
            </a:endParaRPr>
          </a:p>
        </p:txBody>
      </p:sp>
      <p:pic>
        <p:nvPicPr>
          <p:cNvPr id="29" name="Picture 28" descr="A picture containing text, vector graphics, silhouette&#10;&#10;Description automatically generated">
            <a:extLst>
              <a:ext uri="{FF2B5EF4-FFF2-40B4-BE49-F238E27FC236}">
                <a16:creationId xmlns:a16="http://schemas.microsoft.com/office/drawing/2014/main" id="{B88AE687-740C-44BE-B19F-87948DDDBC4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76596" y="1681812"/>
            <a:ext cx="1637123" cy="1637123"/>
          </a:xfrm>
          <a:prstGeom prst="rect">
            <a:avLst/>
          </a:prstGeom>
        </p:spPr>
      </p:pic>
      <p:cxnSp>
        <p:nvCxnSpPr>
          <p:cNvPr id="31" name="Straight Connector 30">
            <a:extLst>
              <a:ext uri="{FF2B5EF4-FFF2-40B4-BE49-F238E27FC236}">
                <a16:creationId xmlns:a16="http://schemas.microsoft.com/office/drawing/2014/main" id="{1F7BC6FC-5539-469E-8750-05C3CB39B4B8}"/>
              </a:ext>
            </a:extLst>
          </p:cNvPr>
          <p:cNvCxnSpPr>
            <a:cxnSpLocks/>
          </p:cNvCxnSpPr>
          <p:nvPr/>
        </p:nvCxnSpPr>
        <p:spPr>
          <a:xfrm flipV="1">
            <a:off x="5390386" y="3548419"/>
            <a:ext cx="587333" cy="307644"/>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F93E6195-C93F-4F60-AA73-836BCDB821C3}"/>
              </a:ext>
            </a:extLst>
          </p:cNvPr>
          <p:cNvCxnSpPr/>
          <p:nvPr/>
        </p:nvCxnSpPr>
        <p:spPr>
          <a:xfrm flipH="1" flipV="1">
            <a:off x="5461144" y="2533360"/>
            <a:ext cx="516575" cy="4282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847D4FA7-C160-435B-9611-CCB71DEBCCED}"/>
              </a:ext>
            </a:extLst>
          </p:cNvPr>
          <p:cNvCxnSpPr/>
          <p:nvPr/>
        </p:nvCxnSpPr>
        <p:spPr>
          <a:xfrm>
            <a:off x="5684052" y="2297193"/>
            <a:ext cx="1414215" cy="20318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D02E876-1FB4-4315-A3E5-2802952939DA}"/>
              </a:ext>
            </a:extLst>
          </p:cNvPr>
          <p:cNvCxnSpPr/>
          <p:nvPr/>
        </p:nvCxnSpPr>
        <p:spPr>
          <a:xfrm flipH="1" flipV="1">
            <a:off x="6576596" y="3856063"/>
            <a:ext cx="521671" cy="4060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787E035-BDAB-45D7-A97E-F0B0E009C27C}"/>
              </a:ext>
            </a:extLst>
          </p:cNvPr>
          <p:cNvCxnSpPr>
            <a:cxnSpLocks/>
          </p:cNvCxnSpPr>
          <p:nvPr/>
        </p:nvCxnSpPr>
        <p:spPr>
          <a:xfrm flipH="1">
            <a:off x="6182437" y="4803917"/>
            <a:ext cx="783193" cy="276766"/>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2983095B-4823-4F06-A296-79628EE905E8}"/>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32" name="Picture 31" descr="A picture containing text, silhouette, vector graphics&#10;&#10;Description automatically generated">
            <a:extLst>
              <a:ext uri="{FF2B5EF4-FFF2-40B4-BE49-F238E27FC236}">
                <a16:creationId xmlns:a16="http://schemas.microsoft.com/office/drawing/2014/main" id="{ACC29E4C-8696-46EF-A680-331759EFDDB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 name="Slide Number Placeholder 1">
            <a:extLst>
              <a:ext uri="{FF2B5EF4-FFF2-40B4-BE49-F238E27FC236}">
                <a16:creationId xmlns:a16="http://schemas.microsoft.com/office/drawing/2014/main" id="{0EFEEADA-780B-4A3E-87FA-2B9FE7E3A172}"/>
              </a:ext>
            </a:extLst>
          </p:cNvPr>
          <p:cNvSpPr>
            <a:spLocks noGrp="1"/>
          </p:cNvSpPr>
          <p:nvPr>
            <p:ph type="sldNum" sz="quarter" idx="12"/>
          </p:nvPr>
        </p:nvSpPr>
        <p:spPr/>
        <p:txBody>
          <a:bodyPr/>
          <a:lstStyle/>
          <a:p>
            <a:fld id="{636C11FB-B6ED-4826-AA49-B2A0CC68C0B4}" type="slidenum">
              <a:rPr lang="en-AU" smtClean="0"/>
              <a:pPr/>
              <a:t>6</a:t>
            </a:fld>
            <a:endParaRPr lang="en-AU"/>
          </a:p>
        </p:txBody>
      </p:sp>
    </p:spTree>
    <p:extLst>
      <p:ext uri="{BB962C8B-B14F-4D97-AF65-F5344CB8AC3E}">
        <p14:creationId xmlns:p14="http://schemas.microsoft.com/office/powerpoint/2010/main" val="20166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Learning</a:t>
            </a:r>
            <a:r>
              <a:rPr lang="en-AU">
                <a:solidFill>
                  <a:schemeClr val="accent2"/>
                </a:solidFill>
              </a:rPr>
              <a:t> outcomes</a:t>
            </a:r>
          </a:p>
        </p:txBody>
      </p:sp>
      <p:graphicFrame>
        <p:nvGraphicFramePr>
          <p:cNvPr id="4" name="Table 3">
            <a:extLst>
              <a:ext uri="{FF2B5EF4-FFF2-40B4-BE49-F238E27FC236}">
                <a16:creationId xmlns:a16="http://schemas.microsoft.com/office/drawing/2014/main" id="{BE53563F-2FB9-45C5-A75C-16C80CF4C6A3}"/>
              </a:ext>
            </a:extLst>
          </p:cNvPr>
          <p:cNvGraphicFramePr>
            <a:graphicFrameLocks noGrp="1"/>
          </p:cNvGraphicFramePr>
          <p:nvPr>
            <p:extLst>
              <p:ext uri="{D42A27DB-BD31-4B8C-83A1-F6EECF244321}">
                <p14:modId xmlns:p14="http://schemas.microsoft.com/office/powerpoint/2010/main" val="3951674106"/>
              </p:ext>
            </p:extLst>
          </p:nvPr>
        </p:nvGraphicFramePr>
        <p:xfrm>
          <a:off x="650240" y="1409818"/>
          <a:ext cx="7909350" cy="557668"/>
        </p:xfrm>
        <a:graphic>
          <a:graphicData uri="http://schemas.openxmlformats.org/drawingml/2006/table">
            <a:tbl>
              <a:tblPr firstRow="1" bandRow="1">
                <a:tableStyleId>{69012ECD-51FC-41F1-AA8D-1B2483CD663E}</a:tableStyleId>
              </a:tblPr>
              <a:tblGrid>
                <a:gridCol w="7909350">
                  <a:extLst>
                    <a:ext uri="{9D8B030D-6E8A-4147-A177-3AD203B41FA5}">
                      <a16:colId xmlns:a16="http://schemas.microsoft.com/office/drawing/2014/main" val="2040648975"/>
                    </a:ext>
                  </a:extLst>
                </a:gridCol>
              </a:tblGrid>
              <a:tr h="557668">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400" b="1">
                          <a:solidFill>
                            <a:schemeClr val="accent2"/>
                          </a:solidFill>
                          <a:latin typeface="+mj-lt"/>
                        </a:rPr>
                        <a:t>At the end of this session you will be able to:</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bl>
          </a:graphicData>
        </a:graphic>
      </p:graphicFrame>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13" name="Rectangle: Rounded Corners 12">
            <a:extLst>
              <a:ext uri="{FF2B5EF4-FFF2-40B4-BE49-F238E27FC236}">
                <a16:creationId xmlns:a16="http://schemas.microsoft.com/office/drawing/2014/main" id="{D2589B32-AA7B-4A64-9619-6D8EA256B5DF}"/>
              </a:ext>
            </a:extLst>
          </p:cNvPr>
          <p:cNvSpPr/>
          <p:nvPr/>
        </p:nvSpPr>
        <p:spPr>
          <a:xfrm>
            <a:off x="650239" y="1967487"/>
            <a:ext cx="7706359" cy="2838430"/>
          </a:xfrm>
          <a:prstGeom prst="roundRect">
            <a:avLst>
              <a:gd name="adj" fmla="val 4368"/>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342900" indent="-342900">
              <a:buFont typeface="Wingdings" panose="05000000000000000000" pitchFamily="2" charset="2"/>
              <a:buChar char="q"/>
            </a:pPr>
            <a:r>
              <a:rPr lang="en-AU" sz="1400" b="1">
                <a:solidFill>
                  <a:schemeClr val="accent2"/>
                </a:solidFill>
                <a:latin typeface="+mj-lt"/>
              </a:rPr>
              <a:t>Explain </a:t>
            </a:r>
            <a:r>
              <a:rPr lang="en-AU" sz="1400">
                <a:solidFill>
                  <a:schemeClr val="tx2"/>
                </a:solidFill>
                <a:latin typeface="+mj-lt"/>
              </a:rPr>
              <a:t>what risk relevant information is.</a:t>
            </a:r>
          </a:p>
          <a:p>
            <a:pPr marL="342900" indent="-342900">
              <a:buFont typeface="Wingdings" panose="05000000000000000000" pitchFamily="2" charset="2"/>
              <a:buChar char="q"/>
            </a:pPr>
            <a:endParaRPr lang="en-AU" sz="1400" b="1">
              <a:solidFill>
                <a:schemeClr val="accent2"/>
              </a:solidFill>
              <a:latin typeface="+mj-lt"/>
            </a:endParaRPr>
          </a:p>
          <a:p>
            <a:pPr marL="342900" indent="-342900">
              <a:buFont typeface="Wingdings" panose="05000000000000000000" pitchFamily="2" charset="2"/>
              <a:buChar char="q"/>
            </a:pPr>
            <a:r>
              <a:rPr lang="en-AU" sz="1400" b="1">
                <a:solidFill>
                  <a:schemeClr val="accent2"/>
                </a:solidFill>
                <a:latin typeface="+mj-lt"/>
              </a:rPr>
              <a:t>Explain </a:t>
            </a:r>
            <a:r>
              <a:rPr lang="en-AU" sz="1400">
                <a:solidFill>
                  <a:schemeClr val="tx2"/>
                </a:solidFill>
                <a:latin typeface="+mj-lt"/>
              </a:rPr>
              <a:t>your role in identifying risk relevant information for the assessment and management of family violence risk.</a:t>
            </a:r>
          </a:p>
          <a:p>
            <a:pPr marL="342900" indent="-342900">
              <a:buFont typeface="Wingdings" panose="05000000000000000000" pitchFamily="2" charset="2"/>
              <a:buChar char="q"/>
            </a:pPr>
            <a:endParaRPr lang="en-AU" sz="1400" b="1">
              <a:solidFill>
                <a:schemeClr val="accent2"/>
              </a:solidFill>
              <a:latin typeface="+mj-lt"/>
            </a:endParaRPr>
          </a:p>
          <a:p>
            <a:pPr marL="342900" indent="-342900">
              <a:buFont typeface="Wingdings" panose="05000000000000000000" pitchFamily="2" charset="2"/>
              <a:buChar char="q"/>
            </a:pPr>
            <a:r>
              <a:rPr lang="en-AU" sz="1400" b="1">
                <a:solidFill>
                  <a:schemeClr val="accent2"/>
                </a:solidFill>
                <a:latin typeface="+mj-lt"/>
              </a:rPr>
              <a:t>Know </a:t>
            </a:r>
            <a:r>
              <a:rPr lang="en-AU" sz="1400">
                <a:solidFill>
                  <a:schemeClr val="tx2"/>
                </a:solidFill>
                <a:latin typeface="+mj-lt"/>
              </a:rPr>
              <a:t>where to locate resources that will help you to:</a:t>
            </a:r>
          </a:p>
          <a:p>
            <a:pPr marL="800100" lvl="1" indent="-342900">
              <a:buFont typeface="Wingdings" panose="05000000000000000000" pitchFamily="2" charset="2"/>
              <a:buChar char="q"/>
            </a:pPr>
            <a:r>
              <a:rPr lang="en-AU" sz="1400">
                <a:solidFill>
                  <a:schemeClr val="tx2"/>
                </a:solidFill>
                <a:latin typeface="+mj-lt"/>
              </a:rPr>
              <a:t>Have conversations with your clients about family violence information sharing.</a:t>
            </a:r>
          </a:p>
          <a:p>
            <a:pPr marL="800100" lvl="1" indent="-342900">
              <a:buFont typeface="Wingdings" panose="05000000000000000000" pitchFamily="2" charset="2"/>
              <a:buChar char="q"/>
            </a:pPr>
            <a:r>
              <a:rPr lang="en-AU" sz="1400">
                <a:solidFill>
                  <a:schemeClr val="tx2"/>
                </a:solidFill>
                <a:latin typeface="+mj-lt"/>
              </a:rPr>
              <a:t>Identify when consent is, and isn’t, needed in order to share family violence information.</a:t>
            </a:r>
            <a:endParaRPr lang="en-AU" sz="1400">
              <a:solidFill>
                <a:schemeClr val="tx2"/>
              </a:solidFill>
            </a:endParaRPr>
          </a:p>
        </p:txBody>
      </p:sp>
      <p:sp>
        <p:nvSpPr>
          <p:cNvPr id="2" name="Slide Number Placeholder 1">
            <a:extLst>
              <a:ext uri="{FF2B5EF4-FFF2-40B4-BE49-F238E27FC236}">
                <a16:creationId xmlns:a16="http://schemas.microsoft.com/office/drawing/2014/main" id="{F5679A79-433B-4C28-9E37-1A6361FB18B4}"/>
              </a:ext>
            </a:extLst>
          </p:cNvPr>
          <p:cNvSpPr>
            <a:spLocks noGrp="1"/>
          </p:cNvSpPr>
          <p:nvPr>
            <p:ph type="sldNum" sz="quarter" idx="12"/>
          </p:nvPr>
        </p:nvSpPr>
        <p:spPr/>
        <p:txBody>
          <a:bodyPr/>
          <a:lstStyle/>
          <a:p>
            <a:fld id="{636C11FB-B6ED-4826-AA49-B2A0CC68C0B4}" type="slidenum">
              <a:rPr lang="en-AU" smtClean="0"/>
              <a:pPr/>
              <a:t>7</a:t>
            </a:fld>
            <a:endParaRPr lang="en-AU"/>
          </a:p>
        </p:txBody>
      </p:sp>
    </p:spTree>
    <p:extLst>
      <p:ext uri="{BB962C8B-B14F-4D97-AF65-F5344CB8AC3E}">
        <p14:creationId xmlns:p14="http://schemas.microsoft.com/office/powerpoint/2010/main" val="180861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fontScale="62500" lnSpcReduction="20000"/>
          </a:bodyPr>
          <a:lstStyle>
            <a:lvl1pPr eaLnBrk="1" hangingPunct="1">
              <a:defRPr sz="1710" b="1">
                <a:solidFill>
                  <a:schemeClr val="tx2"/>
                </a:solidFill>
                <a:latin typeface="+mj-lt"/>
              </a:defRPr>
            </a:lvl1pPr>
          </a:lstStyle>
          <a:p>
            <a:pPr algn="ctr">
              <a:spcAft>
                <a:spcPts val="338"/>
              </a:spcAft>
            </a:pPr>
            <a:r>
              <a:rPr lang="en-AU" sz="5200">
                <a:solidFill>
                  <a:schemeClr val="accent2"/>
                </a:solidFill>
                <a:latin typeface="VIC" panose="00000500000000000000" pitchFamily="2" charset="0"/>
              </a:rPr>
              <a:t>Risk relevant information and discussing family violence information sharing with clients</a:t>
            </a:r>
          </a:p>
          <a:p>
            <a:pPr algn="ctr">
              <a:spcAft>
                <a:spcPts val="338"/>
              </a:spcAft>
            </a:pPr>
            <a:endParaRPr lang="en-AU" sz="44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CFA93DC6-41DE-40EB-BA6B-88737080117F}"/>
              </a:ext>
            </a:extLst>
          </p:cNvPr>
          <p:cNvSpPr>
            <a:spLocks noGrp="1"/>
          </p:cNvSpPr>
          <p:nvPr>
            <p:ph type="sldNum" sz="quarter" idx="12"/>
          </p:nvPr>
        </p:nvSpPr>
        <p:spPr/>
        <p:txBody>
          <a:bodyPr/>
          <a:lstStyle/>
          <a:p>
            <a:fld id="{636C11FB-B6ED-4826-AA49-B2A0CC68C0B4}" type="slidenum">
              <a:rPr lang="en-AU" smtClean="0"/>
              <a:pPr/>
              <a:t>8</a:t>
            </a:fld>
            <a:endParaRPr lang="en-AU"/>
          </a:p>
        </p:txBody>
      </p:sp>
    </p:spTree>
    <p:extLst>
      <p:ext uri="{BB962C8B-B14F-4D97-AF65-F5344CB8AC3E}">
        <p14:creationId xmlns:p14="http://schemas.microsoft.com/office/powerpoint/2010/main" val="14378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Risk relevant </a:t>
            </a:r>
            <a:r>
              <a:rPr lang="en-AU" sz="1500">
                <a:solidFill>
                  <a:schemeClr val="accent2"/>
                </a:solidFill>
              </a:rPr>
              <a:t>information</a:t>
            </a:r>
            <a:r>
              <a:rPr lang="en-AU">
                <a:solidFill>
                  <a:schemeClr val="accent2"/>
                </a:solidFill>
              </a:rPr>
              <a:t> and client conversations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2</a:t>
            </a:r>
            <a:endParaRPr lang="en-AU" sz="1200">
              <a:solidFill>
                <a:schemeClr val="accent2"/>
              </a:solidFill>
              <a:latin typeface="VIC" panose="00000500000000000000" pitchFamily="2" charset="0"/>
            </a:endParaRPr>
          </a:p>
        </p:txBody>
      </p:sp>
      <p:sp>
        <p:nvSpPr>
          <p:cNvPr id="13" name="Rectangle: Rounded Corners 12">
            <a:extLst>
              <a:ext uri="{FF2B5EF4-FFF2-40B4-BE49-F238E27FC236}">
                <a16:creationId xmlns:a16="http://schemas.microsoft.com/office/drawing/2014/main" id="{2424EAC4-45A6-40A3-9A2D-B1E7C6C379C2}"/>
              </a:ext>
            </a:extLst>
          </p:cNvPr>
          <p:cNvSpPr/>
          <p:nvPr/>
        </p:nvSpPr>
        <p:spPr>
          <a:xfrm>
            <a:off x="996287" y="1720909"/>
            <a:ext cx="2990365" cy="3988775"/>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400" b="1">
                <a:solidFill>
                  <a:schemeClr val="accent2"/>
                </a:solidFill>
                <a:latin typeface="+mj-lt"/>
              </a:rPr>
              <a:t>Knowing how and why family violence information is shared helps us have honest conversations.</a:t>
            </a:r>
          </a:p>
          <a:p>
            <a:pPr algn="ctr"/>
            <a:endParaRPr lang="en-AU" sz="1400" b="1">
              <a:solidFill>
                <a:schemeClr val="accent2"/>
              </a:solidFill>
              <a:latin typeface="+mj-lt"/>
            </a:endParaRPr>
          </a:p>
          <a:p>
            <a:pPr algn="ctr"/>
            <a:r>
              <a:rPr lang="en-AU" sz="1400" b="1">
                <a:solidFill>
                  <a:schemeClr val="accent2"/>
                </a:solidFill>
                <a:latin typeface="+mj-lt"/>
              </a:rPr>
              <a:t>Honest conversations help us build trust by creating transparency about how and why information might be shared.</a:t>
            </a:r>
          </a:p>
        </p:txBody>
      </p:sp>
      <p:grpSp>
        <p:nvGrpSpPr>
          <p:cNvPr id="5" name="Group 4">
            <a:extLst>
              <a:ext uri="{FF2B5EF4-FFF2-40B4-BE49-F238E27FC236}">
                <a16:creationId xmlns:a16="http://schemas.microsoft.com/office/drawing/2014/main" id="{B6438CFE-12B2-4100-8F48-22E251EFAA59}"/>
              </a:ext>
            </a:extLst>
          </p:cNvPr>
          <p:cNvGrpSpPr/>
          <p:nvPr/>
        </p:nvGrpSpPr>
        <p:grpSpPr>
          <a:xfrm>
            <a:off x="4189545" y="1906105"/>
            <a:ext cx="3766782" cy="3495857"/>
            <a:chOff x="4171616" y="1773860"/>
            <a:chExt cx="3766782" cy="3495857"/>
          </a:xfrm>
        </p:grpSpPr>
        <p:sp>
          <p:nvSpPr>
            <p:cNvPr id="3" name="Rectangle: Rounded Corners 2">
              <a:extLst>
                <a:ext uri="{FF2B5EF4-FFF2-40B4-BE49-F238E27FC236}">
                  <a16:creationId xmlns:a16="http://schemas.microsoft.com/office/drawing/2014/main" id="{CE8B628C-FECC-4CFB-B7B2-53A99B568A97}"/>
                </a:ext>
              </a:extLst>
            </p:cNvPr>
            <p:cNvSpPr/>
            <p:nvPr/>
          </p:nvSpPr>
          <p:spPr>
            <a:xfrm>
              <a:off x="4171616" y="1773860"/>
              <a:ext cx="3766782" cy="1667727"/>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600"/>
                </a:spcAft>
              </a:pPr>
              <a:r>
                <a:rPr lang="en-AU" sz="1400" b="1" dirty="0">
                  <a:solidFill>
                    <a:schemeClr val="accent2"/>
                  </a:solidFill>
                  <a:latin typeface="+mj-lt"/>
                </a:rPr>
                <a:t>Who can share family violence information?</a:t>
              </a:r>
            </a:p>
            <a:p>
              <a:pPr algn="ctr"/>
              <a:r>
                <a:rPr lang="en-AU" sz="1400" dirty="0">
                  <a:solidFill>
                    <a:schemeClr val="tx2"/>
                  </a:solidFill>
                  <a:latin typeface="+mj-lt"/>
                </a:rPr>
                <a:t>Information Sharing Entities are prescribed by regulations.</a:t>
              </a:r>
              <a:endParaRPr lang="en-AU" dirty="0">
                <a:solidFill>
                  <a:schemeClr val="tx2"/>
                </a:solidFill>
                <a:latin typeface="VIC Light"/>
              </a:endParaRPr>
            </a:p>
            <a:p>
              <a:pPr algn="ctr"/>
              <a:endParaRPr lang="en-AU" dirty="0">
                <a:solidFill>
                  <a:schemeClr val="tx2"/>
                </a:solidFill>
              </a:endParaRPr>
            </a:p>
            <a:p>
              <a:pPr algn="ctr"/>
              <a:r>
                <a:rPr lang="en-AU" sz="1400" dirty="0">
                  <a:solidFill>
                    <a:schemeClr val="tx2"/>
                  </a:solidFill>
                  <a:latin typeface="+mj-lt"/>
                </a:rPr>
                <a:t>You and your organisation are included.</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4171616" y="3579694"/>
              <a:ext cx="3766782" cy="1690023"/>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600"/>
                </a:spcAft>
              </a:pPr>
              <a:r>
                <a:rPr lang="en-AU" sz="1400" b="1">
                  <a:solidFill>
                    <a:schemeClr val="accent2"/>
                  </a:solidFill>
                  <a:latin typeface="+mj-lt"/>
                </a:rPr>
                <a:t>Why do organisations share family violence information?</a:t>
              </a:r>
            </a:p>
            <a:p>
              <a:pPr algn="ctr">
                <a:spcAft>
                  <a:spcPts val="600"/>
                </a:spcAft>
              </a:pPr>
              <a:r>
                <a:rPr lang="en-AU" sz="1400">
                  <a:solidFill>
                    <a:schemeClr val="tx2"/>
                  </a:solidFill>
                  <a:latin typeface="+mj-lt"/>
                </a:rPr>
                <a:t>To assess and manage family violence risk, with the ultimate goal of increasing the safety and wellbeing of adult and children victim survivors.</a:t>
              </a:r>
            </a:p>
          </p:txBody>
        </p:sp>
      </p:gr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7" name="Slide Number Placeholder 6">
            <a:extLst>
              <a:ext uri="{FF2B5EF4-FFF2-40B4-BE49-F238E27FC236}">
                <a16:creationId xmlns:a16="http://schemas.microsoft.com/office/drawing/2014/main" id="{D726739A-EFFD-4A24-938A-5C508A546339}"/>
              </a:ext>
            </a:extLst>
          </p:cNvPr>
          <p:cNvSpPr>
            <a:spLocks noGrp="1"/>
          </p:cNvSpPr>
          <p:nvPr>
            <p:ph type="sldNum" sz="quarter" idx="12"/>
          </p:nvPr>
        </p:nvSpPr>
        <p:spPr/>
        <p:txBody>
          <a:bodyPr/>
          <a:lstStyle/>
          <a:p>
            <a:fld id="{636C11FB-B6ED-4826-AA49-B2A0CC68C0B4}" type="slidenum">
              <a:rPr lang="en-AU" smtClean="0"/>
              <a:pPr/>
              <a:t>9</a:t>
            </a:fld>
            <a:endParaRPr lang="en-AU"/>
          </a:p>
        </p:txBody>
      </p:sp>
    </p:spTree>
    <p:extLst>
      <p:ext uri="{BB962C8B-B14F-4D97-AF65-F5344CB8AC3E}">
        <p14:creationId xmlns:p14="http://schemas.microsoft.com/office/powerpoint/2010/main" val="1806752431"/>
      </p:ext>
    </p:extLst>
  </p:cSld>
  <p:clrMapOvr>
    <a:masterClrMapping/>
  </p:clrMapOvr>
</p:sld>
</file>

<file path=ppt/theme/theme1.xml><?xml version="1.0" encoding="utf-8"?>
<a:theme xmlns:a="http://schemas.openxmlformats.org/drawingml/2006/main" name="1_Office Theme">
  <a:themeElements>
    <a:clrScheme name="DPC PPT 2017">
      <a:dk1>
        <a:sysClr val="windowText" lastClr="000000"/>
      </a:dk1>
      <a:lt1>
        <a:sysClr val="window" lastClr="FFFFFF"/>
      </a:lt1>
      <a:dk2>
        <a:srgbClr val="53565A"/>
      </a:dk2>
      <a:lt2>
        <a:srgbClr val="FFFFFF"/>
      </a:lt2>
      <a:accent1>
        <a:srgbClr val="0072CE"/>
      </a:accent1>
      <a:accent2>
        <a:srgbClr val="009CA6"/>
      </a:accent2>
      <a:accent3>
        <a:srgbClr val="87189D"/>
      </a:accent3>
      <a:accent4>
        <a:srgbClr val="E35205"/>
      </a:accent4>
      <a:accent5>
        <a:srgbClr val="007B4B"/>
      </a:accent5>
      <a:accent6>
        <a:srgbClr val="AF272F"/>
      </a:accent6>
      <a:hlink>
        <a:srgbClr val="0072CE"/>
      </a:hlink>
      <a:folHlink>
        <a:srgbClr val="87189D"/>
      </a:folHlink>
    </a:clrScheme>
    <a:fontScheme name="BI Unit VIC font">
      <a:majorFont>
        <a:latin typeface="VIC"/>
        <a:ea typeface=""/>
        <a:cs typeface=""/>
      </a:majorFont>
      <a:minorFont>
        <a:latin typeface="V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l">
          <a:defRPr sz="10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ly A4 print PPT.potx" id="{1FFAFA2C-26CE-46BC-AE29-F3358A1AABE6}" vid="{FEB580A3-2608-4312-8F36-FB22C400B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FD86B706D8841BD5EA62EDA67A849" ma:contentTypeVersion="10" ma:contentTypeDescription="Create a new document." ma:contentTypeScope="" ma:versionID="92920d1cc0e7931fcfdb67a31dbb5112">
  <xsd:schema xmlns:xsd="http://www.w3.org/2001/XMLSchema" xmlns:xs="http://www.w3.org/2001/XMLSchema" xmlns:p="http://schemas.microsoft.com/office/2006/metadata/properties" xmlns:ns2="cf8aecac-2894-4ec0-95c5-4dc85e909f79" xmlns:ns3="c8a0d977-2638-48f4-87c2-ee762ca21d02" targetNamespace="http://schemas.microsoft.com/office/2006/metadata/properties" ma:root="true" ma:fieldsID="06f7cf317be01cebdc0bc17f5ad36ea9" ns2:_="" ns3:_="">
    <xsd:import namespace="cf8aecac-2894-4ec0-95c5-4dc85e909f79"/>
    <xsd:import namespace="c8a0d977-2638-48f4-87c2-ee762ca21d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aecac-2894-4ec0-95c5-4dc85e909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0d977-2638-48f4-87c2-ee762ca21d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8a0d977-2638-48f4-87c2-ee762ca21d02">
      <UserInfo>
        <DisplayName>Kate Phillips (DPC)</DisplayName>
        <AccountId>33</AccountId>
        <AccountType/>
      </UserInfo>
      <UserInfo>
        <DisplayName>Robyn Miller (DPC)</DisplayName>
        <AccountId>38</AccountId>
        <AccountType/>
      </UserInfo>
      <UserInfo>
        <DisplayName>Kerry O'Brien (DPC)</DisplayName>
        <AccountId>27</AccountId>
        <AccountType/>
      </UserInfo>
      <UserInfo>
        <DisplayName>Juliet Reardon (DPC)</DisplayName>
        <AccountId>41</AccountId>
        <AccountType/>
      </UserInfo>
      <UserInfo>
        <DisplayName>Tim Hannan (DPC)</DisplayName>
        <AccountId>24</AccountId>
        <AccountType/>
      </UserInfo>
      <UserInfo>
        <DisplayName>Fiona Grinwald (DPC)</DisplayName>
        <AccountId>37</AccountId>
        <AccountType/>
      </UserInfo>
      <UserInfo>
        <DisplayName>Sam Hannah-Rankin (DPC)</DisplayName>
        <AccountId>22</AccountId>
        <AccountType/>
      </UserInfo>
      <UserInfo>
        <DisplayName>Gwen Cruise (DPC)</DisplayName>
        <AccountId>35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B0198-05EF-45CE-BE12-4BB494A0F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aecac-2894-4ec0-95c5-4dc85e909f79"/>
    <ds:schemaRef ds:uri="c8a0d977-2638-48f4-87c2-ee762ca21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C2D8F7-919F-45E3-991D-278EB87A907A}">
  <ds:schemaRefs>
    <ds:schemaRef ds:uri="http://schemas.microsoft.com/office/2006/documentManagement/types"/>
    <ds:schemaRef ds:uri="cf8aecac-2894-4ec0-95c5-4dc85e909f79"/>
    <ds:schemaRef ds:uri="http://purl.org/dc/elements/1.1/"/>
    <ds:schemaRef ds:uri="http://schemas.microsoft.com/office/2006/metadata/properties"/>
    <ds:schemaRef ds:uri="c8a0d977-2638-48f4-87c2-ee762ca21d02"/>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B12DC20-D6ED-4FE1-BEFF-2B8D36160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1734</Words>
  <Application>Microsoft Office PowerPoint</Application>
  <PresentationFormat>On-screen Show (4:3)</PresentationFormat>
  <Paragraphs>248</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VIC</vt:lpstr>
      <vt:lpstr>VIC Light</vt:lpstr>
      <vt:lpstr>Wingdings</vt:lpstr>
      <vt:lpstr>1_Office Theme</vt:lpstr>
      <vt:lpstr>Family Violence Information Sharing Session 2 – How do I discuss family violence information sharing requirements with my clients?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Victorian Temperature Check: micro-surveys</dc:title>
  <dc:creator>Chiara Varazzani</dc:creator>
  <cp:lastModifiedBy>Julia Daly</cp:lastModifiedBy>
  <cp:revision>1</cp:revision>
  <dcterms:created xsi:type="dcterms:W3CDTF">2020-03-29T01:13:30Z</dcterms:created>
  <dcterms:modified xsi:type="dcterms:W3CDTF">2021-03-25T22:45:10Z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0x010100D06FD86B706D8841BD5EA62EDA67A849</vt:lpwstr>
  </property>
  <property fmtid="{D5CDD505-2E9C-101B-9397-08002B2CF9AE}" pid="3" name="ComplianceAssetId">
    <vt:lpwstr/>
  </property>
  <property fmtid="{D5CDD505-2E9C-101B-9397-08002B2CF9AE}" pid="4" name="SharedWithUsers">
    <vt:lpwstr>33;#Kate Phillips (DPC);#38;#Robyn Miller (DPC);#27;#Kerry O'Brien (DPC);#41;#Juliet Reardon (DPC);#24;#Tim Hannan (DPC);#37;#Fiona Grinwald (DPC);#22;#Sam Hannah-Rankin (DPC)</vt:lpwstr>
  </property>
  <property fmtid="{D5CDD505-2E9C-101B-9397-08002B2CF9AE}" pid="5" name="MSIP_Label_43e64453-338c-4f93-8a4d-0039a0a41f2a_Enabled">
    <vt:lpwstr>True</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Owner">
    <vt:lpwstr>Megan.Taylor@familysafety.vic.gov.au</vt:lpwstr>
  </property>
  <property fmtid="{D5CDD505-2E9C-101B-9397-08002B2CF9AE}" pid="8" name="MSIP_Label_43e64453-338c-4f93-8a4d-0039a0a41f2a_SetDate">
    <vt:lpwstr>2020-10-13T03:57:47.5072007Z</vt:lpwstr>
  </property>
  <property fmtid="{D5CDD505-2E9C-101B-9397-08002B2CF9AE}" pid="9" name="MSIP_Label_43e64453-338c-4f93-8a4d-0039a0a41f2a_Name">
    <vt:lpwstr>OFFICIAL</vt:lpwstr>
  </property>
  <property fmtid="{D5CDD505-2E9C-101B-9397-08002B2CF9AE}" pid="10" name="MSIP_Label_43e64453-338c-4f93-8a4d-0039a0a41f2a_Application">
    <vt:lpwstr>Microsoft Azure Information Protection</vt:lpwstr>
  </property>
  <property fmtid="{D5CDD505-2E9C-101B-9397-08002B2CF9AE}" pid="11" name="MSIP_Label_43e64453-338c-4f93-8a4d-0039a0a41f2a_ActionId">
    <vt:lpwstr>768d5a57-7a09-4841-a11b-02eb8692ce3e</vt:lpwstr>
  </property>
  <property fmtid="{D5CDD505-2E9C-101B-9397-08002B2CF9AE}" pid="12" name="MSIP_Label_43e64453-338c-4f93-8a4d-0039a0a41f2a_Extended_MSFT_Method">
    <vt:lpwstr>Automatic</vt:lpwstr>
  </property>
  <property fmtid="{D5CDD505-2E9C-101B-9397-08002B2CF9AE}" pid="13" name="MSIP_Label_7158ebbd-6c5e-441f-bfc9-4eb8c11e3978_Enabled">
    <vt:lpwstr>True</vt:lpwstr>
  </property>
  <property fmtid="{D5CDD505-2E9C-101B-9397-08002B2CF9AE}" pid="14" name="MSIP_Label_7158ebbd-6c5e-441f-bfc9-4eb8c11e3978_SiteId">
    <vt:lpwstr>722ea0be-3e1c-4b11-ad6f-9401d6856e24</vt:lpwstr>
  </property>
  <property fmtid="{D5CDD505-2E9C-101B-9397-08002B2CF9AE}" pid="15" name="MSIP_Label_7158ebbd-6c5e-441f-bfc9-4eb8c11e3978_Owner">
    <vt:lpwstr>jenny.liao@dpc.vic.gov.au</vt:lpwstr>
  </property>
  <property fmtid="{D5CDD505-2E9C-101B-9397-08002B2CF9AE}" pid="16" name="MSIP_Label_7158ebbd-6c5e-441f-bfc9-4eb8c11e3978_SetDate">
    <vt:lpwstr>2020-03-29T02:39:57.8335998Z</vt:lpwstr>
  </property>
  <property fmtid="{D5CDD505-2E9C-101B-9397-08002B2CF9AE}" pid="17" name="MSIP_Label_7158ebbd-6c5e-441f-bfc9-4eb8c11e3978_Name">
    <vt:lpwstr>OFFICIAL</vt:lpwstr>
  </property>
  <property fmtid="{D5CDD505-2E9C-101B-9397-08002B2CF9AE}" pid="18" name="MSIP_Label_7158ebbd-6c5e-441f-bfc9-4eb8c11e3978_Application">
    <vt:lpwstr>Microsoft Azure Information Protection</vt:lpwstr>
  </property>
  <property fmtid="{D5CDD505-2E9C-101B-9397-08002B2CF9AE}" pid="19" name="MSIP_Label_7158ebbd-6c5e-441f-bfc9-4eb8c11e3978_Extended_MSFT_Method">
    <vt:lpwstr>Manual</vt:lpwstr>
  </property>
  <property fmtid="{D5CDD505-2E9C-101B-9397-08002B2CF9AE}" pid="20" name="Sensitivity">
    <vt:lpwstr>OFFICIAL OFFICIAL</vt:lpwstr>
  </property>
</Properties>
</file>