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28"/>
  </p:notesMasterIdLst>
  <p:sldIdLst>
    <p:sldId id="257" r:id="rId5"/>
    <p:sldId id="704" r:id="rId6"/>
    <p:sldId id="754" r:id="rId7"/>
    <p:sldId id="757" r:id="rId8"/>
    <p:sldId id="755" r:id="rId9"/>
    <p:sldId id="750" r:id="rId10"/>
    <p:sldId id="784" r:id="rId11"/>
    <p:sldId id="758" r:id="rId12"/>
    <p:sldId id="775" r:id="rId13"/>
    <p:sldId id="759" r:id="rId14"/>
    <p:sldId id="783" r:id="rId15"/>
    <p:sldId id="776" r:id="rId16"/>
    <p:sldId id="751" r:id="rId17"/>
    <p:sldId id="762" r:id="rId18"/>
    <p:sldId id="763" r:id="rId19"/>
    <p:sldId id="777" r:id="rId20"/>
    <p:sldId id="772" r:id="rId21"/>
    <p:sldId id="752" r:id="rId22"/>
    <p:sldId id="765" r:id="rId23"/>
    <p:sldId id="767" r:id="rId24"/>
    <p:sldId id="753" r:id="rId25"/>
    <p:sldId id="782" r:id="rId26"/>
    <p:sldId id="715"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CB3D01-64E5-A470-E662-361E9A9A9EF5}" name="Megan Taylor (DHHS)" initials="M(" userId="S::megan.taylor_familysafety.vic.gov.au#ext#@vicgov.onmicrosoft.com::4147922b-d8e0-4ba2-9913-fba5a5fd2308" providerId="AD"/>
  <p188:author id="{60AB6A2F-4CDE-492B-80DE-D25EECE1300C}" name="Gwen Cruise (DPC)" initials="G(" userId="S::gwen.cruise@dpc.vic.gov.au::39c75b4d-4b7a-476f-91d0-4c2b1cb5b705" providerId="AD"/>
  <p188:author id="{F3151970-6EFE-FE5A-E002-45B8ACA24A54}" name="Cassandra Mancuso (DHHS)" initials="C(" userId="S::cassandra.mancuso_familysafety.vic.gov.au#ext#@vicgov.onmicrosoft.com::f6c52930-a85d-4ad9-8823-f997ca3e9bf7" providerId="AD"/>
  <p188:author id="{2BD1C77A-E440-83E1-48C7-A9118F235DB1}" name="Sophie Robinson (DHHS)" initials="S(" userId="S::sophie.robinson_familysafety.vic.gov.au#ext#@vicgov.onmicrosoft.com::f46ace76-37e0-4969-bb3e-e79ee5b76938" providerId="AD"/>
  <p188:author id="{735E70DA-CFD4-32B9-682D-ECA904DB2AC6}" name="Emily Dunstan" initials="ED" userId="S::emily.dunstan_sustainability.vic.gov.au#ext#@vicgov.onmicrosoft.com::8191d235-c0c9-421a-82bc-159d5b1c6abf" providerId="AD"/>
  <p188:author id="{776468F0-87A4-B073-3C0C-CD3B4A5427E1}" name="Donna x Thompson (DHHS)" initials="D(" userId="S::donna.x.thompson_familysafety.vic.gov.au#ext#@vicgov.onmicrosoft.com::013ff957-9683-4ef2-a880-6587de4179c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im Hannan (DPC)" initials="TH( [2]" lastIdx="6" clrIdx="6">
    <p:extLst>
      <p:ext uri="{19B8F6BF-5375-455C-9EA6-DF929625EA0E}">
        <p15:presenceInfo xmlns:p15="http://schemas.microsoft.com/office/powerpoint/2012/main" userId="S::tim.hannan@dpc.vic.gov.au::5ddcf09c-1eb3-4cbf-8470-a34b8d5cc415" providerId="AD"/>
      </p:ext>
    </p:extLst>
  </p:cmAuthor>
  <p:cmAuthor id="1" name="Tim Hannan (DPC)" initials="TH(" lastIdx="2" clrIdx="0">
    <p:extLst>
      <p:ext uri="{19B8F6BF-5375-455C-9EA6-DF929625EA0E}">
        <p15:presenceInfo xmlns:p15="http://schemas.microsoft.com/office/powerpoint/2012/main" userId="S::tim.hannan@dpc.vic.gov.au::2121a753-55da-464d-978d-63d03c70e91d" providerId="AD"/>
      </p:ext>
    </p:extLst>
  </p:cmAuthor>
  <p:cmAuthor id="8" name="Megan Taylor (DHHS)" initials="MT(" lastIdx="9" clrIdx="7">
    <p:extLst>
      <p:ext uri="{19B8F6BF-5375-455C-9EA6-DF929625EA0E}">
        <p15:presenceInfo xmlns:p15="http://schemas.microsoft.com/office/powerpoint/2012/main" userId="S::Megan.Taylor@familysafety.vic.gov.au::c4669ca5-a721-45c0-8859-575f648d395d" providerId="AD"/>
      </p:ext>
    </p:extLst>
  </p:cmAuthor>
  <p:cmAuthor id="2" name="Chiara Varazzani (DPC)" initials="CV(" lastIdx="5" clrIdx="1">
    <p:extLst>
      <p:ext uri="{19B8F6BF-5375-455C-9EA6-DF929625EA0E}">
        <p15:presenceInfo xmlns:p15="http://schemas.microsoft.com/office/powerpoint/2012/main" userId="S::chiara.varazzani@dpc.vic.gov.au::5cc6e69e-869f-4c79-81ca-77e1daad7c52" providerId="AD"/>
      </p:ext>
    </p:extLst>
  </p:cmAuthor>
  <p:cmAuthor id="9" name="Donna x Thompson (DHHS)" initials="D(" lastIdx="4" clrIdx="8">
    <p:extLst>
      <p:ext uri="{19B8F6BF-5375-455C-9EA6-DF929625EA0E}">
        <p15:presenceInfo xmlns:p15="http://schemas.microsoft.com/office/powerpoint/2012/main" userId="S::donna.x.thompson_familysafety.vic.gov.au#ext#@vicgov.onmicrosoft.com::013ff957-9683-4ef2-a880-6587de4179c2" providerId="AD"/>
      </p:ext>
    </p:extLst>
  </p:cmAuthor>
  <p:cmAuthor id="3" name="Gwen Cruise (DPC)" initials="GC(" lastIdx="21" clrIdx="2">
    <p:extLst>
      <p:ext uri="{19B8F6BF-5375-455C-9EA6-DF929625EA0E}">
        <p15:presenceInfo xmlns:p15="http://schemas.microsoft.com/office/powerpoint/2012/main" userId="S::gwen.cruise@dpc.vic.gov.au::39c75b4d-4b7a-476f-91d0-4c2b1cb5b705" providerId="AD"/>
      </p:ext>
    </p:extLst>
  </p:cmAuthor>
  <p:cmAuthor id="4" name="Robyn Miller (DPC)" initials="R(" lastIdx="6" clrIdx="3">
    <p:extLst>
      <p:ext uri="{19B8F6BF-5375-455C-9EA6-DF929625EA0E}">
        <p15:presenceInfo xmlns:p15="http://schemas.microsoft.com/office/powerpoint/2012/main" userId="S::robyn.miller@dpc.vic.gov.au::f36b4bc7-13c4-44bf-acc1-7766edfc66fe" providerId="AD"/>
      </p:ext>
    </p:extLst>
  </p:cmAuthor>
  <p:cmAuthor id="5" name="Kate Phillips (DPC)" initials="KP(" lastIdx="1" clrIdx="4">
    <p:extLst>
      <p:ext uri="{19B8F6BF-5375-455C-9EA6-DF929625EA0E}">
        <p15:presenceInfo xmlns:p15="http://schemas.microsoft.com/office/powerpoint/2012/main" userId="S::kate.phillips@dpc.vic.gov.au::e47133fb-cfce-410a-847d-eb8690be83b0" providerId="AD"/>
      </p:ext>
    </p:extLst>
  </p:cmAuthor>
  <p:cmAuthor id="6" name="Fiona Grinwald (DPC)" initials="F(" lastIdx="7" clrIdx="5">
    <p:extLst>
      <p:ext uri="{19B8F6BF-5375-455C-9EA6-DF929625EA0E}">
        <p15:presenceInfo xmlns:p15="http://schemas.microsoft.com/office/powerpoint/2012/main" userId="S::fiona.grinwald@dpc.vic.gov.au::aed701ea-a86c-4777-b498-c007b8d266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DDF"/>
    <a:srgbClr val="DE8DEE"/>
    <a:srgbClr val="D9D9D9"/>
    <a:srgbClr val="F2F2F2"/>
    <a:srgbClr val="00C1D0"/>
    <a:srgbClr val="0072CE"/>
    <a:srgbClr val="00569B"/>
    <a:srgbClr val="FCC106"/>
    <a:srgbClr val="FFBABA"/>
    <a:srgbClr val="C0DD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8B27F8-32DC-6252-268A-0CD91FEF0179}" v="56" dt="2021-01-08T06:20:22.942"/>
    <p1510:client id="{3B5A1761-1B1E-09A7-85DE-CE24F45FBC47}" v="3" dt="2020-12-21T00:38:25.217"/>
    <p1510:client id="{632E08CC-B24C-125E-85FD-B090B3F30439}" v="5" dt="2020-12-22T06:51:36.388"/>
    <p1510:client id="{68231703-ADC1-E6A1-FD14-C7D58F34E185}" v="4" dt="2021-01-06T03:59:41.635"/>
    <p1510:client id="{71D8B2D8-ECC2-9371-4439-8A9A54A346D6}" v="147" dt="2021-01-06T04:05:43.969"/>
    <p1510:client id="{75D6ECF4-C114-EBE0-1AC0-BF28586A57E1}" v="2" dt="2020-12-21T03:14:50.245"/>
    <p1510:client id="{C7C51B55-4832-AAD1-62CF-5E7412829017}" v="6" dt="2020-12-21T01:56:42.693"/>
    <p1510:client id="{D599BDBF-DAD6-432F-AA5D-8DC567CBD625}" v="1044" dt="2020-12-21T01:55:27.873"/>
    <p1510:client id="{DCB9BE7A-DFB0-DA41-2CC2-DB777DC6C3F8}" v="2" dt="2021-01-14T05:25:24.216"/>
    <p1510:client id="{E52F263E-5385-F227-4951-113727D77571}" v="2" dt="2021-01-06T03:20:54.992"/>
    <p1510:client id="{E548B034-3C28-4B4E-9F6A-290A224A5517}" v="2" dt="2020-12-21T04:31:11.9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2" d="100"/>
          <a:sy n="42" d="100"/>
        </p:scale>
        <p:origin x="132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na x Thompson (DHHS)" userId="S::donna.x.thompson_familysafety.vic.gov.au#ext#@vicgov.onmicrosoft.com::013ff957-9683-4ef2-a880-6587de4179c2" providerId="AD" clId="Web-{71D8B2D8-ECC2-9371-4439-8A9A54A346D6}"/>
    <pc:docChg chg="modSld">
      <pc:chgData name="Donna x Thompson (DHHS)" userId="S::donna.x.thompson_familysafety.vic.gov.au#ext#@vicgov.onmicrosoft.com::013ff957-9683-4ef2-a880-6587de4179c2" providerId="AD" clId="Web-{71D8B2D8-ECC2-9371-4439-8A9A54A346D6}" dt="2021-01-06T04:05:43.969" v="130" actId="20577"/>
      <pc:docMkLst>
        <pc:docMk/>
      </pc:docMkLst>
      <pc:sldChg chg="addSp delSp modSp">
        <pc:chgData name="Donna x Thompson (DHHS)" userId="S::donna.x.thompson_familysafety.vic.gov.au#ext#@vicgov.onmicrosoft.com::013ff957-9683-4ef2-a880-6587de4179c2" providerId="AD" clId="Web-{71D8B2D8-ECC2-9371-4439-8A9A54A346D6}" dt="2021-01-06T04:05:43.969" v="130" actId="20577"/>
        <pc:sldMkLst>
          <pc:docMk/>
          <pc:sldMk cId="1346535419" sldId="765"/>
        </pc:sldMkLst>
        <pc:spChg chg="add del mod">
          <ac:chgData name="Donna x Thompson (DHHS)" userId="S::donna.x.thompson_familysafety.vic.gov.au#ext#@vicgov.onmicrosoft.com::013ff957-9683-4ef2-a880-6587de4179c2" providerId="AD" clId="Web-{71D8B2D8-ECC2-9371-4439-8A9A54A346D6}" dt="2021-01-06T04:03:45.613" v="3"/>
          <ac:spMkLst>
            <pc:docMk/>
            <pc:sldMk cId="1346535419" sldId="765"/>
            <ac:spMk id="6" creationId="{3543CF14-E365-4CFD-B721-C2AEB1B8D702}"/>
          </ac:spMkLst>
        </pc:spChg>
        <pc:spChg chg="mod">
          <ac:chgData name="Donna x Thompson (DHHS)" userId="S::donna.x.thompson_familysafety.vic.gov.au#ext#@vicgov.onmicrosoft.com::013ff957-9683-4ef2-a880-6587de4179c2" providerId="AD" clId="Web-{71D8B2D8-ECC2-9371-4439-8A9A54A346D6}" dt="2021-01-06T04:05:43.969" v="130" actId="20577"/>
          <ac:spMkLst>
            <pc:docMk/>
            <pc:sldMk cId="1346535419" sldId="765"/>
            <ac:spMk id="7" creationId="{3E319310-9F1E-4168-9B81-B1CE8255416E}"/>
          </ac:spMkLst>
        </pc:spChg>
        <pc:spChg chg="mod">
          <ac:chgData name="Donna x Thompson (DHHS)" userId="S::donna.x.thompson_familysafety.vic.gov.au#ext#@vicgov.onmicrosoft.com::013ff957-9683-4ef2-a880-6587de4179c2" providerId="AD" clId="Web-{71D8B2D8-ECC2-9371-4439-8A9A54A346D6}" dt="2021-01-06T04:05:23.421" v="106" actId="20577"/>
          <ac:spMkLst>
            <pc:docMk/>
            <pc:sldMk cId="1346535419" sldId="765"/>
            <ac:spMk id="20" creationId="{22A2B04F-E27C-405E-84F8-C9743A6FF23F}"/>
          </ac:spMkLst>
        </pc:spChg>
      </pc:sldChg>
    </pc:docChg>
  </pc:docChgLst>
  <pc:docChgLst>
    <pc:chgData name="Gwen Cruise (DPC)" userId="S::gwen.cruise@dpc.vic.gov.au::39c75b4d-4b7a-476f-91d0-4c2b1cb5b705" providerId="AD" clId="Web-{75D6ECF4-C114-EBE0-1AC0-BF28586A57E1}"/>
    <pc:docChg chg="modSld">
      <pc:chgData name="Gwen Cruise (DPC)" userId="S::gwen.cruise@dpc.vic.gov.au::39c75b4d-4b7a-476f-91d0-4c2b1cb5b705" providerId="AD" clId="Web-{75D6ECF4-C114-EBE0-1AC0-BF28586A57E1}" dt="2020-12-21T03:14:50.245" v="1" actId="20577"/>
      <pc:docMkLst>
        <pc:docMk/>
      </pc:docMkLst>
      <pc:sldChg chg="modSp">
        <pc:chgData name="Gwen Cruise (DPC)" userId="S::gwen.cruise@dpc.vic.gov.au::39c75b4d-4b7a-476f-91d0-4c2b1cb5b705" providerId="AD" clId="Web-{75D6ECF4-C114-EBE0-1AC0-BF28586A57E1}" dt="2020-12-21T03:14:50.245" v="1" actId="20577"/>
        <pc:sldMkLst>
          <pc:docMk/>
          <pc:sldMk cId="2278938820" sldId="784"/>
        </pc:sldMkLst>
        <pc:spChg chg="mod">
          <ac:chgData name="Gwen Cruise (DPC)" userId="S::gwen.cruise@dpc.vic.gov.au::39c75b4d-4b7a-476f-91d0-4c2b1cb5b705" providerId="AD" clId="Web-{75D6ECF4-C114-EBE0-1AC0-BF28586A57E1}" dt="2020-12-21T03:14:50.245" v="1" actId="20577"/>
          <ac:spMkLst>
            <pc:docMk/>
            <pc:sldMk cId="2278938820" sldId="784"/>
            <ac:spMk id="15" creationId="{3DFBECE5-291D-485D-8D01-C556D8690462}"/>
          </ac:spMkLst>
        </pc:spChg>
      </pc:sldChg>
    </pc:docChg>
  </pc:docChgLst>
  <pc:docChgLst>
    <pc:chgData name="Gwen Cruise (DPC)" userId="S::gwen.cruise@dpc.vic.gov.au::39c75b4d-4b7a-476f-91d0-4c2b1cb5b705" providerId="AD" clId="Web-{58726531-4C50-4AD4-5DE9-2A05A8286B33}"/>
    <pc:docChg chg="addSld modSld">
      <pc:chgData name="Gwen Cruise (DPC)" userId="S::gwen.cruise@dpc.vic.gov.au::39c75b4d-4b7a-476f-91d0-4c2b1cb5b705" providerId="AD" clId="Web-{58726531-4C50-4AD4-5DE9-2A05A8286B33}" dt="2020-12-07T06:49:46.411" v="72" actId="20577"/>
      <pc:docMkLst>
        <pc:docMk/>
      </pc:docMkLst>
      <pc:sldChg chg="modSp">
        <pc:chgData name="Gwen Cruise (DPC)" userId="S::gwen.cruise@dpc.vic.gov.au::39c75b4d-4b7a-476f-91d0-4c2b1cb5b705" providerId="AD" clId="Web-{58726531-4C50-4AD4-5DE9-2A05A8286B33}" dt="2020-12-07T06:49:46.411" v="72" actId="20577"/>
        <pc:sldMkLst>
          <pc:docMk/>
          <pc:sldMk cId="2441531898" sldId="759"/>
        </pc:sldMkLst>
        <pc:spChg chg="mod">
          <ac:chgData name="Gwen Cruise (DPC)" userId="S::gwen.cruise@dpc.vic.gov.au::39c75b4d-4b7a-476f-91d0-4c2b1cb5b705" providerId="AD" clId="Web-{58726531-4C50-4AD4-5DE9-2A05A8286B33}" dt="2020-12-07T06:49:46.411" v="72" actId="20577"/>
          <ac:spMkLst>
            <pc:docMk/>
            <pc:sldMk cId="2441531898" sldId="759"/>
            <ac:spMk id="20" creationId="{A8563C22-B104-4037-8CAC-1EE303D67C4C}"/>
          </ac:spMkLst>
        </pc:spChg>
      </pc:sldChg>
      <pc:sldChg chg="delSp modSp add replId">
        <pc:chgData name="Gwen Cruise (DPC)" userId="S::gwen.cruise@dpc.vic.gov.au::39c75b4d-4b7a-476f-91d0-4c2b1cb5b705" providerId="AD" clId="Web-{58726531-4C50-4AD4-5DE9-2A05A8286B33}" dt="2020-12-07T06:42:02.668" v="51" actId="20577"/>
        <pc:sldMkLst>
          <pc:docMk/>
          <pc:sldMk cId="4034960147" sldId="783"/>
        </pc:sldMkLst>
        <pc:spChg chg="mod">
          <ac:chgData name="Gwen Cruise (DPC)" userId="S::gwen.cruise@dpc.vic.gov.au::39c75b4d-4b7a-476f-91d0-4c2b1cb5b705" providerId="AD" clId="Web-{58726531-4C50-4AD4-5DE9-2A05A8286B33}" dt="2020-12-07T05:47:40.343" v="46" actId="14100"/>
          <ac:spMkLst>
            <pc:docMk/>
            <pc:sldMk cId="4034960147" sldId="783"/>
            <ac:spMk id="3" creationId="{CE8B628C-FECC-4CFB-B7B2-53A99B568A97}"/>
          </ac:spMkLst>
        </pc:spChg>
        <pc:spChg chg="mod">
          <ac:chgData name="Gwen Cruise (DPC)" userId="S::gwen.cruise@dpc.vic.gov.au::39c75b4d-4b7a-476f-91d0-4c2b1cb5b705" providerId="AD" clId="Web-{58726531-4C50-4AD4-5DE9-2A05A8286B33}" dt="2020-12-07T06:42:02.668" v="51" actId="20577"/>
          <ac:spMkLst>
            <pc:docMk/>
            <pc:sldMk cId="4034960147" sldId="783"/>
            <ac:spMk id="20" creationId="{A8563C22-B104-4037-8CAC-1EE303D67C4C}"/>
          </ac:spMkLst>
        </pc:spChg>
        <pc:spChg chg="del">
          <ac:chgData name="Gwen Cruise (DPC)" userId="S::gwen.cruise@dpc.vic.gov.au::39c75b4d-4b7a-476f-91d0-4c2b1cb5b705" providerId="AD" clId="Web-{58726531-4C50-4AD4-5DE9-2A05A8286B33}" dt="2020-12-07T04:50:50.816" v="1"/>
          <ac:spMkLst>
            <pc:docMk/>
            <pc:sldMk cId="4034960147" sldId="783"/>
            <ac:spMk id="27" creationId="{65E9FD7A-A7FC-4DA3-A844-292E27BF69C7}"/>
          </ac:spMkLst>
        </pc:spChg>
      </pc:sldChg>
    </pc:docChg>
  </pc:docChgLst>
  <pc:docChgLst>
    <pc:chgData name="Megan Taylor (DHHS)" userId="S::megan.taylor_familysafety.vic.gov.au#ext#@vicgov.onmicrosoft.com::4147922b-d8e0-4ba2-9913-fba5a5fd2308" providerId="AD" clId="Web-{8632AD9E-B654-D9CE-3994-93FD34D3D7E1}"/>
    <pc:docChg chg="mod">
      <pc:chgData name="Megan Taylor (DHHS)" userId="S::megan.taylor_familysafety.vic.gov.au#ext#@vicgov.onmicrosoft.com::4147922b-d8e0-4ba2-9913-fba5a5fd2308" providerId="AD" clId="Web-{8632AD9E-B654-D9CE-3994-93FD34D3D7E1}" dt="2020-12-01T22:46:47.553" v="4"/>
      <pc:docMkLst>
        <pc:docMk/>
      </pc:docMkLst>
      <pc:sldChg chg="addCm modCm">
        <pc:chgData name="Megan Taylor (DHHS)" userId="S::megan.taylor_familysafety.vic.gov.au#ext#@vicgov.onmicrosoft.com::4147922b-d8e0-4ba2-9913-fba5a5fd2308" providerId="AD" clId="Web-{8632AD9E-B654-D9CE-3994-93FD34D3D7E1}" dt="2020-12-01T22:46:47.553" v="4"/>
        <pc:sldMkLst>
          <pc:docMk/>
          <pc:sldMk cId="2441531898" sldId="759"/>
        </pc:sldMkLst>
      </pc:sldChg>
      <pc:sldChg chg="modCm">
        <pc:chgData name="Megan Taylor (DHHS)" userId="S::megan.taylor_familysafety.vic.gov.au#ext#@vicgov.onmicrosoft.com::4147922b-d8e0-4ba2-9913-fba5a5fd2308" providerId="AD" clId="Web-{8632AD9E-B654-D9CE-3994-93FD34D3D7E1}" dt="2020-12-01T22:39:25.311" v="1"/>
        <pc:sldMkLst>
          <pc:docMk/>
          <pc:sldMk cId="3876005241" sldId="775"/>
        </pc:sldMkLst>
      </pc:sldChg>
    </pc:docChg>
  </pc:docChgLst>
  <pc:docChgLst>
    <pc:chgData name="Sophie Robinson (DHHS)" userId="S::sophie.robinson_familysafety.vic.gov.au#ext#@vicgov.onmicrosoft.com::f46ace76-37e0-4969-bb3e-e79ee5b76938" providerId="AD" clId="Web-{4F3838FB-3C09-2902-9B27-65ADE44D3913}"/>
    <pc:docChg chg="mod">
      <pc:chgData name="Sophie Robinson (DHHS)" userId="S::sophie.robinson_familysafety.vic.gov.au#ext#@vicgov.onmicrosoft.com::f46ace76-37e0-4969-bb3e-e79ee5b76938" providerId="AD" clId="Web-{4F3838FB-3C09-2902-9B27-65ADE44D3913}" dt="2020-12-02T23:55:28.784" v="2"/>
      <pc:docMkLst>
        <pc:docMk/>
      </pc:docMkLst>
      <pc:sldChg chg="modCm">
        <pc:chgData name="Sophie Robinson (DHHS)" userId="S::sophie.robinson_familysafety.vic.gov.au#ext#@vicgov.onmicrosoft.com::f46ace76-37e0-4969-bb3e-e79ee5b76938" providerId="AD" clId="Web-{4F3838FB-3C09-2902-9B27-65ADE44D3913}" dt="2020-12-02T23:55:28.784" v="2"/>
        <pc:sldMkLst>
          <pc:docMk/>
          <pc:sldMk cId="2441531898" sldId="759"/>
        </pc:sldMkLst>
      </pc:sldChg>
      <pc:sldChg chg="modCm">
        <pc:chgData name="Sophie Robinson (DHHS)" userId="S::sophie.robinson_familysafety.vic.gov.au#ext#@vicgov.onmicrosoft.com::f46ace76-37e0-4969-bb3e-e79ee5b76938" providerId="AD" clId="Web-{4F3838FB-3C09-2902-9B27-65ADE44D3913}" dt="2020-12-02T23:55:15.675" v="1"/>
        <pc:sldMkLst>
          <pc:docMk/>
          <pc:sldMk cId="3876005241" sldId="775"/>
        </pc:sldMkLst>
      </pc:sldChg>
    </pc:docChg>
  </pc:docChgLst>
  <pc:docChgLst>
    <pc:chgData name="Gwen Cruise (DPC)" userId="S::gwen.cruise@dpc.vic.gov.au::39c75b4d-4b7a-476f-91d0-4c2b1cb5b705" providerId="AD" clId="Web-{6BC9761B-D9DA-3446-069E-5E9FAA58ABA2}"/>
    <pc:docChg chg="modSld">
      <pc:chgData name="Gwen Cruise (DPC)" userId="S::gwen.cruise@dpc.vic.gov.au::39c75b4d-4b7a-476f-91d0-4c2b1cb5b705" providerId="AD" clId="Web-{6BC9761B-D9DA-3446-069E-5E9FAA58ABA2}" dt="2020-11-30T07:58:15.464" v="1" actId="20577"/>
      <pc:docMkLst>
        <pc:docMk/>
      </pc:docMkLst>
      <pc:sldChg chg="modSp">
        <pc:chgData name="Gwen Cruise (DPC)" userId="S::gwen.cruise@dpc.vic.gov.au::39c75b4d-4b7a-476f-91d0-4c2b1cb5b705" providerId="AD" clId="Web-{6BC9761B-D9DA-3446-069E-5E9FAA58ABA2}" dt="2020-11-30T07:58:15.464" v="1" actId="20577"/>
        <pc:sldMkLst>
          <pc:docMk/>
          <pc:sldMk cId="3000878147" sldId="763"/>
        </pc:sldMkLst>
        <pc:spChg chg="mod">
          <ac:chgData name="Gwen Cruise (DPC)" userId="S::gwen.cruise@dpc.vic.gov.au::39c75b4d-4b7a-476f-91d0-4c2b1cb5b705" providerId="AD" clId="Web-{6BC9761B-D9DA-3446-069E-5E9FAA58ABA2}" dt="2020-11-30T07:58:15.464" v="1" actId="20577"/>
          <ac:spMkLst>
            <pc:docMk/>
            <pc:sldMk cId="3000878147" sldId="763"/>
            <ac:spMk id="30" creationId="{1ED57F2B-C792-430F-9AED-890940ADB54A}"/>
          </ac:spMkLst>
        </pc:spChg>
      </pc:sldChg>
    </pc:docChg>
  </pc:docChgLst>
  <pc:docChgLst>
    <pc:chgData name="Gwen Cruise (DPC)" userId="S::gwen.cruise@dpc.vic.gov.au::39c75b4d-4b7a-476f-91d0-4c2b1cb5b705" providerId="AD" clId="Web-{C7C51B55-4832-AAD1-62CF-5E7412829017}"/>
    <pc:docChg chg="">
      <pc:chgData name="Gwen Cruise (DPC)" userId="S::gwen.cruise@dpc.vic.gov.au::39c75b4d-4b7a-476f-91d0-4c2b1cb5b705" providerId="AD" clId="Web-{C7C51B55-4832-AAD1-62CF-5E7412829017}" dt="2020-12-21T01:56:42.693" v="2"/>
      <pc:docMkLst>
        <pc:docMk/>
      </pc:docMkLst>
      <pc:sldChg chg="addCm modCm">
        <pc:chgData name="Gwen Cruise (DPC)" userId="S::gwen.cruise@dpc.vic.gov.au::39c75b4d-4b7a-476f-91d0-4c2b1cb5b705" providerId="AD" clId="Web-{C7C51B55-4832-AAD1-62CF-5E7412829017}" dt="2020-12-21T01:53:50.393" v="1"/>
        <pc:sldMkLst>
          <pc:docMk/>
          <pc:sldMk cId="3791604092" sldId="776"/>
        </pc:sldMkLst>
      </pc:sldChg>
      <pc:sldChg chg="modCm">
        <pc:chgData name="Gwen Cruise (DPC)" userId="S::gwen.cruise@dpc.vic.gov.au::39c75b4d-4b7a-476f-91d0-4c2b1cb5b705" providerId="AD" clId="Web-{C7C51B55-4832-AAD1-62CF-5E7412829017}" dt="2020-12-21T01:56:42.693" v="2"/>
        <pc:sldMkLst>
          <pc:docMk/>
          <pc:sldMk cId="2278938820" sldId="784"/>
        </pc:sldMkLst>
      </pc:sldChg>
    </pc:docChg>
  </pc:docChgLst>
  <pc:docChgLst>
    <pc:chgData name="Donna x Thompson (DHHS)" userId="S::donna.x.thompson_familysafety.vic.gov.au#ext#@vicgov.onmicrosoft.com::013ff957-9683-4ef2-a880-6587de4179c2" providerId="AD" clId="Web-{68231703-ADC1-E6A1-FD14-C7D58F34E185}"/>
    <pc:docChg chg="modSld">
      <pc:chgData name="Donna x Thompson (DHHS)" userId="S::donna.x.thompson_familysafety.vic.gov.au#ext#@vicgov.onmicrosoft.com::013ff957-9683-4ef2-a880-6587de4179c2" providerId="AD" clId="Web-{68231703-ADC1-E6A1-FD14-C7D58F34E185}" dt="2021-01-06T03:59:41.635" v="3" actId="20577"/>
      <pc:docMkLst>
        <pc:docMk/>
      </pc:docMkLst>
      <pc:sldChg chg="modSp">
        <pc:chgData name="Donna x Thompson (DHHS)" userId="S::donna.x.thompson_familysafety.vic.gov.au#ext#@vicgov.onmicrosoft.com::013ff957-9683-4ef2-a880-6587de4179c2" providerId="AD" clId="Web-{68231703-ADC1-E6A1-FD14-C7D58F34E185}" dt="2021-01-06T03:59:41.635" v="3" actId="20577"/>
        <pc:sldMkLst>
          <pc:docMk/>
          <pc:sldMk cId="1346535419" sldId="765"/>
        </pc:sldMkLst>
        <pc:spChg chg="mod">
          <ac:chgData name="Donna x Thompson (DHHS)" userId="S::donna.x.thompson_familysafety.vic.gov.au#ext#@vicgov.onmicrosoft.com::013ff957-9683-4ef2-a880-6587de4179c2" providerId="AD" clId="Web-{68231703-ADC1-E6A1-FD14-C7D58F34E185}" dt="2021-01-06T03:59:41.635" v="3" actId="20577"/>
          <ac:spMkLst>
            <pc:docMk/>
            <pc:sldMk cId="1346535419" sldId="765"/>
            <ac:spMk id="7" creationId="{3E319310-9F1E-4168-9B81-B1CE8255416E}"/>
          </ac:spMkLst>
        </pc:spChg>
      </pc:sldChg>
    </pc:docChg>
  </pc:docChgLst>
  <pc:docChgLst>
    <pc:chgData name="Juliet Reardon (DPC)" userId="cba35e93-707e-450c-a124-9e5129f7941a" providerId="ADAL" clId="{E0D7897F-43A9-4B78-B39A-5C7BFDC1C3F1}"/>
    <pc:docChg chg="undo redo custSel addSld delSld modSld sldOrd">
      <pc:chgData name="Juliet Reardon (DPC)" userId="cba35e93-707e-450c-a124-9e5129f7941a" providerId="ADAL" clId="{E0D7897F-43A9-4B78-B39A-5C7BFDC1C3F1}" dt="2020-11-20T03:01:30.457" v="157" actId="400"/>
      <pc:docMkLst>
        <pc:docMk/>
      </pc:docMkLst>
      <pc:sldChg chg="modSp add">
        <pc:chgData name="Juliet Reardon (DPC)" userId="cba35e93-707e-450c-a124-9e5129f7941a" providerId="ADAL" clId="{E0D7897F-43A9-4B78-B39A-5C7BFDC1C3F1}" dt="2020-11-20T02:58:26.772" v="155"/>
        <pc:sldMkLst>
          <pc:docMk/>
          <pc:sldMk cId="2101504651" sldId="257"/>
        </pc:sldMkLst>
        <pc:spChg chg="mod">
          <ac:chgData name="Juliet Reardon (DPC)" userId="cba35e93-707e-450c-a124-9e5129f7941a" providerId="ADAL" clId="{E0D7897F-43A9-4B78-B39A-5C7BFDC1C3F1}" dt="2020-11-20T02:58:26.772" v="155"/>
          <ac:spMkLst>
            <pc:docMk/>
            <pc:sldMk cId="2101504651" sldId="257"/>
            <ac:spMk id="7" creationId="{C1D43EB7-FD53-4327-841A-C5A3F019F5E9}"/>
          </ac:spMkLst>
        </pc:spChg>
      </pc:sldChg>
      <pc:sldChg chg="add">
        <pc:chgData name="Juliet Reardon (DPC)" userId="cba35e93-707e-450c-a124-9e5129f7941a" providerId="ADAL" clId="{E0D7897F-43A9-4B78-B39A-5C7BFDC1C3F1}" dt="2020-11-20T00:39:32.413" v="0"/>
        <pc:sldMkLst>
          <pc:docMk/>
          <pc:sldMk cId="2335778511" sldId="260"/>
        </pc:sldMkLst>
      </pc:sldChg>
      <pc:sldChg chg="add del">
        <pc:chgData name="Juliet Reardon (DPC)" userId="cba35e93-707e-450c-a124-9e5129f7941a" providerId="ADAL" clId="{E0D7897F-43A9-4B78-B39A-5C7BFDC1C3F1}" dt="2020-11-20T00:42:00.610" v="53" actId="2696"/>
        <pc:sldMkLst>
          <pc:docMk/>
          <pc:sldMk cId="1102988947" sldId="699"/>
        </pc:sldMkLst>
      </pc:sldChg>
      <pc:sldChg chg="addSp delSp modSp add">
        <pc:chgData name="Juliet Reardon (DPC)" userId="cba35e93-707e-450c-a124-9e5129f7941a" providerId="ADAL" clId="{E0D7897F-43A9-4B78-B39A-5C7BFDC1C3F1}" dt="2020-11-20T00:44:50.645" v="62" actId="20577"/>
        <pc:sldMkLst>
          <pc:docMk/>
          <pc:sldMk cId="4259584286" sldId="704"/>
        </pc:sldMkLst>
        <pc:spChg chg="mod">
          <ac:chgData name="Juliet Reardon (DPC)" userId="cba35e93-707e-450c-a124-9e5129f7941a" providerId="ADAL" clId="{E0D7897F-43A9-4B78-B39A-5C7BFDC1C3F1}" dt="2020-11-20T00:41:51.323" v="52" actId="14100"/>
          <ac:spMkLst>
            <pc:docMk/>
            <pc:sldMk cId="4259584286" sldId="704"/>
            <ac:spMk id="7" creationId="{BACFD155-6D6C-4C1D-98C8-DC9925F442F0}"/>
          </ac:spMkLst>
        </pc:spChg>
        <pc:spChg chg="mod">
          <ac:chgData name="Juliet Reardon (DPC)" userId="cba35e93-707e-450c-a124-9e5129f7941a" providerId="ADAL" clId="{E0D7897F-43A9-4B78-B39A-5C7BFDC1C3F1}" dt="2020-11-20T00:44:50.645" v="62" actId="20577"/>
          <ac:spMkLst>
            <pc:docMk/>
            <pc:sldMk cId="4259584286" sldId="704"/>
            <ac:spMk id="27" creationId="{C17FACC9-0465-4D7E-AF99-B19EFF7C824A}"/>
          </ac:spMkLst>
        </pc:spChg>
        <pc:grpChg chg="mod">
          <ac:chgData name="Juliet Reardon (DPC)" userId="cba35e93-707e-450c-a124-9e5129f7941a" providerId="ADAL" clId="{E0D7897F-43A9-4B78-B39A-5C7BFDC1C3F1}" dt="2020-11-20T00:41:41.065" v="50" actId="1035"/>
          <ac:grpSpMkLst>
            <pc:docMk/>
            <pc:sldMk cId="4259584286" sldId="704"/>
            <ac:grpSpMk id="14" creationId="{D7634CC8-D2D9-4CCE-BB17-523B81F971C4}"/>
          </ac:grpSpMkLst>
        </pc:grpChg>
        <pc:grpChg chg="mod">
          <ac:chgData name="Juliet Reardon (DPC)" userId="cba35e93-707e-450c-a124-9e5129f7941a" providerId="ADAL" clId="{E0D7897F-43A9-4B78-B39A-5C7BFDC1C3F1}" dt="2020-11-20T00:41:41.065" v="50" actId="1035"/>
          <ac:grpSpMkLst>
            <pc:docMk/>
            <pc:sldMk cId="4259584286" sldId="704"/>
            <ac:grpSpMk id="16" creationId="{D1A0E6FE-F06E-44BF-A4BC-CEABEAE00D55}"/>
          </ac:grpSpMkLst>
        </pc:grpChg>
        <pc:grpChg chg="mod">
          <ac:chgData name="Juliet Reardon (DPC)" userId="cba35e93-707e-450c-a124-9e5129f7941a" providerId="ADAL" clId="{E0D7897F-43A9-4B78-B39A-5C7BFDC1C3F1}" dt="2020-11-20T00:41:41.065" v="50" actId="1035"/>
          <ac:grpSpMkLst>
            <pc:docMk/>
            <pc:sldMk cId="4259584286" sldId="704"/>
            <ac:grpSpMk id="17" creationId="{B33AB735-106E-422A-8BFD-DAF54629A141}"/>
          </ac:grpSpMkLst>
        </pc:grpChg>
        <pc:grpChg chg="mod">
          <ac:chgData name="Juliet Reardon (DPC)" userId="cba35e93-707e-450c-a124-9e5129f7941a" providerId="ADAL" clId="{E0D7897F-43A9-4B78-B39A-5C7BFDC1C3F1}" dt="2020-11-20T00:41:41.065" v="50" actId="1035"/>
          <ac:grpSpMkLst>
            <pc:docMk/>
            <pc:sldMk cId="4259584286" sldId="704"/>
            <ac:grpSpMk id="18" creationId="{FF519958-9ABB-4982-B4A4-8E6D31BA4E26}"/>
          </ac:grpSpMkLst>
        </pc:grpChg>
        <pc:grpChg chg="mod">
          <ac:chgData name="Juliet Reardon (DPC)" userId="cba35e93-707e-450c-a124-9e5129f7941a" providerId="ADAL" clId="{E0D7897F-43A9-4B78-B39A-5C7BFDC1C3F1}" dt="2020-11-20T00:41:41.065" v="50" actId="1035"/>
          <ac:grpSpMkLst>
            <pc:docMk/>
            <pc:sldMk cId="4259584286" sldId="704"/>
            <ac:grpSpMk id="19" creationId="{F3F1B6D9-A198-4D8C-8A06-1B835821BAC0}"/>
          </ac:grpSpMkLst>
        </pc:grpChg>
        <pc:grpChg chg="add del">
          <ac:chgData name="Juliet Reardon (DPC)" userId="cba35e93-707e-450c-a124-9e5129f7941a" providerId="ADAL" clId="{E0D7897F-43A9-4B78-B39A-5C7BFDC1C3F1}" dt="2020-11-20T00:41:26.680" v="26" actId="478"/>
          <ac:grpSpMkLst>
            <pc:docMk/>
            <pc:sldMk cId="4259584286" sldId="704"/>
            <ac:grpSpMk id="47" creationId="{8D645712-60E4-4DD7-9FF9-1FBFE5B161A9}"/>
          </ac:grpSpMkLst>
        </pc:grpChg>
        <pc:graphicFrameChg chg="mod modGraphic">
          <ac:chgData name="Juliet Reardon (DPC)" userId="cba35e93-707e-450c-a124-9e5129f7941a" providerId="ADAL" clId="{E0D7897F-43A9-4B78-B39A-5C7BFDC1C3F1}" dt="2020-11-20T00:41:41.065" v="50" actId="1035"/>
          <ac:graphicFrameMkLst>
            <pc:docMk/>
            <pc:sldMk cId="4259584286" sldId="704"/>
            <ac:graphicFrameMk id="30" creationId="{78698A6E-810C-4A6E-B373-5F781D314B5A}"/>
          </ac:graphicFrameMkLst>
        </pc:graphicFrameChg>
      </pc:sldChg>
      <pc:sldChg chg="modSp del ord">
        <pc:chgData name="Juliet Reardon (DPC)" userId="cba35e93-707e-450c-a124-9e5129f7941a" providerId="ADAL" clId="{E0D7897F-43A9-4B78-B39A-5C7BFDC1C3F1}" dt="2020-11-20T02:58:54.559" v="156" actId="2696"/>
        <pc:sldMkLst>
          <pc:docMk/>
          <pc:sldMk cId="1751508534" sldId="709"/>
        </pc:sldMkLst>
        <pc:graphicFrameChg chg="modGraphic">
          <ac:chgData name="Juliet Reardon (DPC)" userId="cba35e93-707e-450c-a124-9e5129f7941a" providerId="ADAL" clId="{E0D7897F-43A9-4B78-B39A-5C7BFDC1C3F1}" dt="2020-11-20T02:57:55.206" v="154" actId="400"/>
          <ac:graphicFrameMkLst>
            <pc:docMk/>
            <pc:sldMk cId="1751508534" sldId="709"/>
            <ac:graphicFrameMk id="4" creationId="{BE53563F-2FB9-45C5-A75C-16C80CF4C6A3}"/>
          </ac:graphicFrameMkLst>
        </pc:graphicFrameChg>
      </pc:sldChg>
      <pc:sldChg chg="ord">
        <pc:chgData name="Juliet Reardon (DPC)" userId="cba35e93-707e-450c-a124-9e5129f7941a" providerId="ADAL" clId="{E0D7897F-43A9-4B78-B39A-5C7BFDC1C3F1}" dt="2020-11-20T00:44:11.383" v="57"/>
        <pc:sldMkLst>
          <pc:docMk/>
          <pc:sldMk cId="2329096785" sldId="710"/>
        </pc:sldMkLst>
      </pc:sldChg>
      <pc:sldChg chg="ord">
        <pc:chgData name="Juliet Reardon (DPC)" userId="cba35e93-707e-450c-a124-9e5129f7941a" providerId="ADAL" clId="{E0D7897F-43A9-4B78-B39A-5C7BFDC1C3F1}" dt="2020-11-20T00:43:55.704" v="56"/>
        <pc:sldMkLst>
          <pc:docMk/>
          <pc:sldMk cId="1298640653" sldId="711"/>
        </pc:sldMkLst>
      </pc:sldChg>
      <pc:sldChg chg="ord">
        <pc:chgData name="Juliet Reardon (DPC)" userId="cba35e93-707e-450c-a124-9e5129f7941a" providerId="ADAL" clId="{E0D7897F-43A9-4B78-B39A-5C7BFDC1C3F1}" dt="2020-11-20T00:44:30.694" v="58"/>
        <pc:sldMkLst>
          <pc:docMk/>
          <pc:sldMk cId="2260032947" sldId="712"/>
        </pc:sldMkLst>
      </pc:sldChg>
      <pc:sldChg chg="ord">
        <pc:chgData name="Juliet Reardon (DPC)" userId="cba35e93-707e-450c-a124-9e5129f7941a" providerId="ADAL" clId="{E0D7897F-43A9-4B78-B39A-5C7BFDC1C3F1}" dt="2020-11-20T00:44:11.383" v="57"/>
        <pc:sldMkLst>
          <pc:docMk/>
          <pc:sldMk cId="1067470344" sldId="720"/>
        </pc:sldMkLst>
      </pc:sldChg>
      <pc:sldChg chg="modSp ord">
        <pc:chgData name="Juliet Reardon (DPC)" userId="cba35e93-707e-450c-a124-9e5129f7941a" providerId="ADAL" clId="{E0D7897F-43A9-4B78-B39A-5C7BFDC1C3F1}" dt="2020-11-20T03:01:30.457" v="157" actId="400"/>
        <pc:sldMkLst>
          <pc:docMk/>
          <pc:sldMk cId="3314316418" sldId="728"/>
        </pc:sldMkLst>
        <pc:graphicFrameChg chg="modGraphic">
          <ac:chgData name="Juliet Reardon (DPC)" userId="cba35e93-707e-450c-a124-9e5129f7941a" providerId="ADAL" clId="{E0D7897F-43A9-4B78-B39A-5C7BFDC1C3F1}" dt="2020-11-20T03:01:30.457" v="157" actId="400"/>
          <ac:graphicFrameMkLst>
            <pc:docMk/>
            <pc:sldMk cId="3314316418" sldId="728"/>
            <ac:graphicFrameMk id="4" creationId="{BE53563F-2FB9-45C5-A75C-16C80CF4C6A3}"/>
          </ac:graphicFrameMkLst>
        </pc:graphicFrameChg>
      </pc:sldChg>
      <pc:sldChg chg="ord">
        <pc:chgData name="Juliet Reardon (DPC)" userId="cba35e93-707e-450c-a124-9e5129f7941a" providerId="ADAL" clId="{E0D7897F-43A9-4B78-B39A-5C7BFDC1C3F1}" dt="2020-11-20T02:30:50.384" v="149"/>
        <pc:sldMkLst>
          <pc:docMk/>
          <pc:sldMk cId="2285038650" sldId="729"/>
        </pc:sldMkLst>
      </pc:sldChg>
      <pc:sldChg chg="ord">
        <pc:chgData name="Juliet Reardon (DPC)" userId="cba35e93-707e-450c-a124-9e5129f7941a" providerId="ADAL" clId="{E0D7897F-43A9-4B78-B39A-5C7BFDC1C3F1}" dt="2020-11-20T00:43:55.704" v="56"/>
        <pc:sldMkLst>
          <pc:docMk/>
          <pc:sldMk cId="1321193471" sldId="730"/>
        </pc:sldMkLst>
      </pc:sldChg>
      <pc:sldChg chg="del">
        <pc:chgData name="Juliet Reardon (DPC)" userId="cba35e93-707e-450c-a124-9e5129f7941a" providerId="ADAL" clId="{E0D7897F-43A9-4B78-B39A-5C7BFDC1C3F1}" dt="2020-11-20T00:39:38.665" v="1" actId="2696"/>
        <pc:sldMkLst>
          <pc:docMk/>
          <pc:sldMk cId="258875999" sldId="731"/>
        </pc:sldMkLst>
      </pc:sldChg>
      <pc:sldChg chg="ord">
        <pc:chgData name="Juliet Reardon (DPC)" userId="cba35e93-707e-450c-a124-9e5129f7941a" providerId="ADAL" clId="{E0D7897F-43A9-4B78-B39A-5C7BFDC1C3F1}" dt="2020-11-20T00:44:30.694" v="58"/>
        <pc:sldMkLst>
          <pc:docMk/>
          <pc:sldMk cId="1380363495" sldId="732"/>
        </pc:sldMkLst>
      </pc:sldChg>
      <pc:sldChg chg="add">
        <pc:chgData name="Juliet Reardon (DPC)" userId="cba35e93-707e-450c-a124-9e5129f7941a" providerId="ADAL" clId="{E0D7897F-43A9-4B78-B39A-5C7BFDC1C3F1}" dt="2020-11-20T00:39:32.413" v="0"/>
        <pc:sldMkLst>
          <pc:docMk/>
          <pc:sldMk cId="1437801764" sldId="750"/>
        </pc:sldMkLst>
      </pc:sldChg>
      <pc:sldChg chg="add">
        <pc:chgData name="Juliet Reardon (DPC)" userId="cba35e93-707e-450c-a124-9e5129f7941a" providerId="ADAL" clId="{E0D7897F-43A9-4B78-B39A-5C7BFDC1C3F1}" dt="2020-11-20T00:39:32.413" v="0"/>
        <pc:sldMkLst>
          <pc:docMk/>
          <pc:sldMk cId="214642052" sldId="751"/>
        </pc:sldMkLst>
      </pc:sldChg>
      <pc:sldChg chg="add">
        <pc:chgData name="Juliet Reardon (DPC)" userId="cba35e93-707e-450c-a124-9e5129f7941a" providerId="ADAL" clId="{E0D7897F-43A9-4B78-B39A-5C7BFDC1C3F1}" dt="2020-11-20T00:39:32.413" v="0"/>
        <pc:sldMkLst>
          <pc:docMk/>
          <pc:sldMk cId="3525916493" sldId="752"/>
        </pc:sldMkLst>
      </pc:sldChg>
      <pc:sldChg chg="add">
        <pc:chgData name="Juliet Reardon (DPC)" userId="cba35e93-707e-450c-a124-9e5129f7941a" providerId="ADAL" clId="{E0D7897F-43A9-4B78-B39A-5C7BFDC1C3F1}" dt="2020-11-20T00:39:32.413" v="0"/>
        <pc:sldMkLst>
          <pc:docMk/>
          <pc:sldMk cId="2454304639" sldId="753"/>
        </pc:sldMkLst>
      </pc:sldChg>
      <pc:sldChg chg="add">
        <pc:chgData name="Juliet Reardon (DPC)" userId="cba35e93-707e-450c-a124-9e5129f7941a" providerId="ADAL" clId="{E0D7897F-43A9-4B78-B39A-5C7BFDC1C3F1}" dt="2020-11-20T00:39:32.413" v="0"/>
        <pc:sldMkLst>
          <pc:docMk/>
          <pc:sldMk cId="4250813711" sldId="754"/>
        </pc:sldMkLst>
      </pc:sldChg>
      <pc:sldChg chg="modSp add ord">
        <pc:chgData name="Juliet Reardon (DPC)" userId="cba35e93-707e-450c-a124-9e5129f7941a" providerId="ADAL" clId="{E0D7897F-43A9-4B78-B39A-5C7BFDC1C3F1}" dt="2020-11-20T02:55:45.556" v="153" actId="20577"/>
        <pc:sldMkLst>
          <pc:docMk/>
          <pc:sldMk cId="1808610196" sldId="755"/>
        </pc:sldMkLst>
        <pc:spChg chg="mod">
          <ac:chgData name="Juliet Reardon (DPC)" userId="cba35e93-707e-450c-a124-9e5129f7941a" providerId="ADAL" clId="{E0D7897F-43A9-4B78-B39A-5C7BFDC1C3F1}" dt="2020-11-20T02:55:45.556" v="153" actId="20577"/>
          <ac:spMkLst>
            <pc:docMk/>
            <pc:sldMk cId="1808610196" sldId="755"/>
            <ac:spMk id="11" creationId="{9570FF6F-C81D-4402-AF97-F70B8A78CBC4}"/>
          </ac:spMkLst>
        </pc:spChg>
        <pc:spChg chg="mod">
          <ac:chgData name="Juliet Reardon (DPC)" userId="cba35e93-707e-450c-a124-9e5129f7941a" providerId="ADAL" clId="{E0D7897F-43A9-4B78-B39A-5C7BFDC1C3F1}" dt="2020-11-20T02:30:21.215" v="146" actId="14100"/>
          <ac:spMkLst>
            <pc:docMk/>
            <pc:sldMk cId="1808610196" sldId="755"/>
            <ac:spMk id="13" creationId="{D2589B32-AA7B-4A64-9619-6D8EA256B5DF}"/>
          </ac:spMkLst>
        </pc:spChg>
        <pc:graphicFrameChg chg="mod modGraphic">
          <ac:chgData name="Juliet Reardon (DPC)" userId="cba35e93-707e-450c-a124-9e5129f7941a" providerId="ADAL" clId="{E0D7897F-43A9-4B78-B39A-5C7BFDC1C3F1}" dt="2020-11-20T02:28:46.279" v="137"/>
          <ac:graphicFrameMkLst>
            <pc:docMk/>
            <pc:sldMk cId="1808610196" sldId="755"/>
            <ac:graphicFrameMk id="4" creationId="{BE53563F-2FB9-45C5-A75C-16C80CF4C6A3}"/>
          </ac:graphicFrameMkLst>
        </pc:graphicFrameChg>
      </pc:sldChg>
      <pc:sldChg chg="add del">
        <pc:chgData name="Juliet Reardon (DPC)" userId="cba35e93-707e-450c-a124-9e5129f7941a" providerId="ADAL" clId="{E0D7897F-43A9-4B78-B39A-5C7BFDC1C3F1}" dt="2020-11-20T00:42:01.478" v="54" actId="2696"/>
        <pc:sldMkLst>
          <pc:docMk/>
          <pc:sldMk cId="4171537061" sldId="756"/>
        </pc:sldMkLst>
      </pc:sldChg>
      <pc:sldChg chg="modSp add ord">
        <pc:chgData name="Juliet Reardon (DPC)" userId="cba35e93-707e-450c-a124-9e5129f7941a" providerId="ADAL" clId="{E0D7897F-43A9-4B78-B39A-5C7BFDC1C3F1}" dt="2020-11-20T02:12:46.075" v="102" actId="20577"/>
        <pc:sldMkLst>
          <pc:docMk/>
          <pc:sldMk cId="201666054" sldId="757"/>
        </pc:sldMkLst>
        <pc:spChg chg="mod">
          <ac:chgData name="Juliet Reardon (DPC)" userId="cba35e93-707e-450c-a124-9e5129f7941a" providerId="ADAL" clId="{E0D7897F-43A9-4B78-B39A-5C7BFDC1C3F1}" dt="2020-11-20T02:12:46.075" v="102" actId="20577"/>
          <ac:spMkLst>
            <pc:docMk/>
            <pc:sldMk cId="201666054" sldId="757"/>
            <ac:spMk id="11" creationId="{9570FF6F-C81D-4402-AF97-F70B8A78CBC4}"/>
          </ac:spMkLst>
        </pc:spChg>
        <pc:spChg chg="mod">
          <ac:chgData name="Juliet Reardon (DPC)" userId="cba35e93-707e-450c-a124-9e5129f7941a" providerId="ADAL" clId="{E0D7897F-43A9-4B78-B39A-5C7BFDC1C3F1}" dt="2020-11-20T02:10:59.749" v="99" actId="108"/>
          <ac:spMkLst>
            <pc:docMk/>
            <pc:sldMk cId="201666054" sldId="757"/>
            <ac:spMk id="27" creationId="{BFE0190E-BF58-41B9-9BC1-6A1E5C7FBE64}"/>
          </ac:spMkLst>
        </pc:spChg>
      </pc:sldChg>
      <pc:sldChg chg="add ord">
        <pc:chgData name="Juliet Reardon (DPC)" userId="cba35e93-707e-450c-a124-9e5129f7941a" providerId="ADAL" clId="{E0D7897F-43A9-4B78-B39A-5C7BFDC1C3F1}" dt="2020-11-20T02:24:01.230" v="103"/>
        <pc:sldMkLst>
          <pc:docMk/>
          <pc:sldMk cId="1806752431" sldId="758"/>
        </pc:sldMkLst>
      </pc:sldChg>
      <pc:sldChg chg="add ord">
        <pc:chgData name="Juliet Reardon (DPC)" userId="cba35e93-707e-450c-a124-9e5129f7941a" providerId="ADAL" clId="{E0D7897F-43A9-4B78-B39A-5C7BFDC1C3F1}" dt="2020-11-20T02:30:39.416" v="148"/>
        <pc:sldMkLst>
          <pc:docMk/>
          <pc:sldMk cId="2441531898" sldId="759"/>
        </pc:sldMkLst>
      </pc:sldChg>
      <pc:sldChg chg="add ord">
        <pc:chgData name="Juliet Reardon (DPC)" userId="cba35e93-707e-450c-a124-9e5129f7941a" providerId="ADAL" clId="{E0D7897F-43A9-4B78-B39A-5C7BFDC1C3F1}" dt="2020-11-20T02:30:53.623" v="150"/>
        <pc:sldMkLst>
          <pc:docMk/>
          <pc:sldMk cId="96438823" sldId="761"/>
        </pc:sldMkLst>
      </pc:sldChg>
      <pc:sldChg chg="add">
        <pc:chgData name="Juliet Reardon (DPC)" userId="cba35e93-707e-450c-a124-9e5129f7941a" providerId="ADAL" clId="{E0D7897F-43A9-4B78-B39A-5C7BFDC1C3F1}" dt="2020-11-20T00:39:32.413" v="0"/>
        <pc:sldMkLst>
          <pc:docMk/>
          <pc:sldMk cId="3756388161" sldId="762"/>
        </pc:sldMkLst>
      </pc:sldChg>
      <pc:sldChg chg="add">
        <pc:chgData name="Juliet Reardon (DPC)" userId="cba35e93-707e-450c-a124-9e5129f7941a" providerId="ADAL" clId="{E0D7897F-43A9-4B78-B39A-5C7BFDC1C3F1}" dt="2020-11-20T00:39:32.413" v="0"/>
        <pc:sldMkLst>
          <pc:docMk/>
          <pc:sldMk cId="3000878147" sldId="763"/>
        </pc:sldMkLst>
      </pc:sldChg>
      <pc:sldChg chg="add">
        <pc:chgData name="Juliet Reardon (DPC)" userId="cba35e93-707e-450c-a124-9e5129f7941a" providerId="ADAL" clId="{E0D7897F-43A9-4B78-B39A-5C7BFDC1C3F1}" dt="2020-11-20T00:39:32.413" v="0"/>
        <pc:sldMkLst>
          <pc:docMk/>
          <pc:sldMk cId="1346535419" sldId="765"/>
        </pc:sldMkLst>
      </pc:sldChg>
      <pc:sldChg chg="add">
        <pc:chgData name="Juliet Reardon (DPC)" userId="cba35e93-707e-450c-a124-9e5129f7941a" providerId="ADAL" clId="{E0D7897F-43A9-4B78-B39A-5C7BFDC1C3F1}" dt="2020-11-20T00:39:32.413" v="0"/>
        <pc:sldMkLst>
          <pc:docMk/>
          <pc:sldMk cId="3043512686" sldId="767"/>
        </pc:sldMkLst>
      </pc:sldChg>
      <pc:sldChg chg="add">
        <pc:chgData name="Juliet Reardon (DPC)" userId="cba35e93-707e-450c-a124-9e5129f7941a" providerId="ADAL" clId="{E0D7897F-43A9-4B78-B39A-5C7BFDC1C3F1}" dt="2020-11-20T00:39:32.413" v="0"/>
        <pc:sldMkLst>
          <pc:docMk/>
          <pc:sldMk cId="3787556956" sldId="768"/>
        </pc:sldMkLst>
      </pc:sldChg>
      <pc:sldChg chg="add">
        <pc:chgData name="Juliet Reardon (DPC)" userId="cba35e93-707e-450c-a124-9e5129f7941a" providerId="ADAL" clId="{E0D7897F-43A9-4B78-B39A-5C7BFDC1C3F1}" dt="2020-11-20T00:39:32.413" v="0"/>
        <pc:sldMkLst>
          <pc:docMk/>
          <pc:sldMk cId="3587522170" sldId="769"/>
        </pc:sldMkLst>
      </pc:sldChg>
      <pc:sldChg chg="add">
        <pc:chgData name="Juliet Reardon (DPC)" userId="cba35e93-707e-450c-a124-9e5129f7941a" providerId="ADAL" clId="{E0D7897F-43A9-4B78-B39A-5C7BFDC1C3F1}" dt="2020-11-20T00:39:32.413" v="0"/>
        <pc:sldMkLst>
          <pc:docMk/>
          <pc:sldMk cId="283617745" sldId="772"/>
        </pc:sldMkLst>
      </pc:sldChg>
    </pc:docChg>
  </pc:docChgLst>
  <pc:docChgLst>
    <pc:chgData name="Gwen Cruise (DPC)" userId="S::gwen.cruise@dpc.vic.gov.au::39c75b4d-4b7a-476f-91d0-4c2b1cb5b705" providerId="AD" clId="Web-{B5AEA7F7-9133-A2AF-308F-4A6462D5159D}"/>
    <pc:docChg chg="modSld">
      <pc:chgData name="Gwen Cruise (DPC)" userId="S::gwen.cruise@dpc.vic.gov.au::39c75b4d-4b7a-476f-91d0-4c2b1cb5b705" providerId="AD" clId="Web-{B5AEA7F7-9133-A2AF-308F-4A6462D5159D}" dt="2020-11-30T07:38:59.995" v="82"/>
      <pc:docMkLst>
        <pc:docMk/>
      </pc:docMkLst>
      <pc:sldChg chg="modCm">
        <pc:chgData name="Gwen Cruise (DPC)" userId="S::gwen.cruise@dpc.vic.gov.au::39c75b4d-4b7a-476f-91d0-4c2b1cb5b705" providerId="AD" clId="Web-{B5AEA7F7-9133-A2AF-308F-4A6462D5159D}" dt="2020-11-30T00:05:25.739" v="81"/>
        <pc:sldMkLst>
          <pc:docMk/>
          <pc:sldMk cId="2335778511" sldId="260"/>
        </pc:sldMkLst>
      </pc:sldChg>
      <pc:sldChg chg="modSp modCm">
        <pc:chgData name="Gwen Cruise (DPC)" userId="S::gwen.cruise@dpc.vic.gov.au::39c75b4d-4b7a-476f-91d0-4c2b1cb5b705" providerId="AD" clId="Web-{B5AEA7F7-9133-A2AF-308F-4A6462D5159D}" dt="2020-11-29T23:58:04.773" v="2"/>
        <pc:sldMkLst>
          <pc:docMk/>
          <pc:sldMk cId="1806752431" sldId="758"/>
        </pc:sldMkLst>
        <pc:spChg chg="mod">
          <ac:chgData name="Gwen Cruise (DPC)" userId="S::gwen.cruise@dpc.vic.gov.au::39c75b4d-4b7a-476f-91d0-4c2b1cb5b705" providerId="AD" clId="Web-{B5AEA7F7-9133-A2AF-308F-4A6462D5159D}" dt="2020-11-29T23:55:08.117" v="0"/>
          <ac:spMkLst>
            <pc:docMk/>
            <pc:sldMk cId="1806752431" sldId="758"/>
            <ac:spMk id="13" creationId="{2424EAC4-45A6-40A3-9A2D-B1E7C6C379C2}"/>
          </ac:spMkLst>
        </pc:spChg>
      </pc:sldChg>
      <pc:sldChg chg="modSp modCm">
        <pc:chgData name="Gwen Cruise (DPC)" userId="S::gwen.cruise@dpc.vic.gov.au::39c75b4d-4b7a-476f-91d0-4c2b1cb5b705" providerId="AD" clId="Web-{B5AEA7F7-9133-A2AF-308F-4A6462D5159D}" dt="2020-11-30T00:03:06.427" v="41" actId="20577"/>
        <pc:sldMkLst>
          <pc:docMk/>
          <pc:sldMk cId="2441531898" sldId="759"/>
        </pc:sldMkLst>
        <pc:spChg chg="mod">
          <ac:chgData name="Gwen Cruise (DPC)" userId="S::gwen.cruise@dpc.vic.gov.au::39c75b4d-4b7a-476f-91d0-4c2b1cb5b705" providerId="AD" clId="Web-{B5AEA7F7-9133-A2AF-308F-4A6462D5159D}" dt="2020-11-30T00:02:52.302" v="35" actId="20577"/>
          <ac:spMkLst>
            <pc:docMk/>
            <pc:sldMk cId="2441531898" sldId="759"/>
            <ac:spMk id="3" creationId="{CE8B628C-FECC-4CFB-B7B2-53A99B568A97}"/>
          </ac:spMkLst>
        </pc:spChg>
        <pc:spChg chg="mod">
          <ac:chgData name="Gwen Cruise (DPC)" userId="S::gwen.cruise@dpc.vic.gov.au::39c75b4d-4b7a-476f-91d0-4c2b1cb5b705" providerId="AD" clId="Web-{B5AEA7F7-9133-A2AF-308F-4A6462D5159D}" dt="2020-11-30T00:03:06.427" v="41" actId="20577"/>
          <ac:spMkLst>
            <pc:docMk/>
            <pc:sldMk cId="2441531898" sldId="759"/>
            <ac:spMk id="27" creationId="{65E9FD7A-A7FC-4DA3-A844-292E27BF69C7}"/>
          </ac:spMkLst>
        </pc:spChg>
      </pc:sldChg>
      <pc:sldChg chg="modSp modCm">
        <pc:chgData name="Gwen Cruise (DPC)" userId="S::gwen.cruise@dpc.vic.gov.au::39c75b4d-4b7a-476f-91d0-4c2b1cb5b705" providerId="AD" clId="Web-{B5AEA7F7-9133-A2AF-308F-4A6462D5159D}" dt="2020-11-30T00:05:08.755" v="80" actId="20577"/>
        <pc:sldMkLst>
          <pc:docMk/>
          <pc:sldMk cId="1346535419" sldId="765"/>
        </pc:sldMkLst>
        <pc:spChg chg="mod">
          <ac:chgData name="Gwen Cruise (DPC)" userId="S::gwen.cruise@dpc.vic.gov.au::39c75b4d-4b7a-476f-91d0-4c2b1cb5b705" providerId="AD" clId="Web-{B5AEA7F7-9133-A2AF-308F-4A6462D5159D}" dt="2020-11-30T00:03:59.380" v="76" actId="20577"/>
          <ac:spMkLst>
            <pc:docMk/>
            <pc:sldMk cId="1346535419" sldId="765"/>
            <ac:spMk id="7" creationId="{3E319310-9F1E-4168-9B81-B1CE8255416E}"/>
          </ac:spMkLst>
        </pc:spChg>
        <pc:spChg chg="mod">
          <ac:chgData name="Gwen Cruise (DPC)" userId="S::gwen.cruise@dpc.vic.gov.au::39c75b4d-4b7a-476f-91d0-4c2b1cb5b705" providerId="AD" clId="Web-{B5AEA7F7-9133-A2AF-308F-4A6462D5159D}" dt="2020-11-30T00:05:08.755" v="80" actId="20577"/>
          <ac:spMkLst>
            <pc:docMk/>
            <pc:sldMk cId="1346535419" sldId="765"/>
            <ac:spMk id="20" creationId="{22A2B04F-E27C-405E-84F8-C9743A6FF23F}"/>
          </ac:spMkLst>
        </pc:spChg>
      </pc:sldChg>
      <pc:sldChg chg="modSp">
        <pc:chgData name="Gwen Cruise (DPC)" userId="S::gwen.cruise@dpc.vic.gov.au::39c75b4d-4b7a-476f-91d0-4c2b1cb5b705" providerId="AD" clId="Web-{B5AEA7F7-9133-A2AF-308F-4A6462D5159D}" dt="2020-11-30T00:03:33.130" v="45" actId="20577"/>
        <pc:sldMkLst>
          <pc:docMk/>
          <pc:sldMk cId="283617745" sldId="772"/>
        </pc:sldMkLst>
        <pc:spChg chg="mod">
          <ac:chgData name="Gwen Cruise (DPC)" userId="S::gwen.cruise@dpc.vic.gov.au::39c75b4d-4b7a-476f-91d0-4c2b1cb5b705" providerId="AD" clId="Web-{B5AEA7F7-9133-A2AF-308F-4A6462D5159D}" dt="2020-11-30T00:03:33.130" v="45" actId="20577"/>
          <ac:spMkLst>
            <pc:docMk/>
            <pc:sldMk cId="283617745" sldId="772"/>
            <ac:spMk id="6" creationId="{754A918E-53FE-4B0B-B932-A3588DFC013B}"/>
          </ac:spMkLst>
        </pc:spChg>
      </pc:sldChg>
      <pc:sldChg chg="modSp modCm">
        <pc:chgData name="Gwen Cruise (DPC)" userId="S::gwen.cruise@dpc.vic.gov.au::39c75b4d-4b7a-476f-91d0-4c2b1cb5b705" providerId="AD" clId="Web-{B5AEA7F7-9133-A2AF-308F-4A6462D5159D}" dt="2020-11-30T07:38:59.995" v="82"/>
        <pc:sldMkLst>
          <pc:docMk/>
          <pc:sldMk cId="3876005241" sldId="775"/>
        </pc:sldMkLst>
        <pc:spChg chg="mod">
          <ac:chgData name="Gwen Cruise (DPC)" userId="S::gwen.cruise@dpc.vic.gov.au::39c75b4d-4b7a-476f-91d0-4c2b1cb5b705" providerId="AD" clId="Web-{B5AEA7F7-9133-A2AF-308F-4A6462D5159D}" dt="2020-11-30T00:02:35.037" v="32" actId="20577"/>
          <ac:spMkLst>
            <pc:docMk/>
            <pc:sldMk cId="3876005241" sldId="775"/>
            <ac:spMk id="13" creationId="{2424EAC4-45A6-40A3-9A2D-B1E7C6C379C2}"/>
          </ac:spMkLst>
        </pc:spChg>
        <pc:spChg chg="mod">
          <ac:chgData name="Gwen Cruise (DPC)" userId="S::gwen.cruise@dpc.vic.gov.au::39c75b4d-4b7a-476f-91d0-4c2b1cb5b705" providerId="AD" clId="Web-{B5AEA7F7-9133-A2AF-308F-4A6462D5159D}" dt="2020-11-30T00:01:03.928" v="29" actId="20577"/>
          <ac:spMkLst>
            <pc:docMk/>
            <pc:sldMk cId="3876005241" sldId="775"/>
            <ac:spMk id="15" creationId="{3DFBECE5-291D-485D-8D01-C556D8690462}"/>
          </ac:spMkLst>
        </pc:spChg>
      </pc:sldChg>
      <pc:sldChg chg="delCm">
        <pc:chgData name="Gwen Cruise (DPC)" userId="S::gwen.cruise@dpc.vic.gov.au::39c75b4d-4b7a-476f-91d0-4c2b1cb5b705" providerId="AD" clId="Web-{B5AEA7F7-9133-A2AF-308F-4A6462D5159D}" dt="2020-11-30T00:03:10.287" v="42"/>
        <pc:sldMkLst>
          <pc:docMk/>
          <pc:sldMk cId="3791604092" sldId="776"/>
        </pc:sldMkLst>
      </pc:sldChg>
    </pc:docChg>
  </pc:docChgLst>
  <pc:docChgLst>
    <pc:chgData name="Gwen Cruise (DPC)" userId="S::gwen.cruise@dpc.vic.gov.au::39c75b4d-4b7a-476f-91d0-4c2b1cb5b705" providerId="AD" clId="Web-{3B5A1761-1B1E-09A7-85DE-CE24F45FBC47}"/>
    <pc:docChg chg="modSld">
      <pc:chgData name="Gwen Cruise (DPC)" userId="S::gwen.cruise@dpc.vic.gov.au::39c75b4d-4b7a-476f-91d0-4c2b1cb5b705" providerId="AD" clId="Web-{3B5A1761-1B1E-09A7-85DE-CE24F45FBC47}" dt="2020-12-21T00:38:25.217" v="1" actId="20577"/>
      <pc:docMkLst>
        <pc:docMk/>
      </pc:docMkLst>
      <pc:sldChg chg="modSp addCm">
        <pc:chgData name="Gwen Cruise (DPC)" userId="S::gwen.cruise@dpc.vic.gov.au::39c75b4d-4b7a-476f-91d0-4c2b1cb5b705" providerId="AD" clId="Web-{3B5A1761-1B1E-09A7-85DE-CE24F45FBC47}" dt="2020-12-21T00:38:25.217" v="1" actId="20577"/>
        <pc:sldMkLst>
          <pc:docMk/>
          <pc:sldMk cId="3876005241" sldId="775"/>
        </pc:sldMkLst>
        <pc:spChg chg="mod">
          <ac:chgData name="Gwen Cruise (DPC)" userId="S::gwen.cruise@dpc.vic.gov.au::39c75b4d-4b7a-476f-91d0-4c2b1cb5b705" providerId="AD" clId="Web-{3B5A1761-1B1E-09A7-85DE-CE24F45FBC47}" dt="2020-12-21T00:38:25.217" v="1" actId="20577"/>
          <ac:spMkLst>
            <pc:docMk/>
            <pc:sldMk cId="3876005241" sldId="775"/>
            <ac:spMk id="15" creationId="{3DFBECE5-291D-485D-8D01-C556D8690462}"/>
          </ac:spMkLst>
        </pc:spChg>
      </pc:sldChg>
    </pc:docChg>
  </pc:docChgLst>
  <pc:docChgLst>
    <pc:chgData name="Gwen Cruise (DPC)" userId="S::gwen.cruise@dpc.vic.gov.au::39c75b4d-4b7a-476f-91d0-4c2b1cb5b705" providerId="AD" clId="Web-{06821E89-CB33-4EB0-2962-ED7A71F61F94}"/>
    <pc:docChg chg="modSld">
      <pc:chgData name="Gwen Cruise (DPC)" userId="S::gwen.cruise@dpc.vic.gov.au::39c75b4d-4b7a-476f-91d0-4c2b1cb5b705" providerId="AD" clId="Web-{06821E89-CB33-4EB0-2962-ED7A71F61F94}" dt="2020-11-26T07:29:25.449" v="3" actId="20577"/>
      <pc:docMkLst>
        <pc:docMk/>
      </pc:docMkLst>
      <pc:sldChg chg="modSp">
        <pc:chgData name="Gwen Cruise (DPC)" userId="S::gwen.cruise@dpc.vic.gov.au::39c75b4d-4b7a-476f-91d0-4c2b1cb5b705" providerId="AD" clId="Web-{06821E89-CB33-4EB0-2962-ED7A71F61F94}" dt="2020-11-26T07:29:08.777" v="1"/>
        <pc:sldMkLst>
          <pc:docMk/>
          <pc:sldMk cId="4259584286" sldId="704"/>
        </pc:sldMkLst>
        <pc:graphicFrameChg chg="mod modGraphic">
          <ac:chgData name="Gwen Cruise (DPC)" userId="S::gwen.cruise@dpc.vic.gov.au::39c75b4d-4b7a-476f-91d0-4c2b1cb5b705" providerId="AD" clId="Web-{06821E89-CB33-4EB0-2962-ED7A71F61F94}" dt="2020-11-26T07:29:08.777" v="1"/>
          <ac:graphicFrameMkLst>
            <pc:docMk/>
            <pc:sldMk cId="4259584286" sldId="704"/>
            <ac:graphicFrameMk id="30" creationId="{78698A6E-810C-4A6E-B373-5F781D314B5A}"/>
          </ac:graphicFrameMkLst>
        </pc:graphicFrameChg>
      </pc:sldChg>
      <pc:sldChg chg="modSp">
        <pc:chgData name="Gwen Cruise (DPC)" userId="S::gwen.cruise@dpc.vic.gov.au::39c75b4d-4b7a-476f-91d0-4c2b1cb5b705" providerId="AD" clId="Web-{06821E89-CB33-4EB0-2962-ED7A71F61F94}" dt="2020-11-26T07:29:25.449" v="2" actId="20577"/>
        <pc:sldMkLst>
          <pc:docMk/>
          <pc:sldMk cId="1437801764" sldId="750"/>
        </pc:sldMkLst>
        <pc:spChg chg="mod">
          <ac:chgData name="Gwen Cruise (DPC)" userId="S::gwen.cruise@dpc.vic.gov.au::39c75b4d-4b7a-476f-91d0-4c2b1cb5b705" providerId="AD" clId="Web-{06821E89-CB33-4EB0-2962-ED7A71F61F94}" dt="2020-11-26T07:29:25.449" v="2" actId="20577"/>
          <ac:spMkLst>
            <pc:docMk/>
            <pc:sldMk cId="1437801764" sldId="750"/>
            <ac:spMk id="6" creationId="{D101966C-0CB4-4A75-959A-167F54540CEC}"/>
          </ac:spMkLst>
        </pc:spChg>
      </pc:sldChg>
    </pc:docChg>
  </pc:docChgLst>
  <pc:docChgLst>
    <pc:chgData name="Gwen Cruise (DPC)" userId="S::gwen.cruise@dpc.vic.gov.au::39c75b4d-4b7a-476f-91d0-4c2b1cb5b705" providerId="AD" clId="Web-{4E4BB01A-E120-B8DD-7539-B8C567E8F74C}"/>
    <pc:docChg chg="">
      <pc:chgData name="Gwen Cruise (DPC)" userId="S::gwen.cruise@dpc.vic.gov.au::39c75b4d-4b7a-476f-91d0-4c2b1cb5b705" providerId="AD" clId="Web-{4E4BB01A-E120-B8DD-7539-B8C567E8F74C}" dt="2020-12-08T00:02:49.403" v="0"/>
      <pc:docMkLst>
        <pc:docMk/>
      </pc:docMkLst>
      <pc:sldChg chg="delCm">
        <pc:chgData name="Gwen Cruise (DPC)" userId="S::gwen.cruise@dpc.vic.gov.au::39c75b4d-4b7a-476f-91d0-4c2b1cb5b705" providerId="AD" clId="Web-{4E4BB01A-E120-B8DD-7539-B8C567E8F74C}" dt="2020-12-08T00:02:49.403" v="0"/>
        <pc:sldMkLst>
          <pc:docMk/>
          <pc:sldMk cId="2441531898" sldId="759"/>
        </pc:sldMkLst>
      </pc:sldChg>
    </pc:docChg>
  </pc:docChgLst>
  <pc:docChgLst>
    <pc:chgData name="Gwen Cruise (DPC)" userId="S::gwen.cruise@dpc.vic.gov.au::39c75b4d-4b7a-476f-91d0-4c2b1cb5b705" providerId="AD" clId="Web-{6A194A48-F946-B255-9216-CA7A79968ED0}"/>
    <pc:docChg chg="modSld">
      <pc:chgData name="Gwen Cruise (DPC)" userId="S::gwen.cruise@dpc.vic.gov.au::39c75b4d-4b7a-476f-91d0-4c2b1cb5b705" providerId="AD" clId="Web-{6A194A48-F946-B255-9216-CA7A79968ED0}" dt="2020-12-07T03:01:23.689" v="8"/>
      <pc:docMkLst>
        <pc:docMk/>
      </pc:docMkLst>
      <pc:sldChg chg="modSp modCm">
        <pc:chgData name="Gwen Cruise (DPC)" userId="S::gwen.cruise@dpc.vic.gov.au::39c75b4d-4b7a-476f-91d0-4c2b1cb5b705" providerId="AD" clId="Web-{6A194A48-F946-B255-9216-CA7A79968ED0}" dt="2020-12-07T03:01:23.689" v="8"/>
        <pc:sldMkLst>
          <pc:docMk/>
          <pc:sldMk cId="1346535419" sldId="765"/>
        </pc:sldMkLst>
        <pc:spChg chg="mod">
          <ac:chgData name="Gwen Cruise (DPC)" userId="S::gwen.cruise@dpc.vic.gov.au::39c75b4d-4b7a-476f-91d0-4c2b1cb5b705" providerId="AD" clId="Web-{6A194A48-F946-B255-9216-CA7A79968ED0}" dt="2020-12-07T03:01:08.673" v="7" actId="20577"/>
          <ac:spMkLst>
            <pc:docMk/>
            <pc:sldMk cId="1346535419" sldId="765"/>
            <ac:spMk id="2" creationId="{D8A9CF84-E095-4880-B5ED-20C7EE0EFEE0}"/>
          </ac:spMkLst>
        </pc:spChg>
        <pc:spChg chg="mod">
          <ac:chgData name="Gwen Cruise (DPC)" userId="S::gwen.cruise@dpc.vic.gov.au::39c75b4d-4b7a-476f-91d0-4c2b1cb5b705" providerId="AD" clId="Web-{6A194A48-F946-B255-9216-CA7A79968ED0}" dt="2020-12-07T03:00:50.282" v="4" actId="20577"/>
          <ac:spMkLst>
            <pc:docMk/>
            <pc:sldMk cId="1346535419" sldId="765"/>
            <ac:spMk id="7" creationId="{3E319310-9F1E-4168-9B81-B1CE8255416E}"/>
          </ac:spMkLst>
        </pc:spChg>
      </pc:sldChg>
    </pc:docChg>
  </pc:docChgLst>
  <pc:docChgLst>
    <pc:chgData name="Emily Dunstan" userId="S::emily.dunstan_sustainability.vic.gov.au#ext#@vicgov.onmicrosoft.com::8191d235-c0c9-421a-82bc-159d5b1c6abf" providerId="AD" clId="Web-{0F5F371C-4B6A-DCF7-2CFB-ADE4D810910E}"/>
    <pc:docChg chg="mod modSld">
      <pc:chgData name="Emily Dunstan" userId="S::emily.dunstan_sustainability.vic.gov.au#ext#@vicgov.onmicrosoft.com::8191d235-c0c9-421a-82bc-159d5b1c6abf" providerId="AD" clId="Web-{0F5F371C-4B6A-DCF7-2CFB-ADE4D810910E}" dt="2020-11-26T23:39:17.036" v="275" actId="1076"/>
      <pc:docMkLst>
        <pc:docMk/>
      </pc:docMkLst>
      <pc:sldChg chg="addSp delSp modSp addCm">
        <pc:chgData name="Emily Dunstan" userId="S::emily.dunstan_sustainability.vic.gov.au#ext#@vicgov.onmicrosoft.com::8191d235-c0c9-421a-82bc-159d5b1c6abf" providerId="AD" clId="Web-{0F5F371C-4B6A-DCF7-2CFB-ADE4D810910E}" dt="2020-11-26T23:39:09.739" v="274"/>
        <pc:sldMkLst>
          <pc:docMk/>
          <pc:sldMk cId="2335778511" sldId="260"/>
        </pc:sldMkLst>
        <pc:spChg chg="mod">
          <ac:chgData name="Emily Dunstan" userId="S::emily.dunstan_sustainability.vic.gov.au#ext#@vicgov.onmicrosoft.com::8191d235-c0c9-421a-82bc-159d5b1c6abf" providerId="AD" clId="Web-{0F5F371C-4B6A-DCF7-2CFB-ADE4D810910E}" dt="2020-11-26T23:37:58.207" v="266" actId="20577"/>
          <ac:spMkLst>
            <pc:docMk/>
            <pc:sldMk cId="2335778511" sldId="260"/>
            <ac:spMk id="2" creationId="{D8A9CF84-E095-4880-B5ED-20C7EE0EFEE0}"/>
          </ac:spMkLst>
        </pc:spChg>
        <pc:spChg chg="add mod ord">
          <ac:chgData name="Emily Dunstan" userId="S::emily.dunstan_sustainability.vic.gov.au#ext#@vicgov.onmicrosoft.com::8191d235-c0c9-421a-82bc-159d5b1c6abf" providerId="AD" clId="Web-{0F5F371C-4B6A-DCF7-2CFB-ADE4D810910E}" dt="2020-11-26T23:37:25.097" v="254" actId="14100"/>
          <ac:spMkLst>
            <pc:docMk/>
            <pc:sldMk cId="2335778511" sldId="260"/>
            <ac:spMk id="3" creationId="{484CEB52-923E-4140-B306-7374FB882915}"/>
          </ac:spMkLst>
        </pc:spChg>
        <pc:spChg chg="mod">
          <ac:chgData name="Emily Dunstan" userId="S::emily.dunstan_sustainability.vic.gov.au#ext#@vicgov.onmicrosoft.com::8191d235-c0c9-421a-82bc-159d5b1c6abf" providerId="AD" clId="Web-{0F5F371C-4B6A-DCF7-2CFB-ADE4D810910E}" dt="2020-11-26T23:38:43.614" v="273" actId="14100"/>
          <ac:spMkLst>
            <pc:docMk/>
            <pc:sldMk cId="2335778511" sldId="260"/>
            <ac:spMk id="13" creationId="{512ED43A-8847-4C1C-803A-5670BE427D21}"/>
          </ac:spMkLst>
        </pc:spChg>
        <pc:spChg chg="mod">
          <ac:chgData name="Emily Dunstan" userId="S::emily.dunstan_sustainability.vic.gov.au#ext#@vicgov.onmicrosoft.com::8191d235-c0c9-421a-82bc-159d5b1c6abf" providerId="AD" clId="Web-{0F5F371C-4B6A-DCF7-2CFB-ADE4D810910E}" dt="2020-11-26T23:38:18.332" v="269" actId="14100"/>
          <ac:spMkLst>
            <pc:docMk/>
            <pc:sldMk cId="2335778511" sldId="260"/>
            <ac:spMk id="16" creationId="{F9AC4A73-1616-4AF7-9381-BD8E9BA3B82D}"/>
          </ac:spMkLst>
        </pc:spChg>
        <pc:spChg chg="mod">
          <ac:chgData name="Emily Dunstan" userId="S::emily.dunstan_sustainability.vic.gov.au#ext#@vicgov.onmicrosoft.com::8191d235-c0c9-421a-82bc-159d5b1c6abf" providerId="AD" clId="Web-{0F5F371C-4B6A-DCF7-2CFB-ADE4D810910E}" dt="2020-11-26T23:38:23.598" v="270" actId="1076"/>
          <ac:spMkLst>
            <pc:docMk/>
            <pc:sldMk cId="2335778511" sldId="260"/>
            <ac:spMk id="23" creationId="{2E2BF75C-A4F5-4691-A490-3841588FE7AB}"/>
          </ac:spMkLst>
        </pc:spChg>
        <pc:spChg chg="add mod ord">
          <ac:chgData name="Emily Dunstan" userId="S::emily.dunstan_sustainability.vic.gov.au#ext#@vicgov.onmicrosoft.com::8191d235-c0c9-421a-82bc-159d5b1c6abf" providerId="AD" clId="Web-{0F5F371C-4B6A-DCF7-2CFB-ADE4D810910E}" dt="2020-11-26T23:37:31.347" v="257"/>
          <ac:spMkLst>
            <pc:docMk/>
            <pc:sldMk cId="2335778511" sldId="260"/>
            <ac:spMk id="26" creationId="{3D50F651-1227-41FF-BCE8-2A0A15CD594E}"/>
          </ac:spMkLst>
        </pc:spChg>
        <pc:picChg chg="mod">
          <ac:chgData name="Emily Dunstan" userId="S::emily.dunstan_sustainability.vic.gov.au#ext#@vicgov.onmicrosoft.com::8191d235-c0c9-421a-82bc-159d5b1c6abf" providerId="AD" clId="Web-{0F5F371C-4B6A-DCF7-2CFB-ADE4D810910E}" dt="2020-11-26T23:37:52.973" v="264" actId="1076"/>
          <ac:picMkLst>
            <pc:docMk/>
            <pc:sldMk cId="2335778511" sldId="260"/>
            <ac:picMk id="14" creationId="{8B882E87-E5CF-4193-B0EF-AFA60DF12791}"/>
          </ac:picMkLst>
        </pc:picChg>
        <pc:picChg chg="mod">
          <ac:chgData name="Emily Dunstan" userId="S::emily.dunstan_sustainability.vic.gov.au#ext#@vicgov.onmicrosoft.com::8191d235-c0c9-421a-82bc-159d5b1c6abf" providerId="AD" clId="Web-{0F5F371C-4B6A-DCF7-2CFB-ADE4D810910E}" dt="2020-11-26T23:37:47.957" v="261" actId="1076"/>
          <ac:picMkLst>
            <pc:docMk/>
            <pc:sldMk cId="2335778511" sldId="260"/>
            <ac:picMk id="21" creationId="{E1430A9C-63C3-4FE3-9CF7-2F06F3629784}"/>
          </ac:picMkLst>
        </pc:picChg>
        <pc:picChg chg="mod">
          <ac:chgData name="Emily Dunstan" userId="S::emily.dunstan_sustainability.vic.gov.au#ext#@vicgov.onmicrosoft.com::8191d235-c0c9-421a-82bc-159d5b1c6abf" providerId="AD" clId="Web-{0F5F371C-4B6A-DCF7-2CFB-ADE4D810910E}" dt="2020-11-26T23:38:23.614" v="271" actId="1076"/>
          <ac:picMkLst>
            <pc:docMk/>
            <pc:sldMk cId="2335778511" sldId="260"/>
            <ac:picMk id="24" creationId="{E0A6D774-6FB0-4C50-8CE4-4F80459DA01F}"/>
          </ac:picMkLst>
        </pc:picChg>
        <pc:cxnChg chg="del">
          <ac:chgData name="Emily Dunstan" userId="S::emily.dunstan_sustainability.vic.gov.au#ext#@vicgov.onmicrosoft.com::8191d235-c0c9-421a-82bc-159d5b1c6abf" providerId="AD" clId="Web-{0F5F371C-4B6A-DCF7-2CFB-ADE4D810910E}" dt="2020-11-26T23:38:31.692" v="272"/>
          <ac:cxnSpMkLst>
            <pc:docMk/>
            <pc:sldMk cId="2335778511" sldId="260"/>
            <ac:cxnSpMk id="7" creationId="{B92B8F50-FB20-4273-A9F4-AD18C40C3AF4}"/>
          </ac:cxnSpMkLst>
        </pc:cxnChg>
      </pc:sldChg>
      <pc:sldChg chg="addSp delSp modSp">
        <pc:chgData name="Emily Dunstan" userId="S::emily.dunstan_sustainability.vic.gov.au#ext#@vicgov.onmicrosoft.com::8191d235-c0c9-421a-82bc-159d5b1c6abf" providerId="AD" clId="Web-{0F5F371C-4B6A-DCF7-2CFB-ADE4D810910E}" dt="2020-11-26T23:39:17.036" v="275" actId="1076"/>
        <pc:sldMkLst>
          <pc:docMk/>
          <pc:sldMk cId="3060253045" sldId="715"/>
        </pc:sldMkLst>
        <pc:spChg chg="mod">
          <ac:chgData name="Emily Dunstan" userId="S::emily.dunstan_sustainability.vic.gov.au#ext#@vicgov.onmicrosoft.com::8191d235-c0c9-421a-82bc-159d5b1c6abf" providerId="AD" clId="Web-{0F5F371C-4B6A-DCF7-2CFB-ADE4D810910E}" dt="2020-11-26T23:34:10.360" v="200" actId="20577"/>
          <ac:spMkLst>
            <pc:docMk/>
            <pc:sldMk cId="3060253045" sldId="715"/>
            <ac:spMk id="2" creationId="{D8A9CF84-E095-4880-B5ED-20C7EE0EFEE0}"/>
          </ac:spMkLst>
        </pc:spChg>
        <pc:spChg chg="add mod ord">
          <ac:chgData name="Emily Dunstan" userId="S::emily.dunstan_sustainability.vic.gov.au#ext#@vicgov.onmicrosoft.com::8191d235-c0c9-421a-82bc-159d5b1c6abf" providerId="AD" clId="Web-{0F5F371C-4B6A-DCF7-2CFB-ADE4D810910E}" dt="2020-11-26T23:36:15.268" v="235" actId="1076"/>
          <ac:spMkLst>
            <pc:docMk/>
            <pc:sldMk cId="3060253045" sldId="715"/>
            <ac:spMk id="3" creationId="{2315A0B2-EB12-4D35-9FA4-DF6B0EBF3835}"/>
          </ac:spMkLst>
        </pc:spChg>
        <pc:spChg chg="mod">
          <ac:chgData name="Emily Dunstan" userId="S::emily.dunstan_sustainability.vic.gov.au#ext#@vicgov.onmicrosoft.com::8191d235-c0c9-421a-82bc-159d5b1c6abf" providerId="AD" clId="Web-{0F5F371C-4B6A-DCF7-2CFB-ADE4D810910E}" dt="2020-11-26T23:34:16.360" v="202" actId="20577"/>
          <ac:spMkLst>
            <pc:docMk/>
            <pc:sldMk cId="3060253045" sldId="715"/>
            <ac:spMk id="13" creationId="{512ED43A-8847-4C1C-803A-5670BE427D21}"/>
          </ac:spMkLst>
        </pc:spChg>
        <pc:spChg chg="add mod ord">
          <ac:chgData name="Emily Dunstan" userId="S::emily.dunstan_sustainability.vic.gov.au#ext#@vicgov.onmicrosoft.com::8191d235-c0c9-421a-82bc-159d5b1c6abf" providerId="AD" clId="Web-{0F5F371C-4B6A-DCF7-2CFB-ADE4D810910E}" dt="2020-11-26T23:35:53.986" v="224" actId="14100"/>
          <ac:spMkLst>
            <pc:docMk/>
            <pc:sldMk cId="3060253045" sldId="715"/>
            <ac:spMk id="15" creationId="{2551A85E-C28F-4CAC-B420-478A43EA789B}"/>
          </ac:spMkLst>
        </pc:spChg>
        <pc:spChg chg="add mod ord">
          <ac:chgData name="Emily Dunstan" userId="S::emily.dunstan_sustainability.vic.gov.au#ext#@vicgov.onmicrosoft.com::8191d235-c0c9-421a-82bc-159d5b1c6abf" providerId="AD" clId="Web-{0F5F371C-4B6A-DCF7-2CFB-ADE4D810910E}" dt="2020-11-26T23:36:51.347" v="247" actId="14100"/>
          <ac:spMkLst>
            <pc:docMk/>
            <pc:sldMk cId="3060253045" sldId="715"/>
            <ac:spMk id="16" creationId="{080591BB-73E4-47BD-844C-5629E9491C62}"/>
          </ac:spMkLst>
        </pc:spChg>
        <pc:spChg chg="mod">
          <ac:chgData name="Emily Dunstan" userId="S::emily.dunstan_sustainability.vic.gov.au#ext#@vicgov.onmicrosoft.com::8191d235-c0c9-421a-82bc-159d5b1c6abf" providerId="AD" clId="Web-{0F5F371C-4B6A-DCF7-2CFB-ADE4D810910E}" dt="2020-11-26T23:36:44.050" v="244" actId="1076"/>
          <ac:spMkLst>
            <pc:docMk/>
            <pc:sldMk cId="3060253045" sldId="715"/>
            <ac:spMk id="23" creationId="{48810622-54AB-4185-ABAE-181F921E87D4}"/>
          </ac:spMkLst>
        </pc:spChg>
        <pc:spChg chg="mod">
          <ac:chgData name="Emily Dunstan" userId="S::emily.dunstan_sustainability.vic.gov.au#ext#@vicgov.onmicrosoft.com::8191d235-c0c9-421a-82bc-159d5b1c6abf" providerId="AD" clId="Web-{0F5F371C-4B6A-DCF7-2CFB-ADE4D810910E}" dt="2020-11-26T23:39:17.036" v="275" actId="1076"/>
          <ac:spMkLst>
            <pc:docMk/>
            <pc:sldMk cId="3060253045" sldId="715"/>
            <ac:spMk id="26" creationId="{0B9E7461-E70E-43DD-B4C0-C3B3552D56B8}"/>
          </ac:spMkLst>
        </pc:spChg>
        <pc:picChg chg="mod">
          <ac:chgData name="Emily Dunstan" userId="S::emily.dunstan_sustainability.vic.gov.au#ext#@vicgov.onmicrosoft.com::8191d235-c0c9-421a-82bc-159d5b1c6abf" providerId="AD" clId="Web-{0F5F371C-4B6A-DCF7-2CFB-ADE4D810910E}" dt="2020-11-26T23:34:14.063" v="201" actId="1076"/>
          <ac:picMkLst>
            <pc:docMk/>
            <pc:sldMk cId="3060253045" sldId="715"/>
            <ac:picMk id="8" creationId="{5F20EC78-3644-413E-8D50-D51B0B44D314}"/>
          </ac:picMkLst>
        </pc:picChg>
        <pc:picChg chg="mod">
          <ac:chgData name="Emily Dunstan" userId="S::emily.dunstan_sustainability.vic.gov.au#ext#@vicgov.onmicrosoft.com::8191d235-c0c9-421a-82bc-159d5b1c6abf" providerId="AD" clId="Web-{0F5F371C-4B6A-DCF7-2CFB-ADE4D810910E}" dt="2020-11-26T23:36:48.471" v="246" actId="14100"/>
          <ac:picMkLst>
            <pc:docMk/>
            <pc:sldMk cId="3060253045" sldId="715"/>
            <ac:picMk id="22" creationId="{7D5F2D19-EC61-4C81-8EF7-0A34B66B951E}"/>
          </ac:picMkLst>
        </pc:picChg>
        <pc:picChg chg="mod">
          <ac:chgData name="Emily Dunstan" userId="S::emily.dunstan_sustainability.vic.gov.au#ext#@vicgov.onmicrosoft.com::8191d235-c0c9-421a-82bc-159d5b1c6abf" providerId="AD" clId="Web-{0F5F371C-4B6A-DCF7-2CFB-ADE4D810910E}" dt="2020-11-26T23:35:42.689" v="221" actId="1076"/>
          <ac:picMkLst>
            <pc:docMk/>
            <pc:sldMk cId="3060253045" sldId="715"/>
            <ac:picMk id="25" creationId="{A6657AD8-75F5-4074-8388-99F7C762596A}"/>
          </ac:picMkLst>
        </pc:picChg>
        <pc:cxnChg chg="del">
          <ac:chgData name="Emily Dunstan" userId="S::emily.dunstan_sustainability.vic.gov.au#ext#@vicgov.onmicrosoft.com::8191d235-c0c9-421a-82bc-159d5b1c6abf" providerId="AD" clId="Web-{0F5F371C-4B6A-DCF7-2CFB-ADE4D810910E}" dt="2020-11-26T23:34:52.938" v="209"/>
          <ac:cxnSpMkLst>
            <pc:docMk/>
            <pc:sldMk cId="3060253045" sldId="715"/>
            <ac:cxnSpMk id="7" creationId="{B92B8F50-FB20-4273-A9F4-AD18C40C3AF4}"/>
          </ac:cxnSpMkLst>
        </pc:cxnChg>
        <pc:cxnChg chg="del">
          <ac:chgData name="Emily Dunstan" userId="S::emily.dunstan_sustainability.vic.gov.au#ext#@vicgov.onmicrosoft.com::8191d235-c0c9-421a-82bc-159d5b1c6abf" providerId="AD" clId="Web-{0F5F371C-4B6A-DCF7-2CFB-ADE4D810910E}" dt="2020-11-26T23:34:53.923" v="210"/>
          <ac:cxnSpMkLst>
            <pc:docMk/>
            <pc:sldMk cId="3060253045" sldId="715"/>
            <ac:cxnSpMk id="27" creationId="{4E0CA698-AD0A-4380-89AB-861B120BBC01}"/>
          </ac:cxnSpMkLst>
        </pc:cxnChg>
      </pc:sldChg>
      <pc:sldChg chg="addCm">
        <pc:chgData name="Emily Dunstan" userId="S::emily.dunstan_sustainability.vic.gov.au#ext#@vicgov.onmicrosoft.com::8191d235-c0c9-421a-82bc-159d5b1c6abf" providerId="AD" clId="Web-{0F5F371C-4B6A-DCF7-2CFB-ADE4D810910E}" dt="2020-11-26T23:07:39.631" v="1"/>
        <pc:sldMkLst>
          <pc:docMk/>
          <pc:sldMk cId="1806752431" sldId="758"/>
        </pc:sldMkLst>
      </pc:sldChg>
      <pc:sldChg chg="modSp addCm">
        <pc:chgData name="Emily Dunstan" userId="S::emily.dunstan_sustainability.vic.gov.au#ext#@vicgov.onmicrosoft.com::8191d235-c0c9-421a-82bc-159d5b1c6abf" providerId="AD" clId="Web-{0F5F371C-4B6A-DCF7-2CFB-ADE4D810910E}" dt="2020-11-26T23:15:41.639" v="65" actId="20577"/>
        <pc:sldMkLst>
          <pc:docMk/>
          <pc:sldMk cId="2441531898" sldId="759"/>
        </pc:sldMkLst>
        <pc:spChg chg="mod">
          <ac:chgData name="Emily Dunstan" userId="S::emily.dunstan_sustainability.vic.gov.au#ext#@vicgov.onmicrosoft.com::8191d235-c0c9-421a-82bc-159d5b1c6abf" providerId="AD" clId="Web-{0F5F371C-4B6A-DCF7-2CFB-ADE4D810910E}" dt="2020-11-26T23:13:58.496" v="48" actId="20577"/>
          <ac:spMkLst>
            <pc:docMk/>
            <pc:sldMk cId="2441531898" sldId="759"/>
            <ac:spMk id="3" creationId="{CE8B628C-FECC-4CFB-B7B2-53A99B568A97}"/>
          </ac:spMkLst>
        </pc:spChg>
        <pc:spChg chg="mod">
          <ac:chgData name="Emily Dunstan" userId="S::emily.dunstan_sustainability.vic.gov.au#ext#@vicgov.onmicrosoft.com::8191d235-c0c9-421a-82bc-159d5b1c6abf" providerId="AD" clId="Web-{0F5F371C-4B6A-DCF7-2CFB-ADE4D810910E}" dt="2020-11-26T23:13:51.949" v="44" actId="20577"/>
          <ac:spMkLst>
            <pc:docMk/>
            <pc:sldMk cId="2441531898" sldId="759"/>
            <ac:spMk id="20" creationId="{A8563C22-B104-4037-8CAC-1EE303D67C4C}"/>
          </ac:spMkLst>
        </pc:spChg>
        <pc:spChg chg="mod">
          <ac:chgData name="Emily Dunstan" userId="S::emily.dunstan_sustainability.vic.gov.au#ext#@vicgov.onmicrosoft.com::8191d235-c0c9-421a-82bc-159d5b1c6abf" providerId="AD" clId="Web-{0F5F371C-4B6A-DCF7-2CFB-ADE4D810910E}" dt="2020-11-26T23:15:41.639" v="65" actId="20577"/>
          <ac:spMkLst>
            <pc:docMk/>
            <pc:sldMk cId="2441531898" sldId="759"/>
            <ac:spMk id="27" creationId="{65E9FD7A-A7FC-4DA3-A844-292E27BF69C7}"/>
          </ac:spMkLst>
        </pc:spChg>
      </pc:sldChg>
      <pc:sldChg chg="modSp">
        <pc:chgData name="Emily Dunstan" userId="S::emily.dunstan_sustainability.vic.gov.au#ext#@vicgov.onmicrosoft.com::8191d235-c0c9-421a-82bc-159d5b1c6abf" providerId="AD" clId="Web-{0F5F371C-4B6A-DCF7-2CFB-ADE4D810910E}" dt="2020-11-26T23:22:56.505" v="125" actId="1076"/>
        <pc:sldMkLst>
          <pc:docMk/>
          <pc:sldMk cId="3000878147" sldId="763"/>
        </pc:sldMkLst>
        <pc:spChg chg="mod">
          <ac:chgData name="Emily Dunstan" userId="S::emily.dunstan_sustainability.vic.gov.au#ext#@vicgov.onmicrosoft.com::8191d235-c0c9-421a-82bc-159d5b1c6abf" providerId="AD" clId="Web-{0F5F371C-4B6A-DCF7-2CFB-ADE4D810910E}" dt="2020-11-26T23:19:30.564" v="86" actId="1076"/>
          <ac:spMkLst>
            <pc:docMk/>
            <pc:sldMk cId="3000878147" sldId="763"/>
            <ac:spMk id="3" creationId="{DEF92875-9ABA-49B8-B37B-ABD92EC41109}"/>
          </ac:spMkLst>
        </pc:spChg>
        <pc:spChg chg="mod">
          <ac:chgData name="Emily Dunstan" userId="S::emily.dunstan_sustainability.vic.gov.au#ext#@vicgov.onmicrosoft.com::8191d235-c0c9-421a-82bc-159d5b1c6abf" providerId="AD" clId="Web-{0F5F371C-4B6A-DCF7-2CFB-ADE4D810910E}" dt="2020-11-26T23:22:33.927" v="119" actId="14100"/>
          <ac:spMkLst>
            <pc:docMk/>
            <pc:sldMk cId="3000878147" sldId="763"/>
            <ac:spMk id="23" creationId="{102D4315-FDCD-45FB-81C6-4F3F5E09AD71}"/>
          </ac:spMkLst>
        </pc:spChg>
        <pc:spChg chg="mod">
          <ac:chgData name="Emily Dunstan" userId="S::emily.dunstan_sustainability.vic.gov.au#ext#@vicgov.onmicrosoft.com::8191d235-c0c9-421a-82bc-159d5b1c6abf" providerId="AD" clId="Web-{0F5F371C-4B6A-DCF7-2CFB-ADE4D810910E}" dt="2020-11-26T23:22:39.270" v="120" actId="14100"/>
          <ac:spMkLst>
            <pc:docMk/>
            <pc:sldMk cId="3000878147" sldId="763"/>
            <ac:spMk id="30" creationId="{1ED57F2B-C792-430F-9AED-890940ADB54A}"/>
          </ac:spMkLst>
        </pc:spChg>
        <pc:spChg chg="mod">
          <ac:chgData name="Emily Dunstan" userId="S::emily.dunstan_sustainability.vic.gov.au#ext#@vicgov.onmicrosoft.com::8191d235-c0c9-421a-82bc-159d5b1c6abf" providerId="AD" clId="Web-{0F5F371C-4B6A-DCF7-2CFB-ADE4D810910E}" dt="2020-11-26T23:22:56.458" v="122" actId="1076"/>
          <ac:spMkLst>
            <pc:docMk/>
            <pc:sldMk cId="3000878147" sldId="763"/>
            <ac:spMk id="38" creationId="{AF53DDEB-B4DD-4618-820E-AC1B2A2B3F56}"/>
          </ac:spMkLst>
        </pc:spChg>
        <pc:spChg chg="mod">
          <ac:chgData name="Emily Dunstan" userId="S::emily.dunstan_sustainability.vic.gov.au#ext#@vicgov.onmicrosoft.com::8191d235-c0c9-421a-82bc-159d5b1c6abf" providerId="AD" clId="Web-{0F5F371C-4B6A-DCF7-2CFB-ADE4D810910E}" dt="2020-11-26T23:22:56.505" v="125" actId="1076"/>
          <ac:spMkLst>
            <pc:docMk/>
            <pc:sldMk cId="3000878147" sldId="763"/>
            <ac:spMk id="44" creationId="{F46CC2E6-8FDC-4F95-9C49-DB7DC090CD35}"/>
          </ac:spMkLst>
        </pc:spChg>
        <pc:grpChg chg="mod">
          <ac:chgData name="Emily Dunstan" userId="S::emily.dunstan_sustainability.vic.gov.au#ext#@vicgov.onmicrosoft.com::8191d235-c0c9-421a-82bc-159d5b1c6abf" providerId="AD" clId="Web-{0F5F371C-4B6A-DCF7-2CFB-ADE4D810910E}" dt="2020-11-26T23:22:56.474" v="123" actId="1076"/>
          <ac:grpSpMkLst>
            <pc:docMk/>
            <pc:sldMk cId="3000878147" sldId="763"/>
            <ac:grpSpMk id="51" creationId="{C81E85BC-9308-4A11-B244-D93365B84784}"/>
          </ac:grpSpMkLst>
        </pc:grpChg>
        <pc:grpChg chg="mod">
          <ac:chgData name="Emily Dunstan" userId="S::emily.dunstan_sustainability.vic.gov.au#ext#@vicgov.onmicrosoft.com::8191d235-c0c9-421a-82bc-159d5b1c6abf" providerId="AD" clId="Web-{0F5F371C-4B6A-DCF7-2CFB-ADE4D810910E}" dt="2020-11-26T23:22:56.489" v="124" actId="1076"/>
          <ac:grpSpMkLst>
            <pc:docMk/>
            <pc:sldMk cId="3000878147" sldId="763"/>
            <ac:grpSpMk id="55" creationId="{FA439642-8AA8-46BC-8C3E-8ECD17CD9302}"/>
          </ac:grpSpMkLst>
        </pc:grpChg>
      </pc:sldChg>
      <pc:sldChg chg="modSp addCm">
        <pc:chgData name="Emily Dunstan" userId="S::emily.dunstan_sustainability.vic.gov.au#ext#@vicgov.onmicrosoft.com::8191d235-c0c9-421a-82bc-159d5b1c6abf" providerId="AD" clId="Web-{0F5F371C-4B6A-DCF7-2CFB-ADE4D810910E}" dt="2020-11-26T23:28:51.308" v="164"/>
        <pc:sldMkLst>
          <pc:docMk/>
          <pc:sldMk cId="1346535419" sldId="765"/>
        </pc:sldMkLst>
        <pc:spChg chg="mod">
          <ac:chgData name="Emily Dunstan" userId="S::emily.dunstan_sustainability.vic.gov.au#ext#@vicgov.onmicrosoft.com::8191d235-c0c9-421a-82bc-159d5b1c6abf" providerId="AD" clId="Web-{0F5F371C-4B6A-DCF7-2CFB-ADE4D810910E}" dt="2020-11-26T23:26:38.243" v="161" actId="1076"/>
          <ac:spMkLst>
            <pc:docMk/>
            <pc:sldMk cId="1346535419" sldId="765"/>
            <ac:spMk id="2" creationId="{D8A9CF84-E095-4880-B5ED-20C7EE0EFEE0}"/>
          </ac:spMkLst>
        </pc:spChg>
        <pc:spChg chg="mod">
          <ac:chgData name="Emily Dunstan" userId="S::emily.dunstan_sustainability.vic.gov.au#ext#@vicgov.onmicrosoft.com::8191d235-c0c9-421a-82bc-159d5b1c6abf" providerId="AD" clId="Web-{0F5F371C-4B6A-DCF7-2CFB-ADE4D810910E}" dt="2020-11-26T23:26:18.164" v="157" actId="14100"/>
          <ac:spMkLst>
            <pc:docMk/>
            <pc:sldMk cId="1346535419" sldId="765"/>
            <ac:spMk id="7" creationId="{3E319310-9F1E-4168-9B81-B1CE8255416E}"/>
          </ac:spMkLst>
        </pc:spChg>
        <pc:spChg chg="mod">
          <ac:chgData name="Emily Dunstan" userId="S::emily.dunstan_sustainability.vic.gov.au#ext#@vicgov.onmicrosoft.com::8191d235-c0c9-421a-82bc-159d5b1c6abf" providerId="AD" clId="Web-{0F5F371C-4B6A-DCF7-2CFB-ADE4D810910E}" dt="2020-11-26T23:26:42.712" v="162" actId="1076"/>
          <ac:spMkLst>
            <pc:docMk/>
            <pc:sldMk cId="1346535419" sldId="765"/>
            <ac:spMk id="18" creationId="{6064796A-4570-413F-AA2B-7B7E9BE8F49A}"/>
          </ac:spMkLst>
        </pc:spChg>
        <pc:spChg chg="mod">
          <ac:chgData name="Emily Dunstan" userId="S::emily.dunstan_sustainability.vic.gov.au#ext#@vicgov.onmicrosoft.com::8191d235-c0c9-421a-82bc-159d5b1c6abf" providerId="AD" clId="Web-{0F5F371C-4B6A-DCF7-2CFB-ADE4D810910E}" dt="2020-11-26T23:26:32.493" v="160" actId="14100"/>
          <ac:spMkLst>
            <pc:docMk/>
            <pc:sldMk cId="1346535419" sldId="765"/>
            <ac:spMk id="20" creationId="{22A2B04F-E27C-405E-84F8-C9743A6FF23F}"/>
          </ac:spMkLst>
        </pc:spChg>
      </pc:sldChg>
      <pc:sldChg chg="modSp">
        <pc:chgData name="Emily Dunstan" userId="S::emily.dunstan_sustainability.vic.gov.au#ext#@vicgov.onmicrosoft.com::8191d235-c0c9-421a-82bc-159d5b1c6abf" providerId="AD" clId="Web-{0F5F371C-4B6A-DCF7-2CFB-ADE4D810910E}" dt="2020-11-26T23:28:59.448" v="165"/>
        <pc:sldMkLst>
          <pc:docMk/>
          <pc:sldMk cId="3043512686" sldId="767"/>
        </pc:sldMkLst>
        <pc:spChg chg="mod">
          <ac:chgData name="Emily Dunstan" userId="S::emily.dunstan_sustainability.vic.gov.au#ext#@vicgov.onmicrosoft.com::8191d235-c0c9-421a-82bc-159d5b1c6abf" providerId="AD" clId="Web-{0F5F371C-4B6A-DCF7-2CFB-ADE4D810910E}" dt="2020-11-26T23:28:59.448" v="165"/>
          <ac:spMkLst>
            <pc:docMk/>
            <pc:sldMk cId="3043512686" sldId="767"/>
            <ac:spMk id="23" creationId="{D87EC619-C92D-44E8-A42B-9016A9C7FFD4}"/>
          </ac:spMkLst>
        </pc:spChg>
      </pc:sldChg>
      <pc:sldChg chg="modSp">
        <pc:chgData name="Emily Dunstan" userId="S::emily.dunstan_sustainability.vic.gov.au#ext#@vicgov.onmicrosoft.com::8191d235-c0c9-421a-82bc-159d5b1c6abf" providerId="AD" clId="Web-{0F5F371C-4B6A-DCF7-2CFB-ADE4D810910E}" dt="2020-11-26T23:24:41.882" v="154"/>
        <pc:sldMkLst>
          <pc:docMk/>
          <pc:sldMk cId="283617745" sldId="772"/>
        </pc:sldMkLst>
        <pc:spChg chg="mod">
          <ac:chgData name="Emily Dunstan" userId="S::emily.dunstan_sustainability.vic.gov.au#ext#@vicgov.onmicrosoft.com::8191d235-c0c9-421a-82bc-159d5b1c6abf" providerId="AD" clId="Web-{0F5F371C-4B6A-DCF7-2CFB-ADE4D810910E}" dt="2020-11-26T23:24:40.147" v="152" actId="20577"/>
          <ac:spMkLst>
            <pc:docMk/>
            <pc:sldMk cId="283617745" sldId="772"/>
            <ac:spMk id="6" creationId="{754A918E-53FE-4B0B-B932-A3588DFC013B}"/>
          </ac:spMkLst>
        </pc:spChg>
        <pc:spChg chg="mod">
          <ac:chgData name="Emily Dunstan" userId="S::emily.dunstan_sustainability.vic.gov.au#ext#@vicgov.onmicrosoft.com::8191d235-c0c9-421a-82bc-159d5b1c6abf" providerId="AD" clId="Web-{0F5F371C-4B6A-DCF7-2CFB-ADE4D810910E}" dt="2020-11-26T23:24:41.882" v="154"/>
          <ac:spMkLst>
            <pc:docMk/>
            <pc:sldMk cId="283617745" sldId="772"/>
            <ac:spMk id="18" creationId="{DA2A11F0-FDC1-41EA-9BD3-F5688841C069}"/>
          </ac:spMkLst>
        </pc:spChg>
      </pc:sldChg>
      <pc:sldChg chg="modSp addCm modCm">
        <pc:chgData name="Emily Dunstan" userId="S::emily.dunstan_sustainability.vic.gov.au#ext#@vicgov.onmicrosoft.com::8191d235-c0c9-421a-82bc-159d5b1c6abf" providerId="AD" clId="Web-{0F5F371C-4B6A-DCF7-2CFB-ADE4D810910E}" dt="2020-11-26T23:11:48.651" v="22" actId="20577"/>
        <pc:sldMkLst>
          <pc:docMk/>
          <pc:sldMk cId="3876005241" sldId="775"/>
        </pc:sldMkLst>
        <pc:spChg chg="mod">
          <ac:chgData name="Emily Dunstan" userId="S::emily.dunstan_sustainability.vic.gov.au#ext#@vicgov.onmicrosoft.com::8191d235-c0c9-421a-82bc-159d5b1c6abf" providerId="AD" clId="Web-{0F5F371C-4B6A-DCF7-2CFB-ADE4D810910E}" dt="2020-11-26T23:08:43.507" v="5"/>
          <ac:spMkLst>
            <pc:docMk/>
            <pc:sldMk cId="3876005241" sldId="775"/>
            <ac:spMk id="13" creationId="{2424EAC4-45A6-40A3-9A2D-B1E7C6C379C2}"/>
          </ac:spMkLst>
        </pc:spChg>
        <pc:spChg chg="mod">
          <ac:chgData name="Emily Dunstan" userId="S::emily.dunstan_sustainability.vic.gov.au#ext#@vicgov.onmicrosoft.com::8191d235-c0c9-421a-82bc-159d5b1c6abf" providerId="AD" clId="Web-{0F5F371C-4B6A-DCF7-2CFB-ADE4D810910E}" dt="2020-11-26T23:11:48.651" v="22" actId="20577"/>
          <ac:spMkLst>
            <pc:docMk/>
            <pc:sldMk cId="3876005241" sldId="775"/>
            <ac:spMk id="15" creationId="{3DFBECE5-291D-485D-8D01-C556D8690462}"/>
          </ac:spMkLst>
        </pc:spChg>
      </pc:sldChg>
      <pc:sldChg chg="modSp">
        <pc:chgData name="Emily Dunstan" userId="S::emily.dunstan_sustainability.vic.gov.au#ext#@vicgov.onmicrosoft.com::8191d235-c0c9-421a-82bc-159d5b1c6abf" providerId="AD" clId="Web-{0F5F371C-4B6A-DCF7-2CFB-ADE4D810910E}" dt="2020-11-26T23:17:49.672" v="70" actId="20577"/>
        <pc:sldMkLst>
          <pc:docMk/>
          <pc:sldMk cId="3791604092" sldId="776"/>
        </pc:sldMkLst>
        <pc:spChg chg="mod">
          <ac:chgData name="Emily Dunstan" userId="S::emily.dunstan_sustainability.vic.gov.au#ext#@vicgov.onmicrosoft.com::8191d235-c0c9-421a-82bc-159d5b1c6abf" providerId="AD" clId="Web-{0F5F371C-4B6A-DCF7-2CFB-ADE4D810910E}" dt="2020-11-26T23:17:49.672" v="70" actId="20577"/>
          <ac:spMkLst>
            <pc:docMk/>
            <pc:sldMk cId="3791604092" sldId="776"/>
            <ac:spMk id="3" creationId="{CE8B628C-FECC-4CFB-B7B2-53A99B568A97}"/>
          </ac:spMkLst>
        </pc:spChg>
      </pc:sldChg>
      <pc:sldChg chg="modSp">
        <pc:chgData name="Emily Dunstan" userId="S::emily.dunstan_sustainability.vic.gov.au#ext#@vicgov.onmicrosoft.com::8191d235-c0c9-421a-82bc-159d5b1c6abf" providerId="AD" clId="Web-{0F5F371C-4B6A-DCF7-2CFB-ADE4D810910E}" dt="2020-11-26T23:23:26.834" v="130" actId="1076"/>
        <pc:sldMkLst>
          <pc:docMk/>
          <pc:sldMk cId="2103983819" sldId="777"/>
        </pc:sldMkLst>
        <pc:spChg chg="mod">
          <ac:chgData name="Emily Dunstan" userId="S::emily.dunstan_sustainability.vic.gov.au#ext#@vicgov.onmicrosoft.com::8191d235-c0c9-421a-82bc-159d5b1c6abf" providerId="AD" clId="Web-{0F5F371C-4B6A-DCF7-2CFB-ADE4D810910E}" dt="2020-11-26T23:23:26.834" v="130" actId="1076"/>
          <ac:spMkLst>
            <pc:docMk/>
            <pc:sldMk cId="2103983819" sldId="777"/>
            <ac:spMk id="3" creationId="{DEF92875-9ABA-49B8-B37B-ABD92EC41109}"/>
          </ac:spMkLst>
        </pc:spChg>
        <pc:spChg chg="mod">
          <ac:chgData name="Emily Dunstan" userId="S::emily.dunstan_sustainability.vic.gov.au#ext#@vicgov.onmicrosoft.com::8191d235-c0c9-421a-82bc-159d5b1c6abf" providerId="AD" clId="Web-{0F5F371C-4B6A-DCF7-2CFB-ADE4D810910E}" dt="2020-11-26T23:23:10.271" v="127" actId="20577"/>
          <ac:spMkLst>
            <pc:docMk/>
            <pc:sldMk cId="2103983819" sldId="777"/>
            <ac:spMk id="24" creationId="{4F8C9EF7-DE4C-4A31-B21F-4FD21DCD1DE3}"/>
          </ac:spMkLst>
        </pc:spChg>
      </pc:sldChg>
    </pc:docChg>
  </pc:docChgLst>
  <pc:docChgLst>
    <pc:chgData name="Gwen Cruise (DPC)" userId="S::gwen.cruise@dpc.vic.gov.au::39c75b4d-4b7a-476f-91d0-4c2b1cb5b705" providerId="AD" clId="Web-{EEE2DD30-3010-9381-DE82-26D600B9D031}"/>
    <pc:docChg chg="mod modSld">
      <pc:chgData name="Gwen Cruise (DPC)" userId="S::gwen.cruise@dpc.vic.gov.au::39c75b4d-4b7a-476f-91d0-4c2b1cb5b705" providerId="AD" clId="Web-{EEE2DD30-3010-9381-DE82-26D600B9D031}" dt="2020-12-04T05:34:15.347" v="51"/>
      <pc:docMkLst>
        <pc:docMk/>
      </pc:docMkLst>
      <pc:sldChg chg="modSp delCm modCm">
        <pc:chgData name="Gwen Cruise (DPC)" userId="S::gwen.cruise@dpc.vic.gov.au::39c75b4d-4b7a-476f-91d0-4c2b1cb5b705" providerId="AD" clId="Web-{EEE2DD30-3010-9381-DE82-26D600B9D031}" dt="2020-12-04T05:33:43.331" v="48"/>
        <pc:sldMkLst>
          <pc:docMk/>
          <pc:sldMk cId="2441531898" sldId="759"/>
        </pc:sldMkLst>
        <pc:spChg chg="mod">
          <ac:chgData name="Gwen Cruise (DPC)" userId="S::gwen.cruise@dpc.vic.gov.au::39c75b4d-4b7a-476f-91d0-4c2b1cb5b705" providerId="AD" clId="Web-{EEE2DD30-3010-9381-DE82-26D600B9D031}" dt="2020-12-04T05:33:01.455" v="43" actId="20577"/>
          <ac:spMkLst>
            <pc:docMk/>
            <pc:sldMk cId="2441531898" sldId="759"/>
            <ac:spMk id="3" creationId="{CE8B628C-FECC-4CFB-B7B2-53A99B568A97}"/>
          </ac:spMkLst>
        </pc:spChg>
      </pc:sldChg>
      <pc:sldChg chg="modSp delCm modCm">
        <pc:chgData name="Gwen Cruise (DPC)" userId="S::gwen.cruise@dpc.vic.gov.au::39c75b4d-4b7a-476f-91d0-4c2b1cb5b705" providerId="AD" clId="Web-{EEE2DD30-3010-9381-DE82-26D600B9D031}" dt="2020-12-04T05:34:15.347" v="51"/>
        <pc:sldMkLst>
          <pc:docMk/>
          <pc:sldMk cId="3876005241" sldId="775"/>
        </pc:sldMkLst>
        <pc:spChg chg="mod">
          <ac:chgData name="Gwen Cruise (DPC)" userId="S::gwen.cruise@dpc.vic.gov.au::39c75b4d-4b7a-476f-91d0-4c2b1cb5b705" providerId="AD" clId="Web-{EEE2DD30-3010-9381-DE82-26D600B9D031}" dt="2020-12-04T05:32:18.157" v="31" actId="20577"/>
          <ac:spMkLst>
            <pc:docMk/>
            <pc:sldMk cId="3876005241" sldId="775"/>
            <ac:spMk id="13" creationId="{2424EAC4-45A6-40A3-9A2D-B1E7C6C379C2}"/>
          </ac:spMkLst>
        </pc:spChg>
      </pc:sldChg>
    </pc:docChg>
  </pc:docChgLst>
  <pc:docChgLst>
    <pc:chgData name="Tim Hannan (DPC)" userId="5ddcf09c-1eb3-4cbf-8470-a34b8d5cc415" providerId="ADAL" clId="{E548B034-3C28-4B4E-9F6A-290A224A5517}"/>
    <pc:docChg chg="custSel modSld modMainMaster">
      <pc:chgData name="Tim Hannan (DPC)" userId="5ddcf09c-1eb3-4cbf-8470-a34b8d5cc415" providerId="ADAL" clId="{E548B034-3C28-4B4E-9F6A-290A224A5517}" dt="2020-12-21T04:55:24.826" v="21" actId="478"/>
      <pc:docMkLst>
        <pc:docMk/>
      </pc:docMkLst>
      <pc:sldChg chg="delSp">
        <pc:chgData name="Tim Hannan (DPC)" userId="5ddcf09c-1eb3-4cbf-8470-a34b8d5cc415" providerId="ADAL" clId="{E548B034-3C28-4B4E-9F6A-290A224A5517}" dt="2020-12-21T04:11:39.515" v="0" actId="478"/>
        <pc:sldMkLst>
          <pc:docMk/>
          <pc:sldMk cId="2101504651" sldId="257"/>
        </pc:sldMkLst>
        <pc:spChg chg="del">
          <ac:chgData name="Tim Hannan (DPC)" userId="5ddcf09c-1eb3-4cbf-8470-a34b8d5cc415" providerId="ADAL" clId="{E548B034-3C28-4B4E-9F6A-290A224A5517}" dt="2020-12-21T04:11:39.515" v="0" actId="478"/>
          <ac:spMkLst>
            <pc:docMk/>
            <pc:sldMk cId="2101504651" sldId="257"/>
            <ac:spMk id="6" creationId="{99F858D4-AB7D-47EE-AD98-EDC5E5F8FB8D}"/>
          </ac:spMkLst>
        </pc:spChg>
      </pc:sldChg>
      <pc:sldChg chg="delSp">
        <pc:chgData name="Tim Hannan (DPC)" userId="5ddcf09c-1eb3-4cbf-8470-a34b8d5cc415" providerId="ADAL" clId="{E548B034-3C28-4B4E-9F6A-290A224A5517}" dt="2020-12-21T04:17:17.913" v="3" actId="478"/>
        <pc:sldMkLst>
          <pc:docMk/>
          <pc:sldMk cId="1437801764" sldId="750"/>
        </pc:sldMkLst>
        <pc:spChg chg="del">
          <ac:chgData name="Tim Hannan (DPC)" userId="5ddcf09c-1eb3-4cbf-8470-a34b8d5cc415" providerId="ADAL" clId="{E548B034-3C28-4B4E-9F6A-290A224A5517}" dt="2020-12-21T04:17:17.913" v="3" actId="478"/>
          <ac:spMkLst>
            <pc:docMk/>
            <pc:sldMk cId="1437801764" sldId="750"/>
            <ac:spMk id="4" creationId="{1D3D5BC5-8EFF-43CF-A11A-3ABC239E5E44}"/>
          </ac:spMkLst>
        </pc:spChg>
      </pc:sldChg>
      <pc:sldChg chg="delSp">
        <pc:chgData name="Tim Hannan (DPC)" userId="5ddcf09c-1eb3-4cbf-8470-a34b8d5cc415" providerId="ADAL" clId="{E548B034-3C28-4B4E-9F6A-290A224A5517}" dt="2020-12-21T04:55:24.826" v="21" actId="478"/>
        <pc:sldMkLst>
          <pc:docMk/>
          <pc:sldMk cId="214642052" sldId="751"/>
        </pc:sldMkLst>
        <pc:spChg chg="del">
          <ac:chgData name="Tim Hannan (DPC)" userId="5ddcf09c-1eb3-4cbf-8470-a34b8d5cc415" providerId="ADAL" clId="{E548B034-3C28-4B4E-9F6A-290A224A5517}" dt="2020-12-21T04:55:24.826" v="21" actId="478"/>
          <ac:spMkLst>
            <pc:docMk/>
            <pc:sldMk cId="214642052" sldId="751"/>
            <ac:spMk id="4" creationId="{1D3D5BC5-8EFF-43CF-A11A-3ABC239E5E44}"/>
          </ac:spMkLst>
        </pc:spChg>
      </pc:sldChg>
      <pc:sldChg chg="delSp">
        <pc:chgData name="Tim Hannan (DPC)" userId="5ddcf09c-1eb3-4cbf-8470-a34b8d5cc415" providerId="ADAL" clId="{E548B034-3C28-4B4E-9F6A-290A224A5517}" dt="2020-12-21T04:50:30.581" v="19" actId="478"/>
        <pc:sldMkLst>
          <pc:docMk/>
          <pc:sldMk cId="3525916493" sldId="752"/>
        </pc:sldMkLst>
        <pc:spChg chg="del">
          <ac:chgData name="Tim Hannan (DPC)" userId="5ddcf09c-1eb3-4cbf-8470-a34b8d5cc415" providerId="ADAL" clId="{E548B034-3C28-4B4E-9F6A-290A224A5517}" dt="2020-12-21T04:50:30.581" v="19" actId="478"/>
          <ac:spMkLst>
            <pc:docMk/>
            <pc:sldMk cId="3525916493" sldId="752"/>
            <ac:spMk id="4" creationId="{1D3D5BC5-8EFF-43CF-A11A-3ABC239E5E44}"/>
          </ac:spMkLst>
        </pc:spChg>
      </pc:sldChg>
      <pc:sldChg chg="delSp">
        <pc:chgData name="Tim Hannan (DPC)" userId="5ddcf09c-1eb3-4cbf-8470-a34b8d5cc415" providerId="ADAL" clId="{E548B034-3C28-4B4E-9F6A-290A224A5517}" dt="2020-12-21T04:52:52.727" v="20" actId="478"/>
        <pc:sldMkLst>
          <pc:docMk/>
          <pc:sldMk cId="2454304639" sldId="753"/>
        </pc:sldMkLst>
        <pc:spChg chg="del">
          <ac:chgData name="Tim Hannan (DPC)" userId="5ddcf09c-1eb3-4cbf-8470-a34b8d5cc415" providerId="ADAL" clId="{E548B034-3C28-4B4E-9F6A-290A224A5517}" dt="2020-12-21T04:52:52.727" v="20" actId="478"/>
          <ac:spMkLst>
            <pc:docMk/>
            <pc:sldMk cId="2454304639" sldId="753"/>
            <ac:spMk id="4" creationId="{1D3D5BC5-8EFF-43CF-A11A-3ABC239E5E44}"/>
          </ac:spMkLst>
        </pc:spChg>
      </pc:sldChg>
      <pc:sldChg chg="delSp">
        <pc:chgData name="Tim Hannan (DPC)" userId="5ddcf09c-1eb3-4cbf-8470-a34b8d5cc415" providerId="ADAL" clId="{E548B034-3C28-4B4E-9F6A-290A224A5517}" dt="2020-12-21T04:15:02.626" v="2" actId="478"/>
        <pc:sldMkLst>
          <pc:docMk/>
          <pc:sldMk cId="4250813711" sldId="754"/>
        </pc:sldMkLst>
        <pc:spChg chg="del">
          <ac:chgData name="Tim Hannan (DPC)" userId="5ddcf09c-1eb3-4cbf-8470-a34b8d5cc415" providerId="ADAL" clId="{E548B034-3C28-4B4E-9F6A-290A224A5517}" dt="2020-12-21T04:15:02.626" v="2" actId="478"/>
          <ac:spMkLst>
            <pc:docMk/>
            <pc:sldMk cId="4250813711" sldId="754"/>
            <ac:spMk id="4" creationId="{1D3D5BC5-8EFF-43CF-A11A-3ABC239E5E44}"/>
          </ac:spMkLst>
        </pc:spChg>
      </pc:sldChg>
      <pc:sldChg chg="modSp">
        <pc:chgData name="Tim Hannan (DPC)" userId="5ddcf09c-1eb3-4cbf-8470-a34b8d5cc415" providerId="ADAL" clId="{E548B034-3C28-4B4E-9F6A-290A224A5517}" dt="2020-12-21T04:19:50.905" v="8" actId="13926"/>
        <pc:sldMkLst>
          <pc:docMk/>
          <pc:sldMk cId="3876005241" sldId="775"/>
        </pc:sldMkLst>
        <pc:spChg chg="mod">
          <ac:chgData name="Tim Hannan (DPC)" userId="5ddcf09c-1eb3-4cbf-8470-a34b8d5cc415" providerId="ADAL" clId="{E548B034-3C28-4B4E-9F6A-290A224A5517}" dt="2020-12-21T04:19:50.905" v="8" actId="13926"/>
          <ac:spMkLst>
            <pc:docMk/>
            <pc:sldMk cId="3876005241" sldId="775"/>
            <ac:spMk id="15" creationId="{3DFBECE5-291D-485D-8D01-C556D8690462}"/>
          </ac:spMkLst>
        </pc:spChg>
      </pc:sldChg>
      <pc:sldChg chg="addSp delSp modSp">
        <pc:chgData name="Tim Hannan (DPC)" userId="5ddcf09c-1eb3-4cbf-8470-a34b8d5cc415" providerId="ADAL" clId="{E548B034-3C28-4B4E-9F6A-290A224A5517}" dt="2020-12-21T04:31:19.720" v="18" actId="478"/>
        <pc:sldMkLst>
          <pc:docMk/>
          <pc:sldMk cId="3791604092" sldId="776"/>
        </pc:sldMkLst>
        <pc:spChg chg="mod">
          <ac:chgData name="Tim Hannan (DPC)" userId="5ddcf09c-1eb3-4cbf-8470-a34b8d5cc415" providerId="ADAL" clId="{E548B034-3C28-4B4E-9F6A-290A224A5517}" dt="2020-12-21T04:31:16.459" v="17" actId="6549"/>
          <ac:spMkLst>
            <pc:docMk/>
            <pc:sldMk cId="3791604092" sldId="776"/>
            <ac:spMk id="3" creationId="{CE8B628C-FECC-4CFB-B7B2-53A99B568A97}"/>
          </ac:spMkLst>
        </pc:spChg>
        <pc:spChg chg="add del mod">
          <ac:chgData name="Tim Hannan (DPC)" userId="5ddcf09c-1eb3-4cbf-8470-a34b8d5cc415" providerId="ADAL" clId="{E548B034-3C28-4B4E-9F6A-290A224A5517}" dt="2020-12-21T04:31:19.720" v="18" actId="478"/>
          <ac:spMkLst>
            <pc:docMk/>
            <pc:sldMk cId="3791604092" sldId="776"/>
            <ac:spMk id="11" creationId="{3EDDE9F3-F8F9-407C-840F-1BD681522166}"/>
          </ac:spMkLst>
        </pc:spChg>
      </pc:sldChg>
      <pc:sldChg chg="modSp">
        <pc:chgData name="Tim Hannan (DPC)" userId="5ddcf09c-1eb3-4cbf-8470-a34b8d5cc415" providerId="ADAL" clId="{E548B034-3C28-4B4E-9F6A-290A224A5517}" dt="2020-12-21T04:18:24.176" v="5" actId="13926"/>
        <pc:sldMkLst>
          <pc:docMk/>
          <pc:sldMk cId="2278938820" sldId="784"/>
        </pc:sldMkLst>
        <pc:spChg chg="mod">
          <ac:chgData name="Tim Hannan (DPC)" userId="5ddcf09c-1eb3-4cbf-8470-a34b8d5cc415" providerId="ADAL" clId="{E548B034-3C28-4B4E-9F6A-290A224A5517}" dt="2020-12-21T04:18:24.176" v="5" actId="13926"/>
          <ac:spMkLst>
            <pc:docMk/>
            <pc:sldMk cId="2278938820" sldId="784"/>
            <ac:spMk id="15" creationId="{3DFBECE5-291D-485D-8D01-C556D8690462}"/>
          </ac:spMkLst>
        </pc:spChg>
      </pc:sldChg>
      <pc:sldMasterChg chg="modSldLayout">
        <pc:chgData name="Tim Hannan (DPC)" userId="5ddcf09c-1eb3-4cbf-8470-a34b8d5cc415" providerId="ADAL" clId="{E548B034-3C28-4B4E-9F6A-290A224A5517}" dt="2020-12-21T04:12:03.189" v="1" actId="478"/>
        <pc:sldMasterMkLst>
          <pc:docMk/>
          <pc:sldMasterMk cId="2115992837" sldId="2147483672"/>
        </pc:sldMasterMkLst>
        <pc:sldLayoutChg chg="delSp">
          <pc:chgData name="Tim Hannan (DPC)" userId="5ddcf09c-1eb3-4cbf-8470-a34b8d5cc415" providerId="ADAL" clId="{E548B034-3C28-4B4E-9F6A-290A224A5517}" dt="2020-12-21T04:12:03.189" v="1" actId="478"/>
          <pc:sldLayoutMkLst>
            <pc:docMk/>
            <pc:sldMasterMk cId="2115992837" sldId="2147483672"/>
            <pc:sldLayoutMk cId="2317081438" sldId="2147483675"/>
          </pc:sldLayoutMkLst>
          <pc:spChg chg="del">
            <ac:chgData name="Tim Hannan (DPC)" userId="5ddcf09c-1eb3-4cbf-8470-a34b8d5cc415" providerId="ADAL" clId="{E548B034-3C28-4B4E-9F6A-290A224A5517}" dt="2020-12-21T04:12:03.189" v="1" actId="478"/>
            <ac:spMkLst>
              <pc:docMk/>
              <pc:sldMasterMk cId="2115992837" sldId="2147483672"/>
              <pc:sldLayoutMk cId="2317081438" sldId="2147483675"/>
              <ac:spMk id="8" creationId="{2367BC86-A672-49DB-A3B6-F56E6339821B}"/>
            </ac:spMkLst>
          </pc:spChg>
        </pc:sldLayoutChg>
      </pc:sldMasterChg>
    </pc:docChg>
  </pc:docChgLst>
  <pc:docChgLst>
    <pc:chgData name="Donna x Thompson (DHHS)" userId="S::donna.x.thompson_familysafety.vic.gov.au#ext#@vicgov.onmicrosoft.com::013ff957-9683-4ef2-a880-6587de4179c2" providerId="AD" clId="Web-{E48A090A-6AE2-A59B-A90A-631B9DC987BB}"/>
    <pc:docChg chg="mod">
      <pc:chgData name="Donna x Thompson (DHHS)" userId="S::donna.x.thompson_familysafety.vic.gov.au#ext#@vicgov.onmicrosoft.com::013ff957-9683-4ef2-a880-6587de4179c2" providerId="AD" clId="Web-{E48A090A-6AE2-A59B-A90A-631B9DC987BB}" dt="2020-12-06T01:15:28.218" v="2"/>
      <pc:docMkLst>
        <pc:docMk/>
      </pc:docMkLst>
      <pc:sldChg chg="addCm">
        <pc:chgData name="Donna x Thompson (DHHS)" userId="S::donna.x.thompson_familysafety.vic.gov.au#ext#@vicgov.onmicrosoft.com::013ff957-9683-4ef2-a880-6587de4179c2" providerId="AD" clId="Web-{E48A090A-6AE2-A59B-A90A-631B9DC987BB}" dt="2020-12-06T01:15:28.218" v="2"/>
        <pc:sldMkLst>
          <pc:docMk/>
          <pc:sldMk cId="1346535419" sldId="765"/>
        </pc:sldMkLst>
      </pc:sldChg>
      <pc:sldChg chg="modCm">
        <pc:chgData name="Donna x Thompson (DHHS)" userId="S::donna.x.thompson_familysafety.vic.gov.au#ext#@vicgov.onmicrosoft.com::013ff957-9683-4ef2-a880-6587de4179c2" providerId="AD" clId="Web-{E48A090A-6AE2-A59B-A90A-631B9DC987BB}" dt="2020-12-06T01:11:35.933" v="1"/>
        <pc:sldMkLst>
          <pc:docMk/>
          <pc:sldMk cId="3876005241" sldId="775"/>
        </pc:sldMkLst>
      </pc:sldChg>
    </pc:docChg>
  </pc:docChgLst>
  <pc:docChgLst>
    <pc:chgData name="Gwen Cruise (DPC)" userId="S::gwen.cruise@dpc.vic.gov.au::39c75b4d-4b7a-476f-91d0-4c2b1cb5b705" providerId="AD" clId="Web-{FF2C26E0-B462-7D06-C50C-E9674A2AD028}"/>
    <pc:docChg chg="delSld">
      <pc:chgData name="Gwen Cruise (DPC)" userId="S::gwen.cruise@dpc.vic.gov.au::39c75b4d-4b7a-476f-91d0-4c2b1cb5b705" providerId="AD" clId="Web-{FF2C26E0-B462-7D06-C50C-E9674A2AD028}" dt="2020-11-19T22:59:51.778" v="29"/>
      <pc:docMkLst>
        <pc:docMk/>
      </pc:docMkLst>
      <pc:sldChg chg="del">
        <pc:chgData name="Gwen Cruise (DPC)" userId="S::gwen.cruise@dpc.vic.gov.au::39c75b4d-4b7a-476f-91d0-4c2b1cb5b705" providerId="AD" clId="Web-{FF2C26E0-B462-7D06-C50C-E9674A2AD028}" dt="2020-11-19T22:59:41.075" v="13"/>
        <pc:sldMkLst>
          <pc:docMk/>
          <pc:sldMk cId="2101504651" sldId="257"/>
        </pc:sldMkLst>
      </pc:sldChg>
      <pc:sldChg chg="del">
        <pc:chgData name="Gwen Cruise (DPC)" userId="S::gwen.cruise@dpc.vic.gov.au::39c75b4d-4b7a-476f-91d0-4c2b1cb5b705" providerId="AD" clId="Web-{FF2C26E0-B462-7D06-C50C-E9674A2AD028}" dt="2020-11-19T22:59:51.762" v="20"/>
        <pc:sldMkLst>
          <pc:docMk/>
          <pc:sldMk cId="1214300505" sldId="259"/>
        </pc:sldMkLst>
      </pc:sldChg>
      <pc:sldChg chg="del">
        <pc:chgData name="Gwen Cruise (DPC)" userId="S::gwen.cruise@dpc.vic.gov.au::39c75b4d-4b7a-476f-91d0-4c2b1cb5b705" providerId="AD" clId="Web-{FF2C26E0-B462-7D06-C50C-E9674A2AD028}" dt="2020-11-19T22:59:51.747" v="16"/>
        <pc:sldMkLst>
          <pc:docMk/>
          <pc:sldMk cId="2335778511" sldId="260"/>
        </pc:sldMkLst>
      </pc:sldChg>
      <pc:sldChg chg="del">
        <pc:chgData name="Gwen Cruise (DPC)" userId="S::gwen.cruise@dpc.vic.gov.au::39c75b4d-4b7a-476f-91d0-4c2b1cb5b705" providerId="AD" clId="Web-{FF2C26E0-B462-7D06-C50C-E9674A2AD028}" dt="2020-11-19T22:59:41.075" v="12"/>
        <pc:sldMkLst>
          <pc:docMk/>
          <pc:sldMk cId="2438692194" sldId="672"/>
        </pc:sldMkLst>
      </pc:sldChg>
      <pc:sldChg chg="del">
        <pc:chgData name="Gwen Cruise (DPC)" userId="S::gwen.cruise@dpc.vic.gov.au::39c75b4d-4b7a-476f-91d0-4c2b1cb5b705" providerId="AD" clId="Web-{FF2C26E0-B462-7D06-C50C-E9674A2AD028}" dt="2020-11-19T22:59:41.075" v="10"/>
        <pc:sldMkLst>
          <pc:docMk/>
          <pc:sldMk cId="1102988947" sldId="699"/>
        </pc:sldMkLst>
      </pc:sldChg>
      <pc:sldChg chg="del">
        <pc:chgData name="Gwen Cruise (DPC)" userId="S::gwen.cruise@dpc.vic.gov.au::39c75b4d-4b7a-476f-91d0-4c2b1cb5b705" providerId="AD" clId="Web-{FF2C26E0-B462-7D06-C50C-E9674A2AD028}" dt="2020-11-19T22:59:41.075" v="9"/>
        <pc:sldMkLst>
          <pc:docMk/>
          <pc:sldMk cId="4206033391" sldId="701"/>
        </pc:sldMkLst>
      </pc:sldChg>
      <pc:sldChg chg="del">
        <pc:chgData name="Gwen Cruise (DPC)" userId="S::gwen.cruise@dpc.vic.gov.au::39c75b4d-4b7a-476f-91d0-4c2b1cb5b705" providerId="AD" clId="Web-{FF2C26E0-B462-7D06-C50C-E9674A2AD028}" dt="2020-11-19T22:59:41.028" v="0"/>
        <pc:sldMkLst>
          <pc:docMk/>
          <pc:sldMk cId="4259584286" sldId="704"/>
        </pc:sldMkLst>
      </pc:sldChg>
      <pc:sldChg chg="del">
        <pc:chgData name="Gwen Cruise (DPC)" userId="S::gwen.cruise@dpc.vic.gov.au::39c75b4d-4b7a-476f-91d0-4c2b1cb5b705" providerId="AD" clId="Web-{FF2C26E0-B462-7D06-C50C-E9674A2AD028}" dt="2020-11-19T22:59:41.044" v="1"/>
        <pc:sldMkLst>
          <pc:docMk/>
          <pc:sldMk cId="488971970" sldId="713"/>
        </pc:sldMkLst>
      </pc:sldChg>
      <pc:sldChg chg="del">
        <pc:chgData name="Gwen Cruise (DPC)" userId="S::gwen.cruise@dpc.vic.gov.au::39c75b4d-4b7a-476f-91d0-4c2b1cb5b705" providerId="AD" clId="Web-{FF2C26E0-B462-7D06-C50C-E9674A2AD028}" dt="2020-11-19T22:59:51.778" v="28"/>
        <pc:sldMkLst>
          <pc:docMk/>
          <pc:sldMk cId="2224480126" sldId="714"/>
        </pc:sldMkLst>
      </pc:sldChg>
      <pc:sldChg chg="del">
        <pc:chgData name="Gwen Cruise (DPC)" userId="S::gwen.cruise@dpc.vic.gov.au::39c75b4d-4b7a-476f-91d0-4c2b1cb5b705" providerId="AD" clId="Web-{FF2C26E0-B462-7D06-C50C-E9674A2AD028}" dt="2020-11-19T22:59:41.075" v="11"/>
        <pc:sldMkLst>
          <pc:docMk/>
          <pc:sldMk cId="3107228853" sldId="722"/>
        </pc:sldMkLst>
      </pc:sldChg>
      <pc:sldChg chg="del">
        <pc:chgData name="Gwen Cruise (DPC)" userId="S::gwen.cruise@dpc.vic.gov.au::39c75b4d-4b7a-476f-91d0-4c2b1cb5b705" providerId="AD" clId="Web-{FF2C26E0-B462-7D06-C50C-E9674A2AD028}" dt="2020-11-19T22:59:41.059" v="8"/>
        <pc:sldMkLst>
          <pc:docMk/>
          <pc:sldMk cId="1154257723" sldId="723"/>
        </pc:sldMkLst>
      </pc:sldChg>
      <pc:sldChg chg="del">
        <pc:chgData name="Gwen Cruise (DPC)" userId="S::gwen.cruise@dpc.vic.gov.au::39c75b4d-4b7a-476f-91d0-4c2b1cb5b705" providerId="AD" clId="Web-{FF2C26E0-B462-7D06-C50C-E9674A2AD028}" dt="2020-11-19T22:59:41.059" v="7"/>
        <pc:sldMkLst>
          <pc:docMk/>
          <pc:sldMk cId="3674522518" sldId="725"/>
        </pc:sldMkLst>
      </pc:sldChg>
      <pc:sldChg chg="del">
        <pc:chgData name="Gwen Cruise (DPC)" userId="S::gwen.cruise@dpc.vic.gov.au::39c75b4d-4b7a-476f-91d0-4c2b1cb5b705" providerId="AD" clId="Web-{FF2C26E0-B462-7D06-C50C-E9674A2AD028}" dt="2020-11-19T22:59:41.059" v="6"/>
        <pc:sldMkLst>
          <pc:docMk/>
          <pc:sldMk cId="3951355417" sldId="726"/>
        </pc:sldMkLst>
      </pc:sldChg>
      <pc:sldChg chg="del">
        <pc:chgData name="Gwen Cruise (DPC)" userId="S::gwen.cruise@dpc.vic.gov.au::39c75b4d-4b7a-476f-91d0-4c2b1cb5b705" providerId="AD" clId="Web-{FF2C26E0-B462-7D06-C50C-E9674A2AD028}" dt="2020-11-19T22:59:41.044" v="2"/>
        <pc:sldMkLst>
          <pc:docMk/>
          <pc:sldMk cId="1437880092" sldId="727"/>
        </pc:sldMkLst>
      </pc:sldChg>
      <pc:sldChg chg="del">
        <pc:chgData name="Gwen Cruise (DPC)" userId="S::gwen.cruise@dpc.vic.gov.au::39c75b4d-4b7a-476f-91d0-4c2b1cb5b705" providerId="AD" clId="Web-{FF2C26E0-B462-7D06-C50C-E9674A2AD028}" dt="2020-11-19T22:59:51.778" v="29"/>
        <pc:sldMkLst>
          <pc:docMk/>
          <pc:sldMk cId="746079813" sldId="733"/>
        </pc:sldMkLst>
      </pc:sldChg>
      <pc:sldChg chg="del">
        <pc:chgData name="Gwen Cruise (DPC)" userId="S::gwen.cruise@dpc.vic.gov.au::39c75b4d-4b7a-476f-91d0-4c2b1cb5b705" providerId="AD" clId="Web-{FF2C26E0-B462-7D06-C50C-E9674A2AD028}" dt="2020-11-19T22:59:51.778" v="27"/>
        <pc:sldMkLst>
          <pc:docMk/>
          <pc:sldMk cId="1971902711" sldId="734"/>
        </pc:sldMkLst>
      </pc:sldChg>
      <pc:sldChg chg="del">
        <pc:chgData name="Gwen Cruise (DPC)" userId="S::gwen.cruise@dpc.vic.gov.au::39c75b4d-4b7a-476f-91d0-4c2b1cb5b705" providerId="AD" clId="Web-{FF2C26E0-B462-7D06-C50C-E9674A2AD028}" dt="2020-11-19T22:59:51.778" v="26"/>
        <pc:sldMkLst>
          <pc:docMk/>
          <pc:sldMk cId="4268233058" sldId="736"/>
        </pc:sldMkLst>
      </pc:sldChg>
      <pc:sldChg chg="del">
        <pc:chgData name="Gwen Cruise (DPC)" userId="S::gwen.cruise@dpc.vic.gov.au::39c75b4d-4b7a-476f-91d0-4c2b1cb5b705" providerId="AD" clId="Web-{FF2C26E0-B462-7D06-C50C-E9674A2AD028}" dt="2020-11-19T22:59:51.778" v="25"/>
        <pc:sldMkLst>
          <pc:docMk/>
          <pc:sldMk cId="796730371" sldId="737"/>
        </pc:sldMkLst>
      </pc:sldChg>
      <pc:sldChg chg="del">
        <pc:chgData name="Gwen Cruise (DPC)" userId="S::gwen.cruise@dpc.vic.gov.au::39c75b4d-4b7a-476f-91d0-4c2b1cb5b705" providerId="AD" clId="Web-{FF2C26E0-B462-7D06-C50C-E9674A2AD028}" dt="2020-11-19T22:59:51.762" v="24"/>
        <pc:sldMkLst>
          <pc:docMk/>
          <pc:sldMk cId="3243583177" sldId="738"/>
        </pc:sldMkLst>
      </pc:sldChg>
      <pc:sldChg chg="del">
        <pc:chgData name="Gwen Cruise (DPC)" userId="S::gwen.cruise@dpc.vic.gov.au::39c75b4d-4b7a-476f-91d0-4c2b1cb5b705" providerId="AD" clId="Web-{FF2C26E0-B462-7D06-C50C-E9674A2AD028}" dt="2020-11-19T22:59:51.762" v="21"/>
        <pc:sldMkLst>
          <pc:docMk/>
          <pc:sldMk cId="2160769280" sldId="739"/>
        </pc:sldMkLst>
      </pc:sldChg>
      <pc:sldChg chg="del">
        <pc:chgData name="Gwen Cruise (DPC)" userId="S::gwen.cruise@dpc.vic.gov.au::39c75b4d-4b7a-476f-91d0-4c2b1cb5b705" providerId="AD" clId="Web-{FF2C26E0-B462-7D06-C50C-E9674A2AD028}" dt="2020-11-19T22:59:51.762" v="19"/>
        <pc:sldMkLst>
          <pc:docMk/>
          <pc:sldMk cId="1704931872" sldId="740"/>
        </pc:sldMkLst>
      </pc:sldChg>
      <pc:sldChg chg="del">
        <pc:chgData name="Gwen Cruise (DPC)" userId="S::gwen.cruise@dpc.vic.gov.au::39c75b4d-4b7a-476f-91d0-4c2b1cb5b705" providerId="AD" clId="Web-{FF2C26E0-B462-7D06-C50C-E9674A2AD028}" dt="2020-11-19T22:59:51.762" v="18"/>
        <pc:sldMkLst>
          <pc:docMk/>
          <pc:sldMk cId="2895195918" sldId="741"/>
        </pc:sldMkLst>
      </pc:sldChg>
      <pc:sldChg chg="del">
        <pc:chgData name="Gwen Cruise (DPC)" userId="S::gwen.cruise@dpc.vic.gov.au::39c75b4d-4b7a-476f-91d0-4c2b1cb5b705" providerId="AD" clId="Web-{FF2C26E0-B462-7D06-C50C-E9674A2AD028}" dt="2020-11-19T22:59:51.747" v="15"/>
        <pc:sldMkLst>
          <pc:docMk/>
          <pc:sldMk cId="435376917" sldId="743"/>
        </pc:sldMkLst>
      </pc:sldChg>
      <pc:sldChg chg="del">
        <pc:chgData name="Gwen Cruise (DPC)" userId="S::gwen.cruise@dpc.vic.gov.au::39c75b4d-4b7a-476f-91d0-4c2b1cb5b705" providerId="AD" clId="Web-{FF2C26E0-B462-7D06-C50C-E9674A2AD028}" dt="2020-11-19T22:59:51.762" v="23"/>
        <pc:sldMkLst>
          <pc:docMk/>
          <pc:sldMk cId="1372034026" sldId="745"/>
        </pc:sldMkLst>
      </pc:sldChg>
      <pc:sldChg chg="del">
        <pc:chgData name="Gwen Cruise (DPC)" userId="S::gwen.cruise@dpc.vic.gov.au::39c75b4d-4b7a-476f-91d0-4c2b1cb5b705" providerId="AD" clId="Web-{FF2C26E0-B462-7D06-C50C-E9674A2AD028}" dt="2020-11-19T22:59:51.762" v="22"/>
        <pc:sldMkLst>
          <pc:docMk/>
          <pc:sldMk cId="3341598798" sldId="746"/>
        </pc:sldMkLst>
      </pc:sldChg>
      <pc:sldChg chg="del">
        <pc:chgData name="Gwen Cruise (DPC)" userId="S::gwen.cruise@dpc.vic.gov.au::39c75b4d-4b7a-476f-91d0-4c2b1cb5b705" providerId="AD" clId="Web-{FF2C26E0-B462-7D06-C50C-E9674A2AD028}" dt="2020-11-19T22:59:51.747" v="17"/>
        <pc:sldMkLst>
          <pc:docMk/>
          <pc:sldMk cId="1759872023" sldId="748"/>
        </pc:sldMkLst>
      </pc:sldChg>
      <pc:sldChg chg="del">
        <pc:chgData name="Gwen Cruise (DPC)" userId="S::gwen.cruise@dpc.vic.gov.au::39c75b4d-4b7a-476f-91d0-4c2b1cb5b705" providerId="AD" clId="Web-{FF2C26E0-B462-7D06-C50C-E9674A2AD028}" dt="2020-11-19T22:59:51.747" v="14"/>
        <pc:sldMkLst>
          <pc:docMk/>
          <pc:sldMk cId="4105493042" sldId="749"/>
        </pc:sldMkLst>
      </pc:sldChg>
      <pc:sldChg chg="del">
        <pc:chgData name="Gwen Cruise (DPC)" userId="S::gwen.cruise@dpc.vic.gov.au::39c75b4d-4b7a-476f-91d0-4c2b1cb5b705" providerId="AD" clId="Web-{FF2C26E0-B462-7D06-C50C-E9674A2AD028}" dt="2020-11-19T22:59:41.059" v="4"/>
        <pc:sldMkLst>
          <pc:docMk/>
          <pc:sldMk cId="1149696667" sldId="750"/>
        </pc:sldMkLst>
      </pc:sldChg>
      <pc:sldChg chg="del">
        <pc:chgData name="Gwen Cruise (DPC)" userId="S::gwen.cruise@dpc.vic.gov.au::39c75b4d-4b7a-476f-91d0-4c2b1cb5b705" providerId="AD" clId="Web-{FF2C26E0-B462-7D06-C50C-E9674A2AD028}" dt="2020-11-19T22:59:41.044" v="3"/>
        <pc:sldMkLst>
          <pc:docMk/>
          <pc:sldMk cId="3142146314" sldId="751"/>
        </pc:sldMkLst>
      </pc:sldChg>
      <pc:sldChg chg="del">
        <pc:chgData name="Gwen Cruise (DPC)" userId="S::gwen.cruise@dpc.vic.gov.au::39c75b4d-4b7a-476f-91d0-4c2b1cb5b705" providerId="AD" clId="Web-{FF2C26E0-B462-7D06-C50C-E9674A2AD028}" dt="2020-11-19T22:59:41.059" v="5"/>
        <pc:sldMkLst>
          <pc:docMk/>
          <pc:sldMk cId="1416763396" sldId="752"/>
        </pc:sldMkLst>
      </pc:sldChg>
    </pc:docChg>
  </pc:docChgLst>
  <pc:docChgLst>
    <pc:chgData name="Gwen Cruise (DPC)" userId="S::gwen.cruise@dpc.vic.gov.au::39c75b4d-4b7a-476f-91d0-4c2b1cb5b705" providerId="AD" clId="Web-{99A1EAD7-4631-9A90-295A-D0CCC15EB3E9}"/>
    <pc:docChg chg="modSld">
      <pc:chgData name="Gwen Cruise (DPC)" userId="S::gwen.cruise@dpc.vic.gov.au::39c75b4d-4b7a-476f-91d0-4c2b1cb5b705" providerId="AD" clId="Web-{99A1EAD7-4631-9A90-295A-D0CCC15EB3E9}" dt="2020-11-30T08:02:16.344" v="2" actId="20577"/>
      <pc:docMkLst>
        <pc:docMk/>
      </pc:docMkLst>
      <pc:sldChg chg="modSp">
        <pc:chgData name="Gwen Cruise (DPC)" userId="S::gwen.cruise@dpc.vic.gov.au::39c75b4d-4b7a-476f-91d0-4c2b1cb5b705" providerId="AD" clId="Web-{99A1EAD7-4631-9A90-295A-D0CCC15EB3E9}" dt="2020-11-30T08:02:14.438" v="0" actId="20577"/>
        <pc:sldMkLst>
          <pc:docMk/>
          <pc:sldMk cId="283617745" sldId="772"/>
        </pc:sldMkLst>
        <pc:spChg chg="mod">
          <ac:chgData name="Gwen Cruise (DPC)" userId="S::gwen.cruise@dpc.vic.gov.au::39c75b4d-4b7a-476f-91d0-4c2b1cb5b705" providerId="AD" clId="Web-{99A1EAD7-4631-9A90-295A-D0CCC15EB3E9}" dt="2020-11-30T08:02:14.438" v="0" actId="20577"/>
          <ac:spMkLst>
            <pc:docMk/>
            <pc:sldMk cId="283617745" sldId="772"/>
            <ac:spMk id="6" creationId="{754A918E-53FE-4B0B-B932-A3588DFC013B}"/>
          </ac:spMkLst>
        </pc:spChg>
      </pc:sldChg>
    </pc:docChg>
  </pc:docChgLst>
  <pc:docChgLst>
    <pc:chgData name="Gwen Cruise (DPC)" userId="S::gwen.cruise@dpc.vic.gov.au::39c75b4d-4b7a-476f-91d0-4c2b1cb5b705" providerId="AD" clId="Web-{99F90E83-6C8F-E8DD-9359-A821FCA69B3D}"/>
    <pc:docChg chg="">
      <pc:chgData name="Gwen Cruise (DPC)" userId="S::gwen.cruise@dpc.vic.gov.au::39c75b4d-4b7a-476f-91d0-4c2b1cb5b705" providerId="AD" clId="Web-{99F90E83-6C8F-E8DD-9359-A821FCA69B3D}" dt="2020-12-08T06:28:47.129" v="1"/>
      <pc:docMkLst>
        <pc:docMk/>
      </pc:docMkLst>
      <pc:sldChg chg="delCm">
        <pc:chgData name="Gwen Cruise (DPC)" userId="S::gwen.cruise@dpc.vic.gov.au::39c75b4d-4b7a-476f-91d0-4c2b1cb5b705" providerId="AD" clId="Web-{99F90E83-6C8F-E8DD-9359-A821FCA69B3D}" dt="2020-12-08T06:28:47.129" v="1"/>
        <pc:sldMkLst>
          <pc:docMk/>
          <pc:sldMk cId="1346535419" sldId="765"/>
        </pc:sldMkLst>
      </pc:sldChg>
      <pc:sldChg chg="delCm">
        <pc:chgData name="Gwen Cruise (DPC)" userId="S::gwen.cruise@dpc.vic.gov.au::39c75b4d-4b7a-476f-91d0-4c2b1cb5b705" providerId="AD" clId="Web-{99F90E83-6C8F-E8DD-9359-A821FCA69B3D}" dt="2020-12-08T06:28:38.691" v="0"/>
        <pc:sldMkLst>
          <pc:docMk/>
          <pc:sldMk cId="3876005241" sldId="775"/>
        </pc:sldMkLst>
      </pc:sldChg>
    </pc:docChg>
  </pc:docChgLst>
  <pc:docChgLst>
    <pc:chgData name="Tim Hannan (DPC)" userId="S::tim.hannan@dpc.vic.gov.au::2121a753-55da-464d-978d-63d03c70e91d" providerId="AD" clId="Web-{DCB9BE7A-DFB0-DA41-2CC2-DB777DC6C3F8}"/>
    <pc:docChg chg="">
      <pc:chgData name="Tim Hannan (DPC)" userId="S::tim.hannan@dpc.vic.gov.au::2121a753-55da-464d-978d-63d03c70e91d" providerId="AD" clId="Web-{DCB9BE7A-DFB0-DA41-2CC2-DB777DC6C3F8}" dt="2021-01-14T05:25:24.216" v="1"/>
      <pc:docMkLst>
        <pc:docMk/>
      </pc:docMkLst>
      <pc:sldChg chg="delCm">
        <pc:chgData name="Tim Hannan (DPC)" userId="S::tim.hannan@dpc.vic.gov.au::2121a753-55da-464d-978d-63d03c70e91d" providerId="AD" clId="Web-{DCB9BE7A-DFB0-DA41-2CC2-DB777DC6C3F8}" dt="2021-01-14T05:25:24.216" v="1"/>
        <pc:sldMkLst>
          <pc:docMk/>
          <pc:sldMk cId="1806752431" sldId="758"/>
        </pc:sldMkLst>
      </pc:sldChg>
    </pc:docChg>
  </pc:docChgLst>
  <pc:docChgLst>
    <pc:chgData name="Gwen Cruise (DPC)" userId="39c75b4d-4b7a-476f-91d0-4c2b1cb5b705" providerId="ADAL" clId="{D599BDBF-DAD6-432F-AA5D-8DC567CBD625}"/>
    <pc:docChg chg="undo custSel addSld delSld modSld sldOrd">
      <pc:chgData name="Gwen Cruise (DPC)" userId="39c75b4d-4b7a-476f-91d0-4c2b1cb5b705" providerId="ADAL" clId="{D599BDBF-DAD6-432F-AA5D-8DC567CBD625}" dt="2020-12-21T01:55:27.873" v="3698" actId="14100"/>
      <pc:docMkLst>
        <pc:docMk/>
      </pc:docMkLst>
      <pc:sldChg chg="modSp">
        <pc:chgData name="Gwen Cruise (DPC)" userId="39c75b4d-4b7a-476f-91d0-4c2b1cb5b705" providerId="ADAL" clId="{D599BDBF-DAD6-432F-AA5D-8DC567CBD625}" dt="2020-11-27T06:34:52.581" v="3104" actId="6549"/>
        <pc:sldMkLst>
          <pc:docMk/>
          <pc:sldMk cId="2101504651" sldId="257"/>
        </pc:sldMkLst>
        <pc:spChg chg="mod">
          <ac:chgData name="Gwen Cruise (DPC)" userId="39c75b4d-4b7a-476f-91d0-4c2b1cb5b705" providerId="ADAL" clId="{D599BDBF-DAD6-432F-AA5D-8DC567CBD625}" dt="2020-11-27T06:34:52.581" v="3104" actId="6549"/>
          <ac:spMkLst>
            <pc:docMk/>
            <pc:sldMk cId="2101504651" sldId="257"/>
            <ac:spMk id="7" creationId="{C1D43EB7-FD53-4327-841A-C5A3F019F5E9}"/>
          </ac:spMkLst>
        </pc:spChg>
      </pc:sldChg>
      <pc:sldChg chg="del">
        <pc:chgData name="Gwen Cruise (DPC)" userId="39c75b4d-4b7a-476f-91d0-4c2b1cb5b705" providerId="ADAL" clId="{D599BDBF-DAD6-432F-AA5D-8DC567CBD625}" dt="2020-11-23T07:07:19.239" v="1899" actId="2696"/>
        <pc:sldMkLst>
          <pc:docMk/>
          <pc:sldMk cId="3948746748" sldId="258"/>
        </pc:sldMkLst>
      </pc:sldChg>
      <pc:sldChg chg="addSp delSp modSp add del">
        <pc:chgData name="Gwen Cruise (DPC)" userId="39c75b4d-4b7a-476f-91d0-4c2b1cb5b705" providerId="ADAL" clId="{D599BDBF-DAD6-432F-AA5D-8DC567CBD625}" dt="2020-11-30T08:14:30.952" v="3617" actId="2696"/>
        <pc:sldMkLst>
          <pc:docMk/>
          <pc:sldMk cId="2335778511" sldId="260"/>
        </pc:sldMkLst>
        <pc:spChg chg="mod">
          <ac:chgData name="Gwen Cruise (DPC)" userId="39c75b4d-4b7a-476f-91d0-4c2b1cb5b705" providerId="ADAL" clId="{D599BDBF-DAD6-432F-AA5D-8DC567CBD625}" dt="2020-11-30T08:01:15.641" v="3612"/>
          <ac:spMkLst>
            <pc:docMk/>
            <pc:sldMk cId="2335778511" sldId="260"/>
            <ac:spMk id="2" creationId="{D8A9CF84-E095-4880-B5ED-20C7EE0EFEE0}"/>
          </ac:spMkLst>
        </pc:spChg>
        <pc:spChg chg="mod">
          <ac:chgData name="Gwen Cruise (DPC)" userId="39c75b4d-4b7a-476f-91d0-4c2b1cb5b705" providerId="ADAL" clId="{D599BDBF-DAD6-432F-AA5D-8DC567CBD625}" dt="2020-11-23T07:07:08.035" v="1898" actId="207"/>
          <ac:spMkLst>
            <pc:docMk/>
            <pc:sldMk cId="2335778511" sldId="260"/>
            <ac:spMk id="13" creationId="{512ED43A-8847-4C1C-803A-5670BE427D21}"/>
          </ac:spMkLst>
        </pc:spChg>
        <pc:spChg chg="mod">
          <ac:chgData name="Gwen Cruise (DPC)" userId="39c75b4d-4b7a-476f-91d0-4c2b1cb5b705" providerId="ADAL" clId="{D599BDBF-DAD6-432F-AA5D-8DC567CBD625}" dt="2020-11-29T23:50:07.666" v="3520" actId="20577"/>
          <ac:spMkLst>
            <pc:docMk/>
            <pc:sldMk cId="2335778511" sldId="260"/>
            <ac:spMk id="16" creationId="{F9AC4A73-1616-4AF7-9381-BD8E9BA3B82D}"/>
          </ac:spMkLst>
        </pc:spChg>
        <pc:spChg chg="mod">
          <ac:chgData name="Gwen Cruise (DPC)" userId="39c75b4d-4b7a-476f-91d0-4c2b1cb5b705" providerId="ADAL" clId="{D599BDBF-DAD6-432F-AA5D-8DC567CBD625}" dt="2020-11-23T07:03:40.819" v="1813" actId="20577"/>
          <ac:spMkLst>
            <pc:docMk/>
            <pc:sldMk cId="2335778511" sldId="260"/>
            <ac:spMk id="18" creationId="{BC5EBD96-ED11-4200-BF56-2C14E36BE207}"/>
          </ac:spMkLst>
        </pc:spChg>
        <pc:spChg chg="mod">
          <ac:chgData name="Gwen Cruise (DPC)" userId="39c75b4d-4b7a-476f-91d0-4c2b1cb5b705" providerId="ADAL" clId="{D599BDBF-DAD6-432F-AA5D-8DC567CBD625}" dt="2020-11-30T08:01:24.310" v="3615"/>
          <ac:spMkLst>
            <pc:docMk/>
            <pc:sldMk cId="2335778511" sldId="260"/>
            <ac:spMk id="21" creationId="{80923A89-13AC-4765-B287-487F280D217A}"/>
          </ac:spMkLst>
        </pc:spChg>
        <pc:picChg chg="del">
          <ac:chgData name="Gwen Cruise (DPC)" userId="39c75b4d-4b7a-476f-91d0-4c2b1cb5b705" providerId="ADAL" clId="{D599BDBF-DAD6-432F-AA5D-8DC567CBD625}" dt="2020-11-23T07:06:49.630" v="1894" actId="478"/>
          <ac:picMkLst>
            <pc:docMk/>
            <pc:sldMk cId="2335778511" sldId="260"/>
            <ac:picMk id="3" creationId="{155A4AFE-45E6-4EC8-9D51-C36674DDFF31}"/>
          </ac:picMkLst>
        </pc:picChg>
        <pc:picChg chg="add del mod">
          <ac:chgData name="Gwen Cruise (DPC)" userId="39c75b4d-4b7a-476f-91d0-4c2b1cb5b705" providerId="ADAL" clId="{D599BDBF-DAD6-432F-AA5D-8DC567CBD625}" dt="2020-11-23T07:06:27.642" v="1890" actId="1076"/>
          <ac:picMkLst>
            <pc:docMk/>
            <pc:sldMk cId="2335778511" sldId="260"/>
            <ac:picMk id="14" creationId="{8B882E87-E5CF-4193-B0EF-AFA60DF12791}"/>
          </ac:picMkLst>
        </pc:picChg>
        <pc:picChg chg="add del mod">
          <ac:chgData name="Gwen Cruise (DPC)" userId="39c75b4d-4b7a-476f-91d0-4c2b1cb5b705" providerId="ADAL" clId="{D599BDBF-DAD6-432F-AA5D-8DC567CBD625}" dt="2020-11-23T07:06:38.162" v="1893" actId="1076"/>
          <ac:picMkLst>
            <pc:docMk/>
            <pc:sldMk cId="2335778511" sldId="260"/>
            <ac:picMk id="21" creationId="{E1430A9C-63C3-4FE3-9CF7-2F06F3629784}"/>
          </ac:picMkLst>
        </pc:picChg>
        <pc:picChg chg="add mod">
          <ac:chgData name="Gwen Cruise (DPC)" userId="39c75b4d-4b7a-476f-91d0-4c2b1cb5b705" providerId="ADAL" clId="{D599BDBF-DAD6-432F-AA5D-8DC567CBD625}" dt="2020-11-23T07:05:38.935" v="1883" actId="1037"/>
          <ac:picMkLst>
            <pc:docMk/>
            <pc:sldMk cId="2335778511" sldId="260"/>
            <ac:picMk id="22" creationId="{C136AE75-110B-47B8-8783-C45FC4896201}"/>
          </ac:picMkLst>
        </pc:picChg>
      </pc:sldChg>
      <pc:sldChg chg="modSp">
        <pc:chgData name="Gwen Cruise (DPC)" userId="39c75b4d-4b7a-476f-91d0-4c2b1cb5b705" providerId="ADAL" clId="{D599BDBF-DAD6-432F-AA5D-8DC567CBD625}" dt="2020-11-30T03:39:25.153" v="3575" actId="20577"/>
        <pc:sldMkLst>
          <pc:docMk/>
          <pc:sldMk cId="4259584286" sldId="704"/>
        </pc:sldMkLst>
        <pc:graphicFrameChg chg="modGraphic">
          <ac:chgData name="Gwen Cruise (DPC)" userId="39c75b4d-4b7a-476f-91d0-4c2b1cb5b705" providerId="ADAL" clId="{D599BDBF-DAD6-432F-AA5D-8DC567CBD625}" dt="2020-11-30T03:39:25.153" v="3575" actId="20577"/>
          <ac:graphicFrameMkLst>
            <pc:docMk/>
            <pc:sldMk cId="4259584286" sldId="704"/>
            <ac:graphicFrameMk id="30" creationId="{78698A6E-810C-4A6E-B373-5F781D314B5A}"/>
          </ac:graphicFrameMkLst>
        </pc:graphicFrameChg>
      </pc:sldChg>
      <pc:sldChg chg="del">
        <pc:chgData name="Gwen Cruise (DPC)" userId="39c75b4d-4b7a-476f-91d0-4c2b1cb5b705" providerId="ADAL" clId="{D599BDBF-DAD6-432F-AA5D-8DC567CBD625}" dt="2020-11-23T06:54:52.941" v="1465" actId="2696"/>
        <pc:sldMkLst>
          <pc:docMk/>
          <pc:sldMk cId="2329096785" sldId="710"/>
        </pc:sldMkLst>
      </pc:sldChg>
      <pc:sldChg chg="delSp modSp del ord">
        <pc:chgData name="Gwen Cruise (DPC)" userId="39c75b4d-4b7a-476f-91d0-4c2b1cb5b705" providerId="ADAL" clId="{D599BDBF-DAD6-432F-AA5D-8DC567CBD625}" dt="2020-11-23T06:41:32.396" v="1131" actId="2696"/>
        <pc:sldMkLst>
          <pc:docMk/>
          <pc:sldMk cId="1298640653" sldId="711"/>
        </pc:sldMkLst>
        <pc:spChg chg="mod">
          <ac:chgData name="Gwen Cruise (DPC)" userId="39c75b4d-4b7a-476f-91d0-4c2b1cb5b705" providerId="ADAL" clId="{D599BDBF-DAD6-432F-AA5D-8DC567CBD625}" dt="2020-11-23T06:14:58.269" v="813"/>
          <ac:spMkLst>
            <pc:docMk/>
            <pc:sldMk cId="1298640653" sldId="711"/>
            <ac:spMk id="10" creationId="{42D6C8EF-C0A2-4203-A30F-6C9EB1353E17}"/>
          </ac:spMkLst>
        </pc:spChg>
        <pc:spChg chg="del">
          <ac:chgData name="Gwen Cruise (DPC)" userId="39c75b4d-4b7a-476f-91d0-4c2b1cb5b705" providerId="ADAL" clId="{D599BDBF-DAD6-432F-AA5D-8DC567CBD625}" dt="2020-11-23T05:39:03.626" v="681" actId="478"/>
          <ac:spMkLst>
            <pc:docMk/>
            <pc:sldMk cId="1298640653" sldId="711"/>
            <ac:spMk id="13" creationId="{85B283DA-AF72-4109-A066-DE6A7BDBCEDC}"/>
          </ac:spMkLst>
        </pc:spChg>
      </pc:sldChg>
      <pc:sldChg chg="delSp del">
        <pc:chgData name="Gwen Cruise (DPC)" userId="39c75b4d-4b7a-476f-91d0-4c2b1cb5b705" providerId="ADAL" clId="{D599BDBF-DAD6-432F-AA5D-8DC567CBD625}" dt="2020-11-23T07:02:00.726" v="1754" actId="2696"/>
        <pc:sldMkLst>
          <pc:docMk/>
          <pc:sldMk cId="2260032947" sldId="712"/>
        </pc:sldMkLst>
        <pc:spChg chg="del">
          <ac:chgData name="Gwen Cruise (DPC)" userId="39c75b4d-4b7a-476f-91d0-4c2b1cb5b705" providerId="ADAL" clId="{D599BDBF-DAD6-432F-AA5D-8DC567CBD625}" dt="2020-11-23T07:00:43.970" v="1724" actId="478"/>
          <ac:spMkLst>
            <pc:docMk/>
            <pc:sldMk cId="2260032947" sldId="712"/>
            <ac:spMk id="14" creationId="{B055F139-3F21-4CE3-BD08-AFBD6293B63E}"/>
          </ac:spMkLst>
        </pc:spChg>
      </pc:sldChg>
      <pc:sldChg chg="addSp delSp modSp">
        <pc:chgData name="Gwen Cruise (DPC)" userId="39c75b4d-4b7a-476f-91d0-4c2b1cb5b705" providerId="ADAL" clId="{D599BDBF-DAD6-432F-AA5D-8DC567CBD625}" dt="2020-11-29T23:50:41.411" v="3562" actId="6549"/>
        <pc:sldMkLst>
          <pc:docMk/>
          <pc:sldMk cId="3060253045" sldId="715"/>
        </pc:sldMkLst>
        <pc:spChg chg="mod topLvl">
          <ac:chgData name="Gwen Cruise (DPC)" userId="39c75b4d-4b7a-476f-91d0-4c2b1cb5b705" providerId="ADAL" clId="{D599BDBF-DAD6-432F-AA5D-8DC567CBD625}" dt="2020-11-23T07:13:25.155" v="2037" actId="14100"/>
          <ac:spMkLst>
            <pc:docMk/>
            <pc:sldMk cId="3060253045" sldId="715"/>
            <ac:spMk id="2" creationId="{D8A9CF84-E095-4880-B5ED-20C7EE0EFEE0}"/>
          </ac:spMkLst>
        </pc:spChg>
        <pc:spChg chg="add del">
          <ac:chgData name="Gwen Cruise (DPC)" userId="39c75b4d-4b7a-476f-91d0-4c2b1cb5b705" providerId="ADAL" clId="{D599BDBF-DAD6-432F-AA5D-8DC567CBD625}" dt="2020-11-23T07:11:57.628" v="2016" actId="478"/>
          <ac:spMkLst>
            <pc:docMk/>
            <pc:sldMk cId="3060253045" sldId="715"/>
            <ac:spMk id="4" creationId="{29C79301-63DF-4A0D-A7CB-C151E035F9DB}"/>
          </ac:spMkLst>
        </pc:spChg>
        <pc:spChg chg="mod">
          <ac:chgData name="Gwen Cruise (DPC)" userId="39c75b4d-4b7a-476f-91d0-4c2b1cb5b705" providerId="ADAL" clId="{D599BDBF-DAD6-432F-AA5D-8DC567CBD625}" dt="2020-11-23T07:08:58.993" v="1999" actId="1036"/>
          <ac:spMkLst>
            <pc:docMk/>
            <pc:sldMk cId="3060253045" sldId="715"/>
            <ac:spMk id="5" creationId="{441CB4EA-ECFF-44F3-8D48-AC4D350ECFE8}"/>
          </ac:spMkLst>
        </pc:spChg>
        <pc:spChg chg="mod">
          <ac:chgData name="Gwen Cruise (DPC)" userId="39c75b4d-4b7a-476f-91d0-4c2b1cb5b705" providerId="ADAL" clId="{D599BDBF-DAD6-432F-AA5D-8DC567CBD625}" dt="2020-11-23T07:08:12.644" v="1924" actId="207"/>
          <ac:spMkLst>
            <pc:docMk/>
            <pc:sldMk cId="3060253045" sldId="715"/>
            <ac:spMk id="6" creationId="{D101966C-0CB4-4A75-959A-167F54540CEC}"/>
          </ac:spMkLst>
        </pc:spChg>
        <pc:spChg chg="add del">
          <ac:chgData name="Gwen Cruise (DPC)" userId="39c75b4d-4b7a-476f-91d0-4c2b1cb5b705" providerId="ADAL" clId="{D599BDBF-DAD6-432F-AA5D-8DC567CBD625}" dt="2020-11-23T07:12:25.781" v="2018" actId="478"/>
          <ac:spMkLst>
            <pc:docMk/>
            <pc:sldMk cId="3060253045" sldId="715"/>
            <ac:spMk id="9" creationId="{1CEF82B7-2319-4294-B724-BC637E007C20}"/>
          </ac:spMkLst>
        </pc:spChg>
        <pc:spChg chg="del">
          <ac:chgData name="Gwen Cruise (DPC)" userId="39c75b4d-4b7a-476f-91d0-4c2b1cb5b705" providerId="ADAL" clId="{D599BDBF-DAD6-432F-AA5D-8DC567CBD625}" dt="2020-11-23T07:07:58.556" v="1905" actId="478"/>
          <ac:spMkLst>
            <pc:docMk/>
            <pc:sldMk cId="3060253045" sldId="715"/>
            <ac:spMk id="10" creationId="{8295531D-0567-4C58-8F0B-D767D054C62B}"/>
          </ac:spMkLst>
        </pc:spChg>
        <pc:spChg chg="del">
          <ac:chgData name="Gwen Cruise (DPC)" userId="39c75b4d-4b7a-476f-91d0-4c2b1cb5b705" providerId="ADAL" clId="{D599BDBF-DAD6-432F-AA5D-8DC567CBD625}" dt="2020-11-23T07:07:56.948" v="1903" actId="478"/>
          <ac:spMkLst>
            <pc:docMk/>
            <pc:sldMk cId="3060253045" sldId="715"/>
            <ac:spMk id="11" creationId="{65512C8E-20BF-4226-BB21-BDC745B9D716}"/>
          </ac:spMkLst>
        </pc:spChg>
        <pc:spChg chg="mod">
          <ac:chgData name="Gwen Cruise (DPC)" userId="39c75b4d-4b7a-476f-91d0-4c2b1cb5b705" providerId="ADAL" clId="{D599BDBF-DAD6-432F-AA5D-8DC567CBD625}" dt="2020-11-23T07:13:34.299" v="2040" actId="14100"/>
          <ac:spMkLst>
            <pc:docMk/>
            <pc:sldMk cId="3060253045" sldId="715"/>
            <ac:spMk id="13" creationId="{512ED43A-8847-4C1C-803A-5670BE427D21}"/>
          </ac:spMkLst>
        </pc:spChg>
        <pc:spChg chg="add del">
          <ac:chgData name="Gwen Cruise (DPC)" userId="39c75b4d-4b7a-476f-91d0-4c2b1cb5b705" providerId="ADAL" clId="{D599BDBF-DAD6-432F-AA5D-8DC567CBD625}" dt="2020-11-23T07:12:38.580" v="2020" actId="478"/>
          <ac:spMkLst>
            <pc:docMk/>
            <pc:sldMk cId="3060253045" sldId="715"/>
            <ac:spMk id="14" creationId="{1C40919E-3039-42A3-8F89-6F8EE40A790D}"/>
          </ac:spMkLst>
        </pc:spChg>
        <pc:spChg chg="del">
          <ac:chgData name="Gwen Cruise (DPC)" userId="39c75b4d-4b7a-476f-91d0-4c2b1cb5b705" providerId="ADAL" clId="{D599BDBF-DAD6-432F-AA5D-8DC567CBD625}" dt="2020-11-23T07:08:00.027" v="1906" actId="478"/>
          <ac:spMkLst>
            <pc:docMk/>
            <pc:sldMk cId="3060253045" sldId="715"/>
            <ac:spMk id="17" creationId="{2DE57300-4C2B-4CC8-A74B-FE082BAEB3C4}"/>
          </ac:spMkLst>
        </pc:spChg>
        <pc:spChg chg="del">
          <ac:chgData name="Gwen Cruise (DPC)" userId="39c75b4d-4b7a-476f-91d0-4c2b1cb5b705" providerId="ADAL" clId="{D599BDBF-DAD6-432F-AA5D-8DC567CBD625}" dt="2020-11-23T07:07:44.443" v="1900" actId="478"/>
          <ac:spMkLst>
            <pc:docMk/>
            <pc:sldMk cId="3060253045" sldId="715"/>
            <ac:spMk id="19" creationId="{5D4EACC9-EF12-4BBF-B466-C7649D9742D2}"/>
          </ac:spMkLst>
        </pc:spChg>
        <pc:spChg chg="mod">
          <ac:chgData name="Gwen Cruise (DPC)" userId="39c75b4d-4b7a-476f-91d0-4c2b1cb5b705" providerId="ADAL" clId="{D599BDBF-DAD6-432F-AA5D-8DC567CBD625}" dt="2020-11-23T07:09:10.244" v="2001" actId="208"/>
          <ac:spMkLst>
            <pc:docMk/>
            <pc:sldMk cId="3060253045" sldId="715"/>
            <ac:spMk id="20" creationId="{82472164-3395-4D1D-B074-5432554BE1E5}"/>
          </ac:spMkLst>
        </pc:spChg>
        <pc:spChg chg="mod">
          <ac:chgData name="Gwen Cruise (DPC)" userId="39c75b4d-4b7a-476f-91d0-4c2b1cb5b705" providerId="ADAL" clId="{D599BDBF-DAD6-432F-AA5D-8DC567CBD625}" dt="2020-11-23T07:09:47.963" v="2013" actId="1076"/>
          <ac:spMkLst>
            <pc:docMk/>
            <pc:sldMk cId="3060253045" sldId="715"/>
            <ac:spMk id="23" creationId="{48810622-54AB-4185-ABAE-181F921E87D4}"/>
          </ac:spMkLst>
        </pc:spChg>
        <pc:spChg chg="add mod">
          <ac:chgData name="Gwen Cruise (DPC)" userId="39c75b4d-4b7a-476f-91d0-4c2b1cb5b705" providerId="ADAL" clId="{D599BDBF-DAD6-432F-AA5D-8DC567CBD625}" dt="2020-11-29T23:50:41.411" v="3562" actId="6549"/>
          <ac:spMkLst>
            <pc:docMk/>
            <pc:sldMk cId="3060253045" sldId="715"/>
            <ac:spMk id="26" creationId="{0B9E7461-E70E-43DD-B4C0-C3B3552D56B8}"/>
          </ac:spMkLst>
        </pc:spChg>
        <pc:grpChg chg="del mod">
          <ac:chgData name="Gwen Cruise (DPC)" userId="39c75b4d-4b7a-476f-91d0-4c2b1cb5b705" providerId="ADAL" clId="{D599BDBF-DAD6-432F-AA5D-8DC567CBD625}" dt="2020-11-23T07:13:18.621" v="2035" actId="165"/>
          <ac:grpSpMkLst>
            <pc:docMk/>
            <pc:sldMk cId="3060253045" sldId="715"/>
            <ac:grpSpMk id="24" creationId="{835518E8-38B4-44D7-B9F7-46B5D7767632}"/>
          </ac:grpSpMkLst>
        </pc:grpChg>
        <pc:picChg chg="mod topLvl">
          <ac:chgData name="Gwen Cruise (DPC)" userId="39c75b4d-4b7a-476f-91d0-4c2b1cb5b705" providerId="ADAL" clId="{D599BDBF-DAD6-432F-AA5D-8DC567CBD625}" dt="2020-11-23T07:13:27.083" v="2038" actId="1076"/>
          <ac:picMkLst>
            <pc:docMk/>
            <pc:sldMk cId="3060253045" sldId="715"/>
            <ac:picMk id="8" creationId="{5F20EC78-3644-413E-8D50-D51B0B44D314}"/>
          </ac:picMkLst>
        </pc:picChg>
        <pc:picChg chg="del">
          <ac:chgData name="Gwen Cruise (DPC)" userId="39c75b4d-4b7a-476f-91d0-4c2b1cb5b705" providerId="ADAL" clId="{D599BDBF-DAD6-432F-AA5D-8DC567CBD625}" dt="2020-11-23T07:07:57.598" v="1904" actId="478"/>
          <ac:picMkLst>
            <pc:docMk/>
            <pc:sldMk cId="3060253045" sldId="715"/>
            <ac:picMk id="12" creationId="{6857A464-C1BE-469A-8692-EB7629F49C76}"/>
          </ac:picMkLst>
        </pc:picChg>
        <pc:picChg chg="mod">
          <ac:chgData name="Gwen Cruise (DPC)" userId="39c75b4d-4b7a-476f-91d0-4c2b1cb5b705" providerId="ADAL" clId="{D599BDBF-DAD6-432F-AA5D-8DC567CBD625}" dt="2020-11-23T07:09:50.603" v="2014" actId="1076"/>
          <ac:picMkLst>
            <pc:docMk/>
            <pc:sldMk cId="3060253045" sldId="715"/>
            <ac:picMk id="22" creationId="{7D5F2D19-EC61-4C81-8EF7-0A34B66B951E}"/>
          </ac:picMkLst>
        </pc:picChg>
        <pc:picChg chg="mod">
          <ac:chgData name="Gwen Cruise (DPC)" userId="39c75b4d-4b7a-476f-91d0-4c2b1cb5b705" providerId="ADAL" clId="{D599BDBF-DAD6-432F-AA5D-8DC567CBD625}" dt="2020-11-29T23:50:21.370" v="3534" actId="1036"/>
          <ac:picMkLst>
            <pc:docMk/>
            <pc:sldMk cId="3060253045" sldId="715"/>
            <ac:picMk id="25" creationId="{A6657AD8-75F5-4074-8388-99F7C762596A}"/>
          </ac:picMkLst>
        </pc:picChg>
        <pc:cxnChg chg="mod">
          <ac:chgData name="Gwen Cruise (DPC)" userId="39c75b4d-4b7a-476f-91d0-4c2b1cb5b705" providerId="ADAL" clId="{D599BDBF-DAD6-432F-AA5D-8DC567CBD625}" dt="2020-11-23T07:13:05.580" v="2032" actId="1036"/>
          <ac:cxnSpMkLst>
            <pc:docMk/>
            <pc:sldMk cId="3060253045" sldId="715"/>
            <ac:cxnSpMk id="7" creationId="{B92B8F50-FB20-4273-A9F4-AD18C40C3AF4}"/>
          </ac:cxnSpMkLst>
        </pc:cxnChg>
        <pc:cxnChg chg="add mod">
          <ac:chgData name="Gwen Cruise (DPC)" userId="39c75b4d-4b7a-476f-91d0-4c2b1cb5b705" providerId="ADAL" clId="{D599BDBF-DAD6-432F-AA5D-8DC567CBD625}" dt="2020-11-23T07:13:51.715" v="2045" actId="14100"/>
          <ac:cxnSpMkLst>
            <pc:docMk/>
            <pc:sldMk cId="3060253045" sldId="715"/>
            <ac:cxnSpMk id="27" creationId="{4E0CA698-AD0A-4380-89AB-861B120BBC01}"/>
          </ac:cxnSpMkLst>
        </pc:cxnChg>
      </pc:sldChg>
      <pc:sldChg chg="del ord">
        <pc:chgData name="Gwen Cruise (DPC)" userId="39c75b4d-4b7a-476f-91d0-4c2b1cb5b705" providerId="ADAL" clId="{D599BDBF-DAD6-432F-AA5D-8DC567CBD625}" dt="2020-11-23T06:59:56.948" v="1723" actId="2696"/>
        <pc:sldMkLst>
          <pc:docMk/>
          <pc:sldMk cId="1067470344" sldId="720"/>
        </pc:sldMkLst>
      </pc:sldChg>
      <pc:sldChg chg="del ord">
        <pc:chgData name="Gwen Cruise (DPC)" userId="39c75b4d-4b7a-476f-91d0-4c2b1cb5b705" providerId="ADAL" clId="{D599BDBF-DAD6-432F-AA5D-8DC567CBD625}" dt="2020-11-23T05:38:39.603" v="680" actId="2696"/>
        <pc:sldMkLst>
          <pc:docMk/>
          <pc:sldMk cId="3314316418" sldId="728"/>
        </pc:sldMkLst>
      </pc:sldChg>
      <pc:sldChg chg="del ord">
        <pc:chgData name="Gwen Cruise (DPC)" userId="39c75b4d-4b7a-476f-91d0-4c2b1cb5b705" providerId="ADAL" clId="{D599BDBF-DAD6-432F-AA5D-8DC567CBD625}" dt="2020-11-23T06:41:11.915" v="1129" actId="2696"/>
        <pc:sldMkLst>
          <pc:docMk/>
          <pc:sldMk cId="2285038650" sldId="729"/>
        </pc:sldMkLst>
      </pc:sldChg>
      <pc:sldChg chg="modSp del">
        <pc:chgData name="Gwen Cruise (DPC)" userId="39c75b4d-4b7a-476f-91d0-4c2b1cb5b705" providerId="ADAL" clId="{D599BDBF-DAD6-432F-AA5D-8DC567CBD625}" dt="2020-11-23T06:42:01.198" v="1134" actId="2696"/>
        <pc:sldMkLst>
          <pc:docMk/>
          <pc:sldMk cId="1321193471" sldId="730"/>
        </pc:sldMkLst>
        <pc:spChg chg="mod">
          <ac:chgData name="Gwen Cruise (DPC)" userId="39c75b4d-4b7a-476f-91d0-4c2b1cb5b705" providerId="ADAL" clId="{D599BDBF-DAD6-432F-AA5D-8DC567CBD625}" dt="2020-11-23T06:41:51.867" v="1133"/>
          <ac:spMkLst>
            <pc:docMk/>
            <pc:sldMk cId="1321193471" sldId="730"/>
            <ac:spMk id="10" creationId="{42D6C8EF-C0A2-4203-A30F-6C9EB1353E17}"/>
          </ac:spMkLst>
        </pc:spChg>
      </pc:sldChg>
      <pc:sldChg chg="del">
        <pc:chgData name="Gwen Cruise (DPC)" userId="39c75b4d-4b7a-476f-91d0-4c2b1cb5b705" providerId="ADAL" clId="{D599BDBF-DAD6-432F-AA5D-8DC567CBD625}" dt="2020-11-23T07:03:25.203" v="1811" actId="2696"/>
        <pc:sldMkLst>
          <pc:docMk/>
          <pc:sldMk cId="1380363495" sldId="732"/>
        </pc:sldMkLst>
      </pc:sldChg>
      <pc:sldChg chg="modSp">
        <pc:chgData name="Gwen Cruise (DPC)" userId="39c75b4d-4b7a-476f-91d0-4c2b1cb5b705" providerId="ADAL" clId="{D599BDBF-DAD6-432F-AA5D-8DC567CBD625}" dt="2020-11-27T06:36:03.319" v="3185" actId="5793"/>
        <pc:sldMkLst>
          <pc:docMk/>
          <pc:sldMk cId="1437801764" sldId="750"/>
        </pc:sldMkLst>
        <pc:spChg chg="mod">
          <ac:chgData name="Gwen Cruise (DPC)" userId="39c75b4d-4b7a-476f-91d0-4c2b1cb5b705" providerId="ADAL" clId="{D599BDBF-DAD6-432F-AA5D-8DC567CBD625}" dt="2020-11-27T06:36:03.319" v="3185" actId="5793"/>
          <ac:spMkLst>
            <pc:docMk/>
            <pc:sldMk cId="1437801764" sldId="750"/>
            <ac:spMk id="6" creationId="{D101966C-0CB4-4A75-959A-167F54540CEC}"/>
          </ac:spMkLst>
        </pc:spChg>
      </pc:sldChg>
      <pc:sldChg chg="modSp">
        <pc:chgData name="Gwen Cruise (DPC)" userId="39c75b4d-4b7a-476f-91d0-4c2b1cb5b705" providerId="ADAL" clId="{D599BDBF-DAD6-432F-AA5D-8DC567CBD625}" dt="2020-11-30T03:39:27.721" v="3576" actId="20577"/>
        <pc:sldMkLst>
          <pc:docMk/>
          <pc:sldMk cId="4250813711" sldId="754"/>
        </pc:sldMkLst>
        <pc:spChg chg="mod">
          <ac:chgData name="Gwen Cruise (DPC)" userId="39c75b4d-4b7a-476f-91d0-4c2b1cb5b705" providerId="ADAL" clId="{D599BDBF-DAD6-432F-AA5D-8DC567CBD625}" dt="2020-11-30T03:39:27.721" v="3576" actId="20577"/>
          <ac:spMkLst>
            <pc:docMk/>
            <pc:sldMk cId="4250813711" sldId="754"/>
            <ac:spMk id="6" creationId="{D101966C-0CB4-4A75-959A-167F54540CEC}"/>
          </ac:spMkLst>
        </pc:spChg>
      </pc:sldChg>
      <pc:sldChg chg="modSp">
        <pc:chgData name="Gwen Cruise (DPC)" userId="39c75b4d-4b7a-476f-91d0-4c2b1cb5b705" providerId="ADAL" clId="{D599BDBF-DAD6-432F-AA5D-8DC567CBD625}" dt="2020-11-30T04:45:05.606" v="3579" actId="20577"/>
        <pc:sldMkLst>
          <pc:docMk/>
          <pc:sldMk cId="1808610196" sldId="755"/>
        </pc:sldMkLst>
        <pc:spChg chg="mod">
          <ac:chgData name="Gwen Cruise (DPC)" userId="39c75b4d-4b7a-476f-91d0-4c2b1cb5b705" providerId="ADAL" clId="{D599BDBF-DAD6-432F-AA5D-8DC567CBD625}" dt="2020-11-27T06:35:51.828" v="3168" actId="20577"/>
          <ac:spMkLst>
            <pc:docMk/>
            <pc:sldMk cId="1808610196" sldId="755"/>
            <ac:spMk id="13" creationId="{D2589B32-AA7B-4A64-9619-6D8EA256B5DF}"/>
          </ac:spMkLst>
        </pc:spChg>
        <pc:graphicFrameChg chg="modGraphic">
          <ac:chgData name="Gwen Cruise (DPC)" userId="39c75b4d-4b7a-476f-91d0-4c2b1cb5b705" providerId="ADAL" clId="{D599BDBF-DAD6-432F-AA5D-8DC567CBD625}" dt="2020-11-30T04:45:05.606" v="3579" actId="20577"/>
          <ac:graphicFrameMkLst>
            <pc:docMk/>
            <pc:sldMk cId="1808610196" sldId="755"/>
            <ac:graphicFrameMk id="4" creationId="{BE53563F-2FB9-45C5-A75C-16C80CF4C6A3}"/>
          </ac:graphicFrameMkLst>
        </pc:graphicFrameChg>
      </pc:sldChg>
      <pc:sldChg chg="modSp">
        <pc:chgData name="Gwen Cruise (DPC)" userId="39c75b4d-4b7a-476f-91d0-4c2b1cb5b705" providerId="ADAL" clId="{D599BDBF-DAD6-432F-AA5D-8DC567CBD625}" dt="2020-11-27T06:35:44.052" v="3152" actId="20577"/>
        <pc:sldMkLst>
          <pc:docMk/>
          <pc:sldMk cId="201666054" sldId="757"/>
        </pc:sldMkLst>
        <pc:spChg chg="mod">
          <ac:chgData name="Gwen Cruise (DPC)" userId="39c75b4d-4b7a-476f-91d0-4c2b1cb5b705" providerId="ADAL" clId="{D599BDBF-DAD6-432F-AA5D-8DC567CBD625}" dt="2020-11-27T06:35:44.052" v="3152" actId="20577"/>
          <ac:spMkLst>
            <pc:docMk/>
            <pc:sldMk cId="201666054" sldId="757"/>
            <ac:spMk id="27" creationId="{BFE0190E-BF58-41B9-9BC1-6A1E5C7FBE64}"/>
          </ac:spMkLst>
        </pc:spChg>
      </pc:sldChg>
      <pc:sldChg chg="addSp delSp modSp ord">
        <pc:chgData name="Gwen Cruise (DPC)" userId="39c75b4d-4b7a-476f-91d0-4c2b1cb5b705" providerId="ADAL" clId="{D599BDBF-DAD6-432F-AA5D-8DC567CBD625}" dt="2020-11-29T23:57:20.823" v="3574" actId="207"/>
        <pc:sldMkLst>
          <pc:docMk/>
          <pc:sldMk cId="1806752431" sldId="758"/>
        </pc:sldMkLst>
        <pc:spChg chg="mod topLvl">
          <ac:chgData name="Gwen Cruise (DPC)" userId="39c75b4d-4b7a-476f-91d0-4c2b1cb5b705" providerId="ADAL" clId="{D599BDBF-DAD6-432F-AA5D-8DC567CBD625}" dt="2020-11-27T06:36:36.056" v="3218" actId="20577"/>
          <ac:spMkLst>
            <pc:docMk/>
            <pc:sldMk cId="1806752431" sldId="758"/>
            <ac:spMk id="3" creationId="{CE8B628C-FECC-4CFB-B7B2-53A99B568A97}"/>
          </ac:spMkLst>
        </pc:spChg>
        <pc:spChg chg="mod">
          <ac:chgData name="Gwen Cruise (DPC)" userId="39c75b4d-4b7a-476f-91d0-4c2b1cb5b705" providerId="ADAL" clId="{D599BDBF-DAD6-432F-AA5D-8DC567CBD625}" dt="2020-11-29T23:55:49.384" v="3566" actId="207"/>
          <ac:spMkLst>
            <pc:docMk/>
            <pc:sldMk cId="1806752431" sldId="758"/>
            <ac:spMk id="13" creationId="{2424EAC4-45A6-40A3-9A2D-B1E7C6C379C2}"/>
          </ac:spMkLst>
        </pc:spChg>
        <pc:spChg chg="mod">
          <ac:chgData name="Gwen Cruise (DPC)" userId="39c75b4d-4b7a-476f-91d0-4c2b1cb5b705" providerId="ADAL" clId="{D599BDBF-DAD6-432F-AA5D-8DC567CBD625}" dt="2020-11-27T06:36:19.269" v="3202" actId="20577"/>
          <ac:spMkLst>
            <pc:docMk/>
            <pc:sldMk cId="1806752431" sldId="758"/>
            <ac:spMk id="14" creationId="{BDD06CBC-C482-42E6-A397-BB1B24B98FD4}"/>
          </ac:spMkLst>
        </pc:spChg>
        <pc:spChg chg="add mod">
          <ac:chgData name="Gwen Cruise (DPC)" userId="39c75b4d-4b7a-476f-91d0-4c2b1cb5b705" providerId="ADAL" clId="{D599BDBF-DAD6-432F-AA5D-8DC567CBD625}" dt="2020-11-29T23:57:12.775" v="3572" actId="207"/>
          <ac:spMkLst>
            <pc:docMk/>
            <pc:sldMk cId="1806752431" sldId="758"/>
            <ac:spMk id="15" creationId="{079EBBCD-157B-42E5-A059-F3AD195E943F}"/>
          </ac:spMkLst>
        </pc:spChg>
        <pc:spChg chg="mod">
          <ac:chgData name="Gwen Cruise (DPC)" userId="39c75b4d-4b7a-476f-91d0-4c2b1cb5b705" providerId="ADAL" clId="{D599BDBF-DAD6-432F-AA5D-8DC567CBD625}" dt="2020-11-23T06:21:00.529" v="1085" actId="20577"/>
          <ac:spMkLst>
            <pc:docMk/>
            <pc:sldMk cId="1806752431" sldId="758"/>
            <ac:spMk id="16" creationId="{2691C233-28B9-41CF-AF1E-B6F81074DBFA}"/>
          </ac:spMkLst>
        </pc:spChg>
        <pc:spChg chg="add mod">
          <ac:chgData name="Gwen Cruise (DPC)" userId="39c75b4d-4b7a-476f-91d0-4c2b1cb5b705" providerId="ADAL" clId="{D599BDBF-DAD6-432F-AA5D-8DC567CBD625}" dt="2020-11-29T23:57:17.042" v="3573" actId="207"/>
          <ac:spMkLst>
            <pc:docMk/>
            <pc:sldMk cId="1806752431" sldId="758"/>
            <ac:spMk id="18" creationId="{3ADFFD8D-63C9-4A4D-98ED-EAAEA115FF02}"/>
          </ac:spMkLst>
        </pc:spChg>
        <pc:spChg chg="add mod">
          <ac:chgData name="Gwen Cruise (DPC)" userId="39c75b4d-4b7a-476f-91d0-4c2b1cb5b705" providerId="ADAL" clId="{D599BDBF-DAD6-432F-AA5D-8DC567CBD625}" dt="2020-11-29T23:57:20.823" v="3574" actId="207"/>
          <ac:spMkLst>
            <pc:docMk/>
            <pc:sldMk cId="1806752431" sldId="758"/>
            <ac:spMk id="19" creationId="{024918FD-7A10-45D8-918D-5CF8F33E4C3B}"/>
          </ac:spMkLst>
        </pc:spChg>
        <pc:spChg chg="mod topLvl">
          <ac:chgData name="Gwen Cruise (DPC)" userId="39c75b4d-4b7a-476f-91d0-4c2b1cb5b705" providerId="ADAL" clId="{D599BDBF-DAD6-432F-AA5D-8DC567CBD625}" dt="2020-11-29T23:56:47.476" v="3568" actId="207"/>
          <ac:spMkLst>
            <pc:docMk/>
            <pc:sldMk cId="1806752431" sldId="758"/>
            <ac:spMk id="20" creationId="{A8563C22-B104-4037-8CAC-1EE303D67C4C}"/>
          </ac:spMkLst>
        </pc:spChg>
        <pc:grpChg chg="del mod">
          <ac:chgData name="Gwen Cruise (DPC)" userId="39c75b4d-4b7a-476f-91d0-4c2b1cb5b705" providerId="ADAL" clId="{D599BDBF-DAD6-432F-AA5D-8DC567CBD625}" dt="2020-11-23T05:34:07.773" v="515" actId="165"/>
          <ac:grpSpMkLst>
            <pc:docMk/>
            <pc:sldMk cId="1806752431" sldId="758"/>
            <ac:grpSpMk id="5" creationId="{B6438CFE-12B2-4100-8F48-22E251EFAA59}"/>
          </ac:grpSpMkLst>
        </pc:grpChg>
      </pc:sldChg>
      <pc:sldChg chg="delSp modSp ord">
        <pc:chgData name="Gwen Cruise (DPC)" userId="39c75b4d-4b7a-476f-91d0-4c2b1cb5b705" providerId="ADAL" clId="{D599BDBF-DAD6-432F-AA5D-8DC567CBD625}" dt="2020-11-27T06:38:19.875" v="3424" actId="20577"/>
        <pc:sldMkLst>
          <pc:docMk/>
          <pc:sldMk cId="2441531898" sldId="759"/>
        </pc:sldMkLst>
        <pc:spChg chg="mod">
          <ac:chgData name="Gwen Cruise (DPC)" userId="39c75b4d-4b7a-476f-91d0-4c2b1cb5b705" providerId="ADAL" clId="{D599BDBF-DAD6-432F-AA5D-8DC567CBD625}" dt="2020-11-24T01:38:45.121" v="2544" actId="14100"/>
          <ac:spMkLst>
            <pc:docMk/>
            <pc:sldMk cId="2441531898" sldId="759"/>
            <ac:spMk id="3" creationId="{CE8B628C-FECC-4CFB-B7B2-53A99B568A97}"/>
          </ac:spMkLst>
        </pc:spChg>
        <pc:spChg chg="mod">
          <ac:chgData name="Gwen Cruise (DPC)" userId="39c75b4d-4b7a-476f-91d0-4c2b1cb5b705" providerId="ADAL" clId="{D599BDBF-DAD6-432F-AA5D-8DC567CBD625}" dt="2020-11-27T06:38:05.955" v="3404" actId="20577"/>
          <ac:spMkLst>
            <pc:docMk/>
            <pc:sldMk cId="2441531898" sldId="759"/>
            <ac:spMk id="14" creationId="{BDD06CBC-C482-42E6-A397-BB1B24B98FD4}"/>
          </ac:spMkLst>
        </pc:spChg>
        <pc:spChg chg="mod">
          <ac:chgData name="Gwen Cruise (DPC)" userId="39c75b4d-4b7a-476f-91d0-4c2b1cb5b705" providerId="ADAL" clId="{D599BDBF-DAD6-432F-AA5D-8DC567CBD625}" dt="2020-11-23T05:39:35.810" v="683" actId="20577"/>
          <ac:spMkLst>
            <pc:docMk/>
            <pc:sldMk cId="2441531898" sldId="759"/>
            <ac:spMk id="16" creationId="{2691C233-28B9-41CF-AF1E-B6F81074DBFA}"/>
          </ac:spMkLst>
        </pc:spChg>
        <pc:spChg chg="mod">
          <ac:chgData name="Gwen Cruise (DPC)" userId="39c75b4d-4b7a-476f-91d0-4c2b1cb5b705" providerId="ADAL" clId="{D599BDBF-DAD6-432F-AA5D-8DC567CBD625}" dt="2020-11-27T06:38:19.875" v="3424" actId="20577"/>
          <ac:spMkLst>
            <pc:docMk/>
            <pc:sldMk cId="2441531898" sldId="759"/>
            <ac:spMk id="20" creationId="{A8563C22-B104-4037-8CAC-1EE303D67C4C}"/>
          </ac:spMkLst>
        </pc:spChg>
        <pc:spChg chg="del">
          <ac:chgData name="Gwen Cruise (DPC)" userId="39c75b4d-4b7a-476f-91d0-4c2b1cb5b705" providerId="ADAL" clId="{D599BDBF-DAD6-432F-AA5D-8DC567CBD625}" dt="2020-11-23T06:17:35.775" v="886" actId="478"/>
          <ac:spMkLst>
            <pc:docMk/>
            <pc:sldMk cId="2441531898" sldId="759"/>
            <ac:spMk id="25" creationId="{F90994F4-65E1-4ADE-82B5-4F798AA27B81}"/>
          </ac:spMkLst>
        </pc:spChg>
        <pc:spChg chg="mod">
          <ac:chgData name="Gwen Cruise (DPC)" userId="39c75b4d-4b7a-476f-91d0-4c2b1cb5b705" providerId="ADAL" clId="{D599BDBF-DAD6-432F-AA5D-8DC567CBD625}" dt="2020-11-24T04:56:29.278" v="2737" actId="20577"/>
          <ac:spMkLst>
            <pc:docMk/>
            <pc:sldMk cId="2441531898" sldId="759"/>
            <ac:spMk id="27" creationId="{65E9FD7A-A7FC-4DA3-A844-292E27BF69C7}"/>
          </ac:spMkLst>
        </pc:spChg>
      </pc:sldChg>
      <pc:sldChg chg="del">
        <pc:chgData name="Gwen Cruise (DPC)" userId="39c75b4d-4b7a-476f-91d0-4c2b1cb5b705" providerId="ADAL" clId="{D599BDBF-DAD6-432F-AA5D-8DC567CBD625}" dt="2020-11-23T06:41:39.336" v="1132" actId="2696"/>
        <pc:sldMkLst>
          <pc:docMk/>
          <pc:sldMk cId="96438823" sldId="761"/>
        </pc:sldMkLst>
      </pc:sldChg>
      <pc:sldChg chg="modSp ord">
        <pc:chgData name="Gwen Cruise (DPC)" userId="39c75b4d-4b7a-476f-91d0-4c2b1cb5b705" providerId="ADAL" clId="{D599BDBF-DAD6-432F-AA5D-8DC567CBD625}" dt="2020-11-23T06:50:36.616" v="1385" actId="1076"/>
        <pc:sldMkLst>
          <pc:docMk/>
          <pc:sldMk cId="3756388161" sldId="762"/>
        </pc:sldMkLst>
        <pc:spChg chg="mod">
          <ac:chgData name="Gwen Cruise (DPC)" userId="39c75b4d-4b7a-476f-91d0-4c2b1cb5b705" providerId="ADAL" clId="{D599BDBF-DAD6-432F-AA5D-8DC567CBD625}" dt="2020-11-23T06:47:20.610" v="1191" actId="20577"/>
          <ac:spMkLst>
            <pc:docMk/>
            <pc:sldMk cId="3756388161" sldId="762"/>
            <ac:spMk id="14" creationId="{BDD06CBC-C482-42E6-A397-BB1B24B98FD4}"/>
          </ac:spMkLst>
        </pc:spChg>
        <pc:spChg chg="mod">
          <ac:chgData name="Gwen Cruise (DPC)" userId="39c75b4d-4b7a-476f-91d0-4c2b1cb5b705" providerId="ADAL" clId="{D599BDBF-DAD6-432F-AA5D-8DC567CBD625}" dt="2020-11-23T06:47:23.605" v="1193" actId="20577"/>
          <ac:spMkLst>
            <pc:docMk/>
            <pc:sldMk cId="3756388161" sldId="762"/>
            <ac:spMk id="16" creationId="{2691C233-28B9-41CF-AF1E-B6F81074DBFA}"/>
          </ac:spMkLst>
        </pc:spChg>
        <pc:spChg chg="mod">
          <ac:chgData name="Gwen Cruise (DPC)" userId="39c75b4d-4b7a-476f-91d0-4c2b1cb5b705" providerId="ADAL" clId="{D599BDBF-DAD6-432F-AA5D-8DC567CBD625}" dt="2020-11-23T06:50:36.616" v="1385" actId="1076"/>
          <ac:spMkLst>
            <pc:docMk/>
            <pc:sldMk cId="3756388161" sldId="762"/>
            <ac:spMk id="18" creationId="{DA2A11F0-FDC1-41EA-9BD3-F5688841C069}"/>
          </ac:spMkLst>
        </pc:spChg>
      </pc:sldChg>
      <pc:sldChg chg="delSp modSp ord">
        <pc:chgData name="Gwen Cruise (DPC)" userId="39c75b4d-4b7a-476f-91d0-4c2b1cb5b705" providerId="ADAL" clId="{D599BDBF-DAD6-432F-AA5D-8DC567CBD625}" dt="2020-11-30T07:59:10.696" v="3581" actId="6549"/>
        <pc:sldMkLst>
          <pc:docMk/>
          <pc:sldMk cId="3000878147" sldId="763"/>
        </pc:sldMkLst>
        <pc:spChg chg="mod">
          <ac:chgData name="Gwen Cruise (DPC)" userId="39c75b4d-4b7a-476f-91d0-4c2b1cb5b705" providerId="ADAL" clId="{D599BDBF-DAD6-432F-AA5D-8DC567CBD625}" dt="2020-11-23T06:56:01.258" v="1534" actId="20577"/>
          <ac:spMkLst>
            <pc:docMk/>
            <pc:sldMk cId="3000878147" sldId="763"/>
            <ac:spMk id="3" creationId="{DEF92875-9ABA-49B8-B37B-ABD92EC41109}"/>
          </ac:spMkLst>
        </pc:spChg>
        <pc:spChg chg="mod">
          <ac:chgData name="Gwen Cruise (DPC)" userId="39c75b4d-4b7a-476f-91d0-4c2b1cb5b705" providerId="ADAL" clId="{D599BDBF-DAD6-432F-AA5D-8DC567CBD625}" dt="2020-11-23T06:56:18.121" v="1539" actId="14100"/>
          <ac:spMkLst>
            <pc:docMk/>
            <pc:sldMk cId="3000878147" sldId="763"/>
            <ac:spMk id="23" creationId="{102D4315-FDCD-45FB-81C6-4F3F5E09AD71}"/>
          </ac:spMkLst>
        </pc:spChg>
        <pc:spChg chg="del">
          <ac:chgData name="Gwen Cruise (DPC)" userId="39c75b4d-4b7a-476f-91d0-4c2b1cb5b705" providerId="ADAL" clId="{D599BDBF-DAD6-432F-AA5D-8DC567CBD625}" dt="2020-11-23T06:55:45.309" v="1468" actId="478"/>
          <ac:spMkLst>
            <pc:docMk/>
            <pc:sldMk cId="3000878147" sldId="763"/>
            <ac:spMk id="24" creationId="{4F8C9EF7-DE4C-4A31-B21F-4FD21DCD1DE3}"/>
          </ac:spMkLst>
        </pc:spChg>
        <pc:spChg chg="mod">
          <ac:chgData name="Gwen Cruise (DPC)" userId="39c75b4d-4b7a-476f-91d0-4c2b1cb5b705" providerId="ADAL" clId="{D599BDBF-DAD6-432F-AA5D-8DC567CBD625}" dt="2020-11-23T06:56:10.570" v="1537" actId="14100"/>
          <ac:spMkLst>
            <pc:docMk/>
            <pc:sldMk cId="3000878147" sldId="763"/>
            <ac:spMk id="30" creationId="{1ED57F2B-C792-430F-9AED-890940ADB54A}"/>
          </ac:spMkLst>
        </pc:spChg>
        <pc:spChg chg="mod">
          <ac:chgData name="Gwen Cruise (DPC)" userId="39c75b4d-4b7a-476f-91d0-4c2b1cb5b705" providerId="ADAL" clId="{D599BDBF-DAD6-432F-AA5D-8DC567CBD625}" dt="2020-11-23T06:56:47.737" v="1576" actId="14100"/>
          <ac:spMkLst>
            <pc:docMk/>
            <pc:sldMk cId="3000878147" sldId="763"/>
            <ac:spMk id="38" creationId="{AF53DDEB-B4DD-4618-820E-AC1B2A2B3F56}"/>
          </ac:spMkLst>
        </pc:spChg>
        <pc:spChg chg="mod">
          <ac:chgData name="Gwen Cruise (DPC)" userId="39c75b4d-4b7a-476f-91d0-4c2b1cb5b705" providerId="ADAL" clId="{D599BDBF-DAD6-432F-AA5D-8DC567CBD625}" dt="2020-11-23T06:51:57.423" v="1390"/>
          <ac:spMkLst>
            <pc:docMk/>
            <pc:sldMk cId="3000878147" sldId="763"/>
            <ac:spMk id="39" creationId="{E8700417-2960-48A8-9C39-0ACC9E84CEA7}"/>
          </ac:spMkLst>
        </pc:spChg>
        <pc:spChg chg="mod">
          <ac:chgData name="Gwen Cruise (DPC)" userId="39c75b4d-4b7a-476f-91d0-4c2b1cb5b705" providerId="ADAL" clId="{D599BDBF-DAD6-432F-AA5D-8DC567CBD625}" dt="2020-11-23T06:52:07.301" v="1395" actId="20577"/>
          <ac:spMkLst>
            <pc:docMk/>
            <pc:sldMk cId="3000878147" sldId="763"/>
            <ac:spMk id="40" creationId="{8A17ED93-D943-4AED-BCEE-D8DA673F138A}"/>
          </ac:spMkLst>
        </pc:spChg>
        <pc:spChg chg="mod topLvl">
          <ac:chgData name="Gwen Cruise (DPC)" userId="39c75b4d-4b7a-476f-91d0-4c2b1cb5b705" providerId="ADAL" clId="{D599BDBF-DAD6-432F-AA5D-8DC567CBD625}" dt="2020-11-30T07:59:10.696" v="3581" actId="6549"/>
          <ac:spMkLst>
            <pc:docMk/>
            <pc:sldMk cId="3000878147" sldId="763"/>
            <ac:spMk id="44" creationId="{F46CC2E6-8FDC-4F95-9C49-DB7DC090CD35}"/>
          </ac:spMkLst>
        </pc:spChg>
        <pc:spChg chg="del">
          <ac:chgData name="Gwen Cruise (DPC)" userId="39c75b4d-4b7a-476f-91d0-4c2b1cb5b705" providerId="ADAL" clId="{D599BDBF-DAD6-432F-AA5D-8DC567CBD625}" dt="2020-11-23T06:55:47.514" v="1469" actId="478"/>
          <ac:spMkLst>
            <pc:docMk/>
            <pc:sldMk cId="3000878147" sldId="763"/>
            <ac:spMk id="54" creationId="{587D7746-A949-4A5C-9C64-47ECB3ABA4F7}"/>
          </ac:spMkLst>
        </pc:spChg>
        <pc:grpChg chg="del mod">
          <ac:chgData name="Gwen Cruise (DPC)" userId="39c75b4d-4b7a-476f-91d0-4c2b1cb5b705" providerId="ADAL" clId="{D599BDBF-DAD6-432F-AA5D-8DC567CBD625}" dt="2020-11-23T06:56:23.860" v="1540" actId="165"/>
          <ac:grpSpMkLst>
            <pc:docMk/>
            <pc:sldMk cId="3000878147" sldId="763"/>
            <ac:grpSpMk id="6" creationId="{8A3D5DE0-A2FC-4898-B66A-2B3E51239033}"/>
          </ac:grpSpMkLst>
        </pc:grpChg>
        <pc:grpChg chg="del mod topLvl">
          <ac:chgData name="Gwen Cruise (DPC)" userId="39c75b4d-4b7a-476f-91d0-4c2b1cb5b705" providerId="ADAL" clId="{D599BDBF-DAD6-432F-AA5D-8DC567CBD625}" dt="2020-11-23T06:56:26.202" v="1541" actId="478"/>
          <ac:grpSpMkLst>
            <pc:docMk/>
            <pc:sldMk cId="3000878147" sldId="763"/>
            <ac:grpSpMk id="48" creationId="{5EB673B2-567F-49E8-9797-06BC91D1F71D}"/>
          </ac:grpSpMkLst>
        </pc:grpChg>
        <pc:grpChg chg="mod">
          <ac:chgData name="Gwen Cruise (DPC)" userId="39c75b4d-4b7a-476f-91d0-4c2b1cb5b705" providerId="ADAL" clId="{D599BDBF-DAD6-432F-AA5D-8DC567CBD625}" dt="2020-11-23T06:56:43.138" v="1575" actId="1036"/>
          <ac:grpSpMkLst>
            <pc:docMk/>
            <pc:sldMk cId="3000878147" sldId="763"/>
            <ac:grpSpMk id="51" creationId="{C81E85BC-9308-4A11-B244-D93365B84784}"/>
          </ac:grpSpMkLst>
        </pc:grpChg>
        <pc:grpChg chg="mod">
          <ac:chgData name="Gwen Cruise (DPC)" userId="39c75b4d-4b7a-476f-91d0-4c2b1cb5b705" providerId="ADAL" clId="{D599BDBF-DAD6-432F-AA5D-8DC567CBD625}" dt="2020-11-23T06:56:33.369" v="1543" actId="1076"/>
          <ac:grpSpMkLst>
            <pc:docMk/>
            <pc:sldMk cId="3000878147" sldId="763"/>
            <ac:grpSpMk id="55" creationId="{FA439642-8AA8-46BC-8C3E-8ECD17CD9302}"/>
          </ac:grpSpMkLst>
        </pc:grpChg>
      </pc:sldChg>
      <pc:sldChg chg="modSp">
        <pc:chgData name="Gwen Cruise (DPC)" userId="39c75b4d-4b7a-476f-91d0-4c2b1cb5b705" providerId="ADAL" clId="{D599BDBF-DAD6-432F-AA5D-8DC567CBD625}" dt="2020-11-29T23:49:28.074" v="3483" actId="20577"/>
        <pc:sldMkLst>
          <pc:docMk/>
          <pc:sldMk cId="1346535419" sldId="765"/>
        </pc:sldMkLst>
        <pc:spChg chg="mod">
          <ac:chgData name="Gwen Cruise (DPC)" userId="39c75b4d-4b7a-476f-91d0-4c2b1cb5b705" providerId="ADAL" clId="{D599BDBF-DAD6-432F-AA5D-8DC567CBD625}" dt="2020-11-29T23:48:58.547" v="3462" actId="20577"/>
          <ac:spMkLst>
            <pc:docMk/>
            <pc:sldMk cId="1346535419" sldId="765"/>
            <ac:spMk id="2" creationId="{D8A9CF84-E095-4880-B5ED-20C7EE0EFEE0}"/>
          </ac:spMkLst>
        </pc:spChg>
        <pc:spChg chg="mod">
          <ac:chgData name="Gwen Cruise (DPC)" userId="39c75b4d-4b7a-476f-91d0-4c2b1cb5b705" providerId="ADAL" clId="{D599BDBF-DAD6-432F-AA5D-8DC567CBD625}" dt="2020-11-23T07:01:49.786" v="1751" actId="1036"/>
          <ac:spMkLst>
            <pc:docMk/>
            <pc:sldMk cId="1346535419" sldId="765"/>
            <ac:spMk id="5" creationId="{52F2E1D7-275E-4F52-9962-B3BB7C6FAAC5}"/>
          </ac:spMkLst>
        </pc:spChg>
        <pc:spChg chg="mod">
          <ac:chgData name="Gwen Cruise (DPC)" userId="39c75b4d-4b7a-476f-91d0-4c2b1cb5b705" providerId="ADAL" clId="{D599BDBF-DAD6-432F-AA5D-8DC567CBD625}" dt="2020-11-23T07:01:52.987" v="1753" actId="6549"/>
          <ac:spMkLst>
            <pc:docMk/>
            <pc:sldMk cId="1346535419" sldId="765"/>
            <ac:spMk id="7" creationId="{3E319310-9F1E-4168-9B81-B1CE8255416E}"/>
          </ac:spMkLst>
        </pc:spChg>
        <pc:spChg chg="mod">
          <ac:chgData name="Gwen Cruise (DPC)" userId="39c75b4d-4b7a-476f-91d0-4c2b1cb5b705" providerId="ADAL" clId="{D599BDBF-DAD6-432F-AA5D-8DC567CBD625}" dt="2020-11-23T07:02:28.210" v="1795" actId="1035"/>
          <ac:spMkLst>
            <pc:docMk/>
            <pc:sldMk cId="1346535419" sldId="765"/>
            <ac:spMk id="18" creationId="{6064796A-4570-413F-AA2B-7B7E9BE8F49A}"/>
          </ac:spMkLst>
        </pc:spChg>
        <pc:spChg chg="mod">
          <ac:chgData name="Gwen Cruise (DPC)" userId="39c75b4d-4b7a-476f-91d0-4c2b1cb5b705" providerId="ADAL" clId="{D599BDBF-DAD6-432F-AA5D-8DC567CBD625}" dt="2020-11-23T07:02:04.890" v="1756" actId="20577"/>
          <ac:spMkLst>
            <pc:docMk/>
            <pc:sldMk cId="1346535419" sldId="765"/>
            <ac:spMk id="19" creationId="{F9C5E04E-9334-432E-B2D3-EF2BF73CEE92}"/>
          </ac:spMkLst>
        </pc:spChg>
        <pc:spChg chg="mod">
          <ac:chgData name="Gwen Cruise (DPC)" userId="39c75b4d-4b7a-476f-91d0-4c2b1cb5b705" providerId="ADAL" clId="{D599BDBF-DAD6-432F-AA5D-8DC567CBD625}" dt="2020-11-29T23:49:28.074" v="3483" actId="20577"/>
          <ac:spMkLst>
            <pc:docMk/>
            <pc:sldMk cId="1346535419" sldId="765"/>
            <ac:spMk id="20" creationId="{22A2B04F-E27C-405E-84F8-C9743A6FF23F}"/>
          </ac:spMkLst>
        </pc:spChg>
      </pc:sldChg>
      <pc:sldChg chg="modSp">
        <pc:chgData name="Gwen Cruise (DPC)" userId="39c75b4d-4b7a-476f-91d0-4c2b1cb5b705" providerId="ADAL" clId="{D599BDBF-DAD6-432F-AA5D-8DC567CBD625}" dt="2020-11-29T23:49:47.154" v="3503"/>
        <pc:sldMkLst>
          <pc:docMk/>
          <pc:sldMk cId="3043512686" sldId="767"/>
        </pc:sldMkLst>
        <pc:spChg chg="mod">
          <ac:chgData name="Gwen Cruise (DPC)" userId="39c75b4d-4b7a-476f-91d0-4c2b1cb5b705" providerId="ADAL" clId="{D599BDBF-DAD6-432F-AA5D-8DC567CBD625}" dt="2020-11-23T07:02:09.444" v="1758" actId="20577"/>
          <ac:spMkLst>
            <pc:docMk/>
            <pc:sldMk cId="3043512686" sldId="767"/>
            <ac:spMk id="19" creationId="{F9C5E04E-9334-432E-B2D3-EF2BF73CEE92}"/>
          </ac:spMkLst>
        </pc:spChg>
        <pc:spChg chg="mod">
          <ac:chgData name="Gwen Cruise (DPC)" userId="39c75b4d-4b7a-476f-91d0-4c2b1cb5b705" providerId="ADAL" clId="{D599BDBF-DAD6-432F-AA5D-8DC567CBD625}" dt="2020-11-29T23:49:47.154" v="3503"/>
          <ac:spMkLst>
            <pc:docMk/>
            <pc:sldMk cId="3043512686" sldId="767"/>
            <ac:spMk id="23" creationId="{D87EC619-C92D-44E8-A42B-9016A9C7FFD4}"/>
          </ac:spMkLst>
        </pc:spChg>
      </pc:sldChg>
      <pc:sldChg chg="modSp del">
        <pc:chgData name="Gwen Cruise (DPC)" userId="39c75b4d-4b7a-476f-91d0-4c2b1cb5b705" providerId="ADAL" clId="{D599BDBF-DAD6-432F-AA5D-8DC567CBD625}" dt="2020-11-23T07:07:50.051" v="1901" actId="2696"/>
        <pc:sldMkLst>
          <pc:docMk/>
          <pc:sldMk cId="3787556956" sldId="768"/>
        </pc:sldMkLst>
        <pc:spChg chg="mod">
          <ac:chgData name="Gwen Cruise (DPC)" userId="39c75b4d-4b7a-476f-91d0-4c2b1cb5b705" providerId="ADAL" clId="{D599BDBF-DAD6-432F-AA5D-8DC567CBD625}" dt="2020-11-23T07:03:43.693" v="1815" actId="20577"/>
          <ac:spMkLst>
            <pc:docMk/>
            <pc:sldMk cId="3787556956" sldId="768"/>
            <ac:spMk id="18" creationId="{BC5EBD96-ED11-4200-BF56-2C14E36BE207}"/>
          </ac:spMkLst>
        </pc:spChg>
      </pc:sldChg>
      <pc:sldChg chg="modSp del">
        <pc:chgData name="Gwen Cruise (DPC)" userId="39c75b4d-4b7a-476f-91d0-4c2b1cb5b705" providerId="ADAL" clId="{D599BDBF-DAD6-432F-AA5D-8DC567CBD625}" dt="2020-11-23T07:07:50.062" v="1902" actId="2696"/>
        <pc:sldMkLst>
          <pc:docMk/>
          <pc:sldMk cId="3587522170" sldId="769"/>
        </pc:sldMkLst>
        <pc:spChg chg="mod">
          <ac:chgData name="Gwen Cruise (DPC)" userId="39c75b4d-4b7a-476f-91d0-4c2b1cb5b705" providerId="ADAL" clId="{D599BDBF-DAD6-432F-AA5D-8DC567CBD625}" dt="2020-11-23T07:03:47.003" v="1817" actId="20577"/>
          <ac:spMkLst>
            <pc:docMk/>
            <pc:sldMk cId="3587522170" sldId="769"/>
            <ac:spMk id="18" creationId="{BC5EBD96-ED11-4200-BF56-2C14E36BE207}"/>
          </ac:spMkLst>
        </pc:spChg>
      </pc:sldChg>
      <pc:sldChg chg="addSp modSp">
        <pc:chgData name="Gwen Cruise (DPC)" userId="39c75b4d-4b7a-476f-91d0-4c2b1cb5b705" providerId="ADAL" clId="{D599BDBF-DAD6-432F-AA5D-8DC567CBD625}" dt="2020-11-25T23:20:06.579" v="3053" actId="6549"/>
        <pc:sldMkLst>
          <pc:docMk/>
          <pc:sldMk cId="283617745" sldId="772"/>
        </pc:sldMkLst>
        <pc:spChg chg="add mod">
          <ac:chgData name="Gwen Cruise (DPC)" userId="39c75b4d-4b7a-476f-91d0-4c2b1cb5b705" providerId="ADAL" clId="{D599BDBF-DAD6-432F-AA5D-8DC567CBD625}" dt="2020-11-25T23:20:06.579" v="3053" actId="6549"/>
          <ac:spMkLst>
            <pc:docMk/>
            <pc:sldMk cId="283617745" sldId="772"/>
            <ac:spMk id="6" creationId="{754A918E-53FE-4B0B-B932-A3588DFC013B}"/>
          </ac:spMkLst>
        </pc:spChg>
        <pc:spChg chg="mod">
          <ac:chgData name="Gwen Cruise (DPC)" userId="39c75b4d-4b7a-476f-91d0-4c2b1cb5b705" providerId="ADAL" clId="{D599BDBF-DAD6-432F-AA5D-8DC567CBD625}" dt="2020-11-23T06:52:01.824" v="1391"/>
          <ac:spMkLst>
            <pc:docMk/>
            <pc:sldMk cId="283617745" sldId="772"/>
            <ac:spMk id="14" creationId="{BDD06CBC-C482-42E6-A397-BB1B24B98FD4}"/>
          </ac:spMkLst>
        </pc:spChg>
        <pc:spChg chg="mod">
          <ac:chgData name="Gwen Cruise (DPC)" userId="39c75b4d-4b7a-476f-91d0-4c2b1cb5b705" providerId="ADAL" clId="{D599BDBF-DAD6-432F-AA5D-8DC567CBD625}" dt="2020-11-23T06:52:04.026" v="1393" actId="20577"/>
          <ac:spMkLst>
            <pc:docMk/>
            <pc:sldMk cId="283617745" sldId="772"/>
            <ac:spMk id="16" creationId="{2691C233-28B9-41CF-AF1E-B6F81074DBFA}"/>
          </ac:spMkLst>
        </pc:spChg>
        <pc:spChg chg="mod">
          <ac:chgData name="Gwen Cruise (DPC)" userId="39c75b4d-4b7a-476f-91d0-4c2b1cb5b705" providerId="ADAL" clId="{D599BDBF-DAD6-432F-AA5D-8DC567CBD625}" dt="2020-11-25T23:15:57.416" v="2759" actId="1036"/>
          <ac:spMkLst>
            <pc:docMk/>
            <pc:sldMk cId="283617745" sldId="772"/>
            <ac:spMk id="18" creationId="{DA2A11F0-FDC1-41EA-9BD3-F5688841C069}"/>
          </ac:spMkLst>
        </pc:spChg>
        <pc:grpChg chg="mod">
          <ac:chgData name="Gwen Cruise (DPC)" userId="39c75b4d-4b7a-476f-91d0-4c2b1cb5b705" providerId="ADAL" clId="{D599BDBF-DAD6-432F-AA5D-8DC567CBD625}" dt="2020-11-25T23:16:05.111" v="2762" actId="1076"/>
          <ac:grpSpMkLst>
            <pc:docMk/>
            <pc:sldMk cId="283617745" sldId="772"/>
            <ac:grpSpMk id="3" creationId="{0DB6D751-1D13-47F1-9017-733281DE3EAF}"/>
          </ac:grpSpMkLst>
        </pc:grpChg>
      </pc:sldChg>
      <pc:sldChg chg="add del">
        <pc:chgData name="Gwen Cruise (DPC)" userId="39c75b4d-4b7a-476f-91d0-4c2b1cb5b705" providerId="ADAL" clId="{D599BDBF-DAD6-432F-AA5D-8DC567CBD625}" dt="2020-11-23T06:42:04.207" v="1135" actId="2696"/>
        <pc:sldMkLst>
          <pc:docMk/>
          <pc:sldMk cId="3940000132" sldId="773"/>
        </pc:sldMkLst>
      </pc:sldChg>
      <pc:sldChg chg="delSp modSp add del ord">
        <pc:chgData name="Gwen Cruise (DPC)" userId="39c75b4d-4b7a-476f-91d0-4c2b1cb5b705" providerId="ADAL" clId="{D599BDBF-DAD6-432F-AA5D-8DC567CBD625}" dt="2020-11-23T06:50:50.962" v="1386" actId="2696"/>
        <pc:sldMkLst>
          <pc:docMk/>
          <pc:sldMk cId="1388555220" sldId="774"/>
        </pc:sldMkLst>
        <pc:spChg chg="del">
          <ac:chgData name="Gwen Cruise (DPC)" userId="39c75b4d-4b7a-476f-91d0-4c2b1cb5b705" providerId="ADAL" clId="{D599BDBF-DAD6-432F-AA5D-8DC567CBD625}" dt="2020-11-23T05:38:27.941" v="677" actId="478"/>
          <ac:spMkLst>
            <pc:docMk/>
            <pc:sldMk cId="1388555220" sldId="774"/>
            <ac:spMk id="14" creationId="{80437AEF-7019-46BA-9465-89637CCA9CB3}"/>
          </ac:spMkLst>
        </pc:spChg>
        <pc:grpChg chg="del">
          <ac:chgData name="Gwen Cruise (DPC)" userId="39c75b4d-4b7a-476f-91d0-4c2b1cb5b705" providerId="ADAL" clId="{D599BDBF-DAD6-432F-AA5D-8DC567CBD625}" dt="2020-11-23T05:38:28.649" v="678" actId="478"/>
          <ac:grpSpMkLst>
            <pc:docMk/>
            <pc:sldMk cId="1388555220" sldId="774"/>
            <ac:grpSpMk id="16" creationId="{0FF295BE-E8FA-48BD-95B7-4198FE98F6F7}"/>
          </ac:grpSpMkLst>
        </pc:grpChg>
        <pc:graphicFrameChg chg="mod modGraphic">
          <ac:chgData name="Gwen Cruise (DPC)" userId="39c75b4d-4b7a-476f-91d0-4c2b1cb5b705" providerId="ADAL" clId="{D599BDBF-DAD6-432F-AA5D-8DC567CBD625}" dt="2020-11-23T06:42:08.147" v="1138"/>
          <ac:graphicFrameMkLst>
            <pc:docMk/>
            <pc:sldMk cId="1388555220" sldId="774"/>
            <ac:graphicFrameMk id="4" creationId="{BE53563F-2FB9-45C5-A75C-16C80CF4C6A3}"/>
          </ac:graphicFrameMkLst>
        </pc:graphicFrameChg>
      </pc:sldChg>
      <pc:sldChg chg="add del">
        <pc:chgData name="Gwen Cruise (DPC)" userId="39c75b4d-4b7a-476f-91d0-4c2b1cb5b705" providerId="ADAL" clId="{D599BDBF-DAD6-432F-AA5D-8DC567CBD625}" dt="2020-11-23T06:20:34.431" v="1078"/>
        <pc:sldMkLst>
          <pc:docMk/>
          <pc:sldMk cId="2232329661" sldId="775"/>
        </pc:sldMkLst>
      </pc:sldChg>
      <pc:sldChg chg="addSp delSp modSp add ord">
        <pc:chgData name="Gwen Cruise (DPC)" userId="39c75b4d-4b7a-476f-91d0-4c2b1cb5b705" providerId="ADAL" clId="{D599BDBF-DAD6-432F-AA5D-8DC567CBD625}" dt="2020-12-21T00:35:24.837" v="3638" actId="20577"/>
        <pc:sldMkLst>
          <pc:docMk/>
          <pc:sldMk cId="3876005241" sldId="775"/>
        </pc:sldMkLst>
        <pc:spChg chg="del mod topLvl">
          <ac:chgData name="Gwen Cruise (DPC)" userId="39c75b4d-4b7a-476f-91d0-4c2b1cb5b705" providerId="ADAL" clId="{D599BDBF-DAD6-432F-AA5D-8DC567CBD625}" dt="2020-11-23T06:24:21.297" v="1101" actId="478"/>
          <ac:spMkLst>
            <pc:docMk/>
            <pc:sldMk cId="3876005241" sldId="775"/>
            <ac:spMk id="3" creationId="{CE8B628C-FECC-4CFB-B7B2-53A99B568A97}"/>
          </ac:spMkLst>
        </pc:spChg>
        <pc:spChg chg="mod">
          <ac:chgData name="Gwen Cruise (DPC)" userId="39c75b4d-4b7a-476f-91d0-4c2b1cb5b705" providerId="ADAL" clId="{D599BDBF-DAD6-432F-AA5D-8DC567CBD625}" dt="2020-11-27T06:37:29.052" v="3338" actId="20577"/>
          <ac:spMkLst>
            <pc:docMk/>
            <pc:sldMk cId="3876005241" sldId="775"/>
            <ac:spMk id="13" creationId="{2424EAC4-45A6-40A3-9A2D-B1E7C6C379C2}"/>
          </ac:spMkLst>
        </pc:spChg>
        <pc:spChg chg="mod">
          <ac:chgData name="Gwen Cruise (DPC)" userId="39c75b4d-4b7a-476f-91d0-4c2b1cb5b705" providerId="ADAL" clId="{D599BDBF-DAD6-432F-AA5D-8DC567CBD625}" dt="2020-11-27T06:37:09.197" v="3283" actId="20577"/>
          <ac:spMkLst>
            <pc:docMk/>
            <pc:sldMk cId="3876005241" sldId="775"/>
            <ac:spMk id="14" creationId="{BDD06CBC-C482-42E6-A397-BB1B24B98FD4}"/>
          </ac:spMkLst>
        </pc:spChg>
        <pc:spChg chg="add mod">
          <ac:chgData name="Gwen Cruise (DPC)" userId="39c75b4d-4b7a-476f-91d0-4c2b1cb5b705" providerId="ADAL" clId="{D599BDBF-DAD6-432F-AA5D-8DC567CBD625}" dt="2020-12-21T00:35:24.837" v="3638" actId="20577"/>
          <ac:spMkLst>
            <pc:docMk/>
            <pc:sldMk cId="3876005241" sldId="775"/>
            <ac:spMk id="15" creationId="{3DFBECE5-291D-485D-8D01-C556D8690462}"/>
          </ac:spMkLst>
        </pc:spChg>
        <pc:spChg chg="mod">
          <ac:chgData name="Gwen Cruise (DPC)" userId="39c75b4d-4b7a-476f-91d0-4c2b1cb5b705" providerId="ADAL" clId="{D599BDBF-DAD6-432F-AA5D-8DC567CBD625}" dt="2020-11-23T06:20:55.635" v="1083" actId="20577"/>
          <ac:spMkLst>
            <pc:docMk/>
            <pc:sldMk cId="3876005241" sldId="775"/>
            <ac:spMk id="16" creationId="{2691C233-28B9-41CF-AF1E-B6F81074DBFA}"/>
          </ac:spMkLst>
        </pc:spChg>
        <pc:spChg chg="del topLvl">
          <ac:chgData name="Gwen Cruise (DPC)" userId="39c75b4d-4b7a-476f-91d0-4c2b1cb5b705" providerId="ADAL" clId="{D599BDBF-DAD6-432F-AA5D-8DC567CBD625}" dt="2020-11-23T06:21:21.257" v="1086" actId="478"/>
          <ac:spMkLst>
            <pc:docMk/>
            <pc:sldMk cId="3876005241" sldId="775"/>
            <ac:spMk id="20" creationId="{A8563C22-B104-4037-8CAC-1EE303D67C4C}"/>
          </ac:spMkLst>
        </pc:spChg>
        <pc:grpChg chg="del">
          <ac:chgData name="Gwen Cruise (DPC)" userId="39c75b4d-4b7a-476f-91d0-4c2b1cb5b705" providerId="ADAL" clId="{D599BDBF-DAD6-432F-AA5D-8DC567CBD625}" dt="2020-11-23T06:21:21.257" v="1086" actId="478"/>
          <ac:grpSpMkLst>
            <pc:docMk/>
            <pc:sldMk cId="3876005241" sldId="775"/>
            <ac:grpSpMk id="5" creationId="{B6438CFE-12B2-4100-8F48-22E251EFAA59}"/>
          </ac:grpSpMkLst>
        </pc:grpChg>
      </pc:sldChg>
      <pc:sldChg chg="delSp modSp add">
        <pc:chgData name="Gwen Cruise (DPC)" userId="39c75b4d-4b7a-476f-91d0-4c2b1cb5b705" providerId="ADAL" clId="{D599BDBF-DAD6-432F-AA5D-8DC567CBD625}" dt="2020-12-21T01:34:32.396" v="3639" actId="400"/>
        <pc:sldMkLst>
          <pc:docMk/>
          <pc:sldMk cId="3791604092" sldId="776"/>
        </pc:sldMkLst>
        <pc:spChg chg="mod">
          <ac:chgData name="Gwen Cruise (DPC)" userId="39c75b4d-4b7a-476f-91d0-4c2b1cb5b705" providerId="ADAL" clId="{D599BDBF-DAD6-432F-AA5D-8DC567CBD625}" dt="2020-12-21T01:34:32.396" v="3639" actId="400"/>
          <ac:spMkLst>
            <pc:docMk/>
            <pc:sldMk cId="3791604092" sldId="776"/>
            <ac:spMk id="3" creationId="{CE8B628C-FECC-4CFB-B7B2-53A99B568A97}"/>
          </ac:spMkLst>
        </pc:spChg>
        <pc:spChg chg="del">
          <ac:chgData name="Gwen Cruise (DPC)" userId="39c75b4d-4b7a-476f-91d0-4c2b1cb5b705" providerId="ADAL" clId="{D599BDBF-DAD6-432F-AA5D-8DC567CBD625}" dt="2020-11-23T06:24:29.216" v="1103" actId="478"/>
          <ac:spMkLst>
            <pc:docMk/>
            <pc:sldMk cId="3791604092" sldId="776"/>
            <ac:spMk id="13" creationId="{2424EAC4-45A6-40A3-9A2D-B1E7C6C379C2}"/>
          </ac:spMkLst>
        </pc:spChg>
        <pc:spChg chg="mod">
          <ac:chgData name="Gwen Cruise (DPC)" userId="39c75b4d-4b7a-476f-91d0-4c2b1cb5b705" providerId="ADAL" clId="{D599BDBF-DAD6-432F-AA5D-8DC567CBD625}" dt="2020-11-27T06:38:36.304" v="3446" actId="20577"/>
          <ac:spMkLst>
            <pc:docMk/>
            <pc:sldMk cId="3791604092" sldId="776"/>
            <ac:spMk id="14" creationId="{BDD06CBC-C482-42E6-A397-BB1B24B98FD4}"/>
          </ac:spMkLst>
        </pc:spChg>
      </pc:sldChg>
      <pc:sldChg chg="addSp delSp modSp add">
        <pc:chgData name="Gwen Cruise (DPC)" userId="39c75b4d-4b7a-476f-91d0-4c2b1cb5b705" providerId="ADAL" clId="{D599BDBF-DAD6-432F-AA5D-8DC567CBD625}" dt="2020-11-23T06:59:05.394" v="1611" actId="20577"/>
        <pc:sldMkLst>
          <pc:docMk/>
          <pc:sldMk cId="2103983819" sldId="777"/>
        </pc:sldMkLst>
        <pc:spChg chg="mod">
          <ac:chgData name="Gwen Cruise (DPC)" userId="39c75b4d-4b7a-476f-91d0-4c2b1cb5b705" providerId="ADAL" clId="{D599BDBF-DAD6-432F-AA5D-8DC567CBD625}" dt="2020-11-23T06:57:37.846" v="1581"/>
          <ac:spMkLst>
            <pc:docMk/>
            <pc:sldMk cId="2103983819" sldId="777"/>
            <ac:spMk id="3" creationId="{DEF92875-9ABA-49B8-B37B-ABD92EC41109}"/>
          </ac:spMkLst>
        </pc:spChg>
        <pc:spChg chg="del">
          <ac:chgData name="Gwen Cruise (DPC)" userId="39c75b4d-4b7a-476f-91d0-4c2b1cb5b705" providerId="ADAL" clId="{D599BDBF-DAD6-432F-AA5D-8DC567CBD625}" dt="2020-11-23T06:56:59.164" v="1577" actId="478"/>
          <ac:spMkLst>
            <pc:docMk/>
            <pc:sldMk cId="2103983819" sldId="777"/>
            <ac:spMk id="23" creationId="{102D4315-FDCD-45FB-81C6-4F3F5E09AD71}"/>
          </ac:spMkLst>
        </pc:spChg>
        <pc:spChg chg="mod">
          <ac:chgData name="Gwen Cruise (DPC)" userId="39c75b4d-4b7a-476f-91d0-4c2b1cb5b705" providerId="ADAL" clId="{D599BDBF-DAD6-432F-AA5D-8DC567CBD625}" dt="2020-11-23T06:59:05.394" v="1611" actId="20577"/>
          <ac:spMkLst>
            <pc:docMk/>
            <pc:sldMk cId="2103983819" sldId="777"/>
            <ac:spMk id="24" creationId="{4F8C9EF7-DE4C-4A31-B21F-4FD21DCD1DE3}"/>
          </ac:spMkLst>
        </pc:spChg>
        <pc:spChg chg="del">
          <ac:chgData name="Gwen Cruise (DPC)" userId="39c75b4d-4b7a-476f-91d0-4c2b1cb5b705" providerId="ADAL" clId="{D599BDBF-DAD6-432F-AA5D-8DC567CBD625}" dt="2020-11-23T06:56:59.164" v="1577" actId="478"/>
          <ac:spMkLst>
            <pc:docMk/>
            <pc:sldMk cId="2103983819" sldId="777"/>
            <ac:spMk id="30" creationId="{1ED57F2B-C792-430F-9AED-890940ADB54A}"/>
          </ac:spMkLst>
        </pc:spChg>
        <pc:spChg chg="del">
          <ac:chgData name="Gwen Cruise (DPC)" userId="39c75b4d-4b7a-476f-91d0-4c2b1cb5b705" providerId="ADAL" clId="{D599BDBF-DAD6-432F-AA5D-8DC567CBD625}" dt="2020-11-23T06:56:59.164" v="1577" actId="478"/>
          <ac:spMkLst>
            <pc:docMk/>
            <pc:sldMk cId="2103983819" sldId="777"/>
            <ac:spMk id="38" creationId="{AF53DDEB-B4DD-4618-820E-AC1B2A2B3F56}"/>
          </ac:spMkLst>
        </pc:spChg>
        <pc:spChg chg="mod">
          <ac:chgData name="Gwen Cruise (DPC)" userId="39c75b4d-4b7a-476f-91d0-4c2b1cb5b705" providerId="ADAL" clId="{D599BDBF-DAD6-432F-AA5D-8DC567CBD625}" dt="2020-11-23T06:58:58.291" v="1609" actId="6549"/>
          <ac:spMkLst>
            <pc:docMk/>
            <pc:sldMk cId="2103983819" sldId="777"/>
            <ac:spMk id="54" creationId="{587D7746-A949-4A5C-9C64-47ECB3ABA4F7}"/>
          </ac:spMkLst>
        </pc:spChg>
        <pc:grpChg chg="del">
          <ac:chgData name="Gwen Cruise (DPC)" userId="39c75b4d-4b7a-476f-91d0-4c2b1cb5b705" providerId="ADAL" clId="{D599BDBF-DAD6-432F-AA5D-8DC567CBD625}" dt="2020-11-23T06:56:59.164" v="1577" actId="478"/>
          <ac:grpSpMkLst>
            <pc:docMk/>
            <pc:sldMk cId="2103983819" sldId="777"/>
            <ac:grpSpMk id="6" creationId="{8A3D5DE0-A2FC-4898-B66A-2B3E51239033}"/>
          </ac:grpSpMkLst>
        </pc:grpChg>
        <pc:grpChg chg="del">
          <ac:chgData name="Gwen Cruise (DPC)" userId="39c75b4d-4b7a-476f-91d0-4c2b1cb5b705" providerId="ADAL" clId="{D599BDBF-DAD6-432F-AA5D-8DC567CBD625}" dt="2020-11-23T06:56:59.164" v="1577" actId="478"/>
          <ac:grpSpMkLst>
            <pc:docMk/>
            <pc:sldMk cId="2103983819" sldId="777"/>
            <ac:grpSpMk id="51" creationId="{C81E85BC-9308-4A11-B244-D93365B84784}"/>
          </ac:grpSpMkLst>
        </pc:grpChg>
        <pc:grpChg chg="mod">
          <ac:chgData name="Gwen Cruise (DPC)" userId="39c75b4d-4b7a-476f-91d0-4c2b1cb5b705" providerId="ADAL" clId="{D599BDBF-DAD6-432F-AA5D-8DC567CBD625}" dt="2020-11-23T06:58:13.844" v="1606" actId="1036"/>
          <ac:grpSpMkLst>
            <pc:docMk/>
            <pc:sldMk cId="2103983819" sldId="777"/>
            <ac:grpSpMk id="55" creationId="{FA439642-8AA8-46BC-8C3E-8ECD17CD9302}"/>
          </ac:grpSpMkLst>
        </pc:grpChg>
        <pc:picChg chg="add mod">
          <ac:chgData name="Gwen Cruise (DPC)" userId="39c75b4d-4b7a-476f-91d0-4c2b1cb5b705" providerId="ADAL" clId="{D599BDBF-DAD6-432F-AA5D-8DC567CBD625}" dt="2020-11-23T06:58:09.990" v="1588" actId="1076"/>
          <ac:picMkLst>
            <pc:docMk/>
            <pc:sldMk cId="2103983819" sldId="777"/>
            <ac:picMk id="29" creationId="{8F46D92A-DB48-4F76-86A5-C36945C70918}"/>
          </ac:picMkLst>
        </pc:picChg>
      </pc:sldChg>
      <pc:sldChg chg="modSp add">
        <pc:chgData name="Gwen Cruise (DPC)" userId="39c75b4d-4b7a-476f-91d0-4c2b1cb5b705" providerId="ADAL" clId="{D599BDBF-DAD6-432F-AA5D-8DC567CBD625}" dt="2020-11-30T08:33:35.740" v="3625" actId="13926"/>
        <pc:sldMkLst>
          <pc:docMk/>
          <pc:sldMk cId="157405459" sldId="782"/>
        </pc:sldMkLst>
        <pc:spChg chg="mod">
          <ac:chgData name="Gwen Cruise (DPC)" userId="39c75b4d-4b7a-476f-91d0-4c2b1cb5b705" providerId="ADAL" clId="{D599BDBF-DAD6-432F-AA5D-8DC567CBD625}" dt="2020-11-30T08:33:26.244" v="3621" actId="13926"/>
          <ac:spMkLst>
            <pc:docMk/>
            <pc:sldMk cId="157405459" sldId="782"/>
            <ac:spMk id="2" creationId="{D8A9CF84-E095-4880-B5ED-20C7EE0EFEE0}"/>
          </ac:spMkLst>
        </pc:spChg>
        <pc:spChg chg="mod">
          <ac:chgData name="Gwen Cruise (DPC)" userId="39c75b4d-4b7a-476f-91d0-4c2b1cb5b705" providerId="ADAL" clId="{D599BDBF-DAD6-432F-AA5D-8DC567CBD625}" dt="2020-11-30T08:33:35.740" v="3625" actId="13926"/>
          <ac:spMkLst>
            <pc:docMk/>
            <pc:sldMk cId="157405459" sldId="782"/>
            <ac:spMk id="21" creationId="{80923A89-13AC-4765-B287-487F280D217A}"/>
          </ac:spMkLst>
        </pc:spChg>
      </pc:sldChg>
      <pc:sldChg chg="delSp modSp add ord">
        <pc:chgData name="Gwen Cruise (DPC)" userId="39c75b4d-4b7a-476f-91d0-4c2b1cb5b705" providerId="ADAL" clId="{D599BDBF-DAD6-432F-AA5D-8DC567CBD625}" dt="2020-12-21T01:55:27.873" v="3698" actId="14100"/>
        <pc:sldMkLst>
          <pc:docMk/>
          <pc:sldMk cId="2278938820" sldId="784"/>
        </pc:sldMkLst>
        <pc:spChg chg="del mod">
          <ac:chgData name="Gwen Cruise (DPC)" userId="39c75b4d-4b7a-476f-91d0-4c2b1cb5b705" providerId="ADAL" clId="{D599BDBF-DAD6-432F-AA5D-8DC567CBD625}" dt="2020-12-21T01:55:13.748" v="3691" actId="478"/>
          <ac:spMkLst>
            <pc:docMk/>
            <pc:sldMk cId="2278938820" sldId="784"/>
            <ac:spMk id="13" creationId="{2424EAC4-45A6-40A3-9A2D-B1E7C6C379C2}"/>
          </ac:spMkLst>
        </pc:spChg>
        <pc:spChg chg="mod">
          <ac:chgData name="Gwen Cruise (DPC)" userId="39c75b4d-4b7a-476f-91d0-4c2b1cb5b705" providerId="ADAL" clId="{D599BDBF-DAD6-432F-AA5D-8DC567CBD625}" dt="2020-12-21T01:55:06.145" v="3689" actId="5793"/>
          <ac:spMkLst>
            <pc:docMk/>
            <pc:sldMk cId="2278938820" sldId="784"/>
            <ac:spMk id="14" creationId="{BDD06CBC-C482-42E6-A397-BB1B24B98FD4}"/>
          </ac:spMkLst>
        </pc:spChg>
        <pc:spChg chg="mod">
          <ac:chgData name="Gwen Cruise (DPC)" userId="39c75b4d-4b7a-476f-91d0-4c2b1cb5b705" providerId="ADAL" clId="{D599BDBF-DAD6-432F-AA5D-8DC567CBD625}" dt="2020-12-21T01:55:27.873" v="3698" actId="14100"/>
          <ac:spMkLst>
            <pc:docMk/>
            <pc:sldMk cId="2278938820" sldId="784"/>
            <ac:spMk id="15" creationId="{3DFBECE5-291D-485D-8D01-C556D8690462}"/>
          </ac:spMkLst>
        </pc:spChg>
      </pc:sldChg>
    </pc:docChg>
  </pc:docChgLst>
  <pc:docChgLst>
    <pc:chgData name="Gwen Cruise (DPC)" userId="S::gwen.cruise@dpc.vic.gov.au::39c75b4d-4b7a-476f-91d0-4c2b1cb5b705" providerId="AD" clId="Web-{068B27F8-32DC-6252-268A-0CD91FEF0179}"/>
    <pc:docChg chg="modSld">
      <pc:chgData name="Gwen Cruise (DPC)" userId="S::gwen.cruise@dpc.vic.gov.au::39c75b4d-4b7a-476f-91d0-4c2b1cb5b705" providerId="AD" clId="Web-{068B27F8-32DC-6252-268A-0CD91FEF0179}" dt="2021-01-08T06:20:22.942" v="52"/>
      <pc:docMkLst>
        <pc:docMk/>
      </pc:docMkLst>
      <pc:sldChg chg="delCm">
        <pc:chgData name="Gwen Cruise (DPC)" userId="S::gwen.cruise@dpc.vic.gov.au::39c75b4d-4b7a-476f-91d0-4c2b1cb5b705" providerId="AD" clId="Web-{068B27F8-32DC-6252-268A-0CD91FEF0179}" dt="2021-01-08T06:14:09.776" v="50"/>
        <pc:sldMkLst>
          <pc:docMk/>
          <pc:sldMk cId="1346535419" sldId="765"/>
        </pc:sldMkLst>
      </pc:sldChg>
      <pc:sldChg chg="modSp delCm">
        <pc:chgData name="Gwen Cruise (DPC)" userId="S::gwen.cruise@dpc.vic.gov.au::39c75b4d-4b7a-476f-91d0-4c2b1cb5b705" providerId="AD" clId="Web-{068B27F8-32DC-6252-268A-0CD91FEF0179}" dt="2021-01-08T06:12:28.898" v="41"/>
        <pc:sldMkLst>
          <pc:docMk/>
          <pc:sldMk cId="3876005241" sldId="775"/>
        </pc:sldMkLst>
        <pc:spChg chg="mod">
          <ac:chgData name="Gwen Cruise (DPC)" userId="S::gwen.cruise@dpc.vic.gov.au::39c75b4d-4b7a-476f-91d0-4c2b1cb5b705" providerId="AD" clId="Web-{068B27F8-32DC-6252-268A-0CD91FEF0179}" dt="2021-01-08T06:12:26.695" v="40" actId="20577"/>
          <ac:spMkLst>
            <pc:docMk/>
            <pc:sldMk cId="3876005241" sldId="775"/>
            <ac:spMk id="15" creationId="{3DFBECE5-291D-485D-8D01-C556D8690462}"/>
          </ac:spMkLst>
        </pc:spChg>
      </pc:sldChg>
      <pc:sldChg chg="modSp delCm">
        <pc:chgData name="Gwen Cruise (DPC)" userId="S::gwen.cruise@dpc.vic.gov.au::39c75b4d-4b7a-476f-91d0-4c2b1cb5b705" providerId="AD" clId="Web-{068B27F8-32DC-6252-268A-0CD91FEF0179}" dt="2021-01-08T06:12:48.618" v="48"/>
        <pc:sldMkLst>
          <pc:docMk/>
          <pc:sldMk cId="3791604092" sldId="776"/>
        </pc:sldMkLst>
        <pc:spChg chg="mod">
          <ac:chgData name="Gwen Cruise (DPC)" userId="S::gwen.cruise@dpc.vic.gov.au::39c75b4d-4b7a-476f-91d0-4c2b1cb5b705" providerId="AD" clId="Web-{068B27F8-32DC-6252-268A-0CD91FEF0179}" dt="2021-01-08T06:12:46.414" v="47" actId="20577"/>
          <ac:spMkLst>
            <pc:docMk/>
            <pc:sldMk cId="3791604092" sldId="776"/>
            <ac:spMk id="3" creationId="{CE8B628C-FECC-4CFB-B7B2-53A99B568A97}"/>
          </ac:spMkLst>
        </pc:spChg>
      </pc:sldChg>
      <pc:sldChg chg="modSp delCm modCm">
        <pc:chgData name="Gwen Cruise (DPC)" userId="S::gwen.cruise@dpc.vic.gov.au::39c75b4d-4b7a-476f-91d0-4c2b1cb5b705" providerId="AD" clId="Web-{068B27F8-32DC-6252-268A-0CD91FEF0179}" dt="2021-01-08T06:20:22.942" v="52"/>
        <pc:sldMkLst>
          <pc:docMk/>
          <pc:sldMk cId="2278938820" sldId="784"/>
        </pc:sldMkLst>
        <pc:spChg chg="mod">
          <ac:chgData name="Gwen Cruise (DPC)" userId="S::gwen.cruise@dpc.vic.gov.au::39c75b4d-4b7a-476f-91d0-4c2b1cb5b705" providerId="AD" clId="Web-{068B27F8-32DC-6252-268A-0CD91FEF0179}" dt="2021-01-08T06:20:19.661" v="51" actId="20577"/>
          <ac:spMkLst>
            <pc:docMk/>
            <pc:sldMk cId="2278938820" sldId="784"/>
            <ac:spMk id="15" creationId="{3DFBECE5-291D-485D-8D01-C556D8690462}"/>
          </ac:spMkLst>
        </pc:spChg>
      </pc:sldChg>
    </pc:docChg>
  </pc:docChgLst>
  <pc:docChgLst>
    <pc:chgData name="Cassandra Mancuso (DHHS)" userId="S::cassandra.mancuso_familysafety.vic.gov.au#ext#@vicgov.onmicrosoft.com::f6c52930-a85d-4ad9-8823-f997ca3e9bf7" providerId="AD" clId="Web-{632E08CC-B24C-125E-85FD-B090B3F30439}"/>
    <pc:docChg chg="mod">
      <pc:chgData name="Cassandra Mancuso (DHHS)" userId="S::cassandra.mancuso_familysafety.vic.gov.au#ext#@vicgov.onmicrosoft.com::f6c52930-a85d-4ad9-8823-f997ca3e9bf7" providerId="AD" clId="Web-{632E08CC-B24C-125E-85FD-B090B3F30439}" dt="2020-12-22T06:51:36.388" v="2"/>
      <pc:docMkLst>
        <pc:docMk/>
      </pc:docMkLst>
      <pc:sldChg chg="modCm">
        <pc:chgData name="Cassandra Mancuso (DHHS)" userId="S::cassandra.mancuso_familysafety.vic.gov.au#ext#@vicgov.onmicrosoft.com::f6c52930-a85d-4ad9-8823-f997ca3e9bf7" providerId="AD" clId="Web-{632E08CC-B24C-125E-85FD-B090B3F30439}" dt="2020-12-22T06:51:02.747" v="1"/>
        <pc:sldMkLst>
          <pc:docMk/>
          <pc:sldMk cId="3876005241" sldId="775"/>
        </pc:sldMkLst>
      </pc:sldChg>
      <pc:sldChg chg="modCm">
        <pc:chgData name="Cassandra Mancuso (DHHS)" userId="S::cassandra.mancuso_familysafety.vic.gov.au#ext#@vicgov.onmicrosoft.com::f6c52930-a85d-4ad9-8823-f997ca3e9bf7" providerId="AD" clId="Web-{632E08CC-B24C-125E-85FD-B090B3F30439}" dt="2020-12-22T06:51:36.388" v="2"/>
        <pc:sldMkLst>
          <pc:docMk/>
          <pc:sldMk cId="3791604092" sldId="776"/>
        </pc:sldMkLst>
      </pc:sldChg>
    </pc:docChg>
  </pc:docChgLst>
  <pc:docChgLst>
    <pc:chgData name="Donna x Thompson (DHHS)" userId="S::donna.x.thompson_familysafety.vic.gov.au#ext#@vicgov.onmicrosoft.com::013ff957-9683-4ef2-a880-6587de4179c2" providerId="AD" clId="Web-{E52F263E-5385-F227-4951-113727D77571}"/>
    <pc:docChg chg="">
      <pc:chgData name="Donna x Thompson (DHHS)" userId="S::donna.x.thompson_familysafety.vic.gov.au#ext#@vicgov.onmicrosoft.com::013ff957-9683-4ef2-a880-6587de4179c2" providerId="AD" clId="Web-{E52F263E-5385-F227-4951-113727D77571}" dt="2021-01-06T03:20:54.992" v="0"/>
      <pc:docMkLst>
        <pc:docMk/>
      </pc:docMkLst>
      <pc:sldChg chg="modCm">
        <pc:chgData name="Donna x Thompson (DHHS)" userId="S::donna.x.thompson_familysafety.vic.gov.au#ext#@vicgov.onmicrosoft.com::013ff957-9683-4ef2-a880-6587de4179c2" providerId="AD" clId="Web-{E52F263E-5385-F227-4951-113727D77571}" dt="2021-01-06T03:20:54.992" v="0"/>
        <pc:sldMkLst>
          <pc:docMk/>
          <pc:sldMk cId="2278938820" sldId="78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3ABDF0-5969-4572-8FF6-1BFD9E1DEF02}" type="datetimeFigureOut">
              <a:rPr lang="en-AU" smtClean="0"/>
              <a:t>26/03/2021</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4AEFED-1B31-4398-B7C7-2FDECAA326C0}" type="slidenum">
              <a:rPr lang="en-AU" smtClean="0"/>
              <a:t>‹#›</a:t>
            </a:fld>
            <a:endParaRPr lang="en-AU"/>
          </a:p>
        </p:txBody>
      </p:sp>
    </p:spTree>
    <p:extLst>
      <p:ext uri="{BB962C8B-B14F-4D97-AF65-F5344CB8AC3E}">
        <p14:creationId xmlns:p14="http://schemas.microsoft.com/office/powerpoint/2010/main" val="287009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4AEFED-1B31-4398-B7C7-2FDECAA326C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859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4AEFED-1B31-4398-B7C7-2FDECAA326C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3721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4AEFED-1B31-4398-B7C7-2FDECAA326C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1122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4AEFED-1B31-4398-B7C7-2FDECAA326C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9482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4AEFED-1B31-4398-B7C7-2FDECAA326C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4677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4AEFED-1B31-4398-B7C7-2FDECAA326C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0451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4AEFED-1B31-4398-B7C7-2FDECAA326C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5511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4AEFED-1B31-4398-B7C7-2FDECAA326C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9425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4AEFED-1B31-4398-B7C7-2FDECAA326C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8541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4AEFED-1B31-4398-B7C7-2FDECAA326C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5006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4AEFED-1B31-4398-B7C7-2FDECAA326C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565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4AEFED-1B31-4398-B7C7-2FDECAA326C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319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4AEFED-1B31-4398-B7C7-2FDECAA326C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0666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22</a:t>
            </a:fld>
            <a:endParaRPr lang="en-AU"/>
          </a:p>
        </p:txBody>
      </p:sp>
    </p:spTree>
    <p:extLst>
      <p:ext uri="{BB962C8B-B14F-4D97-AF65-F5344CB8AC3E}">
        <p14:creationId xmlns:p14="http://schemas.microsoft.com/office/powerpoint/2010/main" val="341358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ED4AEFED-1B31-4398-B7C7-2FDECAA326C0}" type="slidenum">
              <a:rPr lang="en-AU" smtClean="0"/>
              <a:t>23</a:t>
            </a:fld>
            <a:endParaRPr lang="en-AU"/>
          </a:p>
        </p:txBody>
      </p:sp>
    </p:spTree>
    <p:extLst>
      <p:ext uri="{BB962C8B-B14F-4D97-AF65-F5344CB8AC3E}">
        <p14:creationId xmlns:p14="http://schemas.microsoft.com/office/powerpoint/2010/main" val="652244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4AEFED-1B31-4398-B7C7-2FDECAA326C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7217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4AEFED-1B31-4398-B7C7-2FDECAA326C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729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4AEFED-1B31-4398-B7C7-2FDECAA326C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323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4AEFED-1B31-4398-B7C7-2FDECAA326C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505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4AEFED-1B31-4398-B7C7-2FDECAA326C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4253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4AEFED-1B31-4398-B7C7-2FDECAA326C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75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4AEFED-1B31-4398-B7C7-2FDECAA326C0}"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5014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3" y="1412898"/>
            <a:ext cx="4608512" cy="1007992"/>
          </a:xfrm>
          <a:prstGeom prst="rect">
            <a:avLst/>
          </a:prstGeom>
        </p:spPr>
        <p:txBody>
          <a:bodyPr anchor="b">
            <a:normAutofit/>
          </a:bodyPr>
          <a:lstStyle>
            <a:lvl1pPr>
              <a:defRPr sz="1154" b="1" i="0">
                <a:solidFill>
                  <a:schemeClr val="tx2"/>
                </a:solidFill>
                <a:latin typeface="+mj-lt"/>
                <a:cs typeface="Arial"/>
              </a:defRPr>
            </a:lvl1pPr>
          </a:lstStyle>
          <a:p>
            <a:r>
              <a:rPr lang="en-US"/>
              <a:t>Click to edit Master title style</a:t>
            </a:r>
            <a:endParaRPr lang="en-AU"/>
          </a:p>
        </p:txBody>
      </p:sp>
      <p:sp>
        <p:nvSpPr>
          <p:cNvPr id="3" name="Subtitle 2"/>
          <p:cNvSpPr>
            <a:spLocks noGrp="1"/>
          </p:cNvSpPr>
          <p:nvPr>
            <p:ph type="subTitle" idx="1"/>
          </p:nvPr>
        </p:nvSpPr>
        <p:spPr>
          <a:xfrm>
            <a:off x="539552" y="2636912"/>
            <a:ext cx="4392488" cy="828000"/>
          </a:xfrm>
          <a:prstGeom prst="rect">
            <a:avLst/>
          </a:prstGeom>
        </p:spPr>
        <p:txBody>
          <a:bodyPr>
            <a:normAutofit/>
          </a:bodyPr>
          <a:lstStyle>
            <a:lvl1pPr marL="0" indent="0" algn="l">
              <a:buNone/>
              <a:defRPr sz="865" b="0">
                <a:solidFill>
                  <a:schemeClr val="tx2"/>
                </a:solidFill>
                <a:latin typeface="+mn-lt"/>
                <a:cs typeface="Arial"/>
              </a:defRPr>
            </a:lvl1pPr>
            <a:lvl2pPr marL="219926" indent="0" algn="ctr">
              <a:buNone/>
              <a:defRPr>
                <a:solidFill>
                  <a:schemeClr val="tx1">
                    <a:tint val="75000"/>
                  </a:schemeClr>
                </a:solidFill>
              </a:defRPr>
            </a:lvl2pPr>
            <a:lvl3pPr marL="439850" indent="0" algn="ctr">
              <a:buNone/>
              <a:defRPr>
                <a:solidFill>
                  <a:schemeClr val="tx1">
                    <a:tint val="75000"/>
                  </a:schemeClr>
                </a:solidFill>
              </a:defRPr>
            </a:lvl3pPr>
            <a:lvl4pPr marL="659776" indent="0" algn="ctr">
              <a:buNone/>
              <a:defRPr>
                <a:solidFill>
                  <a:schemeClr val="tx1">
                    <a:tint val="75000"/>
                  </a:schemeClr>
                </a:solidFill>
              </a:defRPr>
            </a:lvl4pPr>
            <a:lvl5pPr marL="879701" indent="0" algn="ctr">
              <a:buNone/>
              <a:defRPr>
                <a:solidFill>
                  <a:schemeClr val="tx1">
                    <a:tint val="75000"/>
                  </a:schemeClr>
                </a:solidFill>
              </a:defRPr>
            </a:lvl5pPr>
            <a:lvl6pPr marL="1099625" indent="0" algn="ctr">
              <a:buNone/>
              <a:defRPr>
                <a:solidFill>
                  <a:schemeClr val="tx1">
                    <a:tint val="75000"/>
                  </a:schemeClr>
                </a:solidFill>
              </a:defRPr>
            </a:lvl6pPr>
            <a:lvl7pPr marL="1319551" indent="0" algn="ctr">
              <a:buNone/>
              <a:defRPr>
                <a:solidFill>
                  <a:schemeClr val="tx1">
                    <a:tint val="75000"/>
                  </a:schemeClr>
                </a:solidFill>
              </a:defRPr>
            </a:lvl7pPr>
            <a:lvl8pPr marL="1539476" indent="0" algn="ctr">
              <a:buNone/>
              <a:defRPr>
                <a:solidFill>
                  <a:schemeClr val="tx1">
                    <a:tint val="75000"/>
                  </a:schemeClr>
                </a:solidFill>
              </a:defRPr>
            </a:lvl8pPr>
            <a:lvl9pPr marL="1759401" indent="0" algn="ctr">
              <a:buNone/>
              <a:defRPr>
                <a:solidFill>
                  <a:schemeClr val="tx1">
                    <a:tint val="75000"/>
                  </a:schemeClr>
                </a:solidFill>
              </a:defRPr>
            </a:lvl9pPr>
          </a:lstStyle>
          <a:p>
            <a:r>
              <a:rPr lang="en-US"/>
              <a:t>Click to edit Master subtitle style</a:t>
            </a:r>
            <a:endParaRPr lang="en-AU"/>
          </a:p>
        </p:txBody>
      </p:sp>
      <p:sp>
        <p:nvSpPr>
          <p:cNvPr id="12" name="Text Placeholder 11"/>
          <p:cNvSpPr>
            <a:spLocks noGrp="1"/>
          </p:cNvSpPr>
          <p:nvPr>
            <p:ph type="body" sz="quarter" idx="10" hasCustomPrompt="1"/>
          </p:nvPr>
        </p:nvSpPr>
        <p:spPr>
          <a:xfrm>
            <a:off x="539553" y="4941172"/>
            <a:ext cx="3312368" cy="396296"/>
          </a:xfrm>
          <a:prstGeom prst="rect">
            <a:avLst/>
          </a:prstGeom>
        </p:spPr>
        <p:txBody>
          <a:bodyPr anchor="b" anchorCtr="0">
            <a:normAutofit/>
          </a:bodyPr>
          <a:lstStyle>
            <a:lvl1pPr>
              <a:defRPr sz="530" b="1" baseline="0">
                <a:solidFill>
                  <a:schemeClr val="tx2"/>
                </a:solidFill>
                <a:latin typeface="+mj-lt"/>
              </a:defRPr>
            </a:lvl1pPr>
          </a:lstStyle>
          <a:p>
            <a:pPr lvl="0"/>
            <a:r>
              <a:rPr lang="en-AU"/>
              <a:t>Click to add presenter name</a:t>
            </a:r>
          </a:p>
        </p:txBody>
      </p:sp>
      <p:sp>
        <p:nvSpPr>
          <p:cNvPr id="14" name="Text Placeholder 13"/>
          <p:cNvSpPr>
            <a:spLocks noGrp="1"/>
          </p:cNvSpPr>
          <p:nvPr>
            <p:ph type="body" sz="quarter" idx="11" hasCustomPrompt="1"/>
          </p:nvPr>
        </p:nvSpPr>
        <p:spPr>
          <a:xfrm>
            <a:off x="539555" y="5517237"/>
            <a:ext cx="2304256" cy="360040"/>
          </a:xfrm>
          <a:prstGeom prst="rect">
            <a:avLst/>
          </a:prstGeom>
        </p:spPr>
        <p:txBody>
          <a:bodyPr>
            <a:normAutofit/>
          </a:bodyPr>
          <a:lstStyle>
            <a:lvl1pPr>
              <a:defRPr sz="481" b="0">
                <a:solidFill>
                  <a:schemeClr val="tx2"/>
                </a:solidFill>
                <a:latin typeface="+mn-lt"/>
              </a:defRPr>
            </a:lvl1pPr>
          </a:lstStyle>
          <a:p>
            <a:pPr lvl="0"/>
            <a:r>
              <a:rPr lang="en-US"/>
              <a:t>Click to add date</a:t>
            </a:r>
            <a:endParaRPr lang="en-AU"/>
          </a:p>
        </p:txBody>
      </p:sp>
      <p:sp>
        <p:nvSpPr>
          <p:cNvPr id="6" name="Text Placeholder 13"/>
          <p:cNvSpPr>
            <a:spLocks noGrp="1"/>
          </p:cNvSpPr>
          <p:nvPr>
            <p:ph type="body" sz="quarter" idx="12" hasCustomPrompt="1"/>
          </p:nvPr>
        </p:nvSpPr>
        <p:spPr>
          <a:xfrm>
            <a:off x="539552" y="6309324"/>
            <a:ext cx="3024336" cy="144016"/>
          </a:xfrm>
          <a:prstGeom prst="rect">
            <a:avLst/>
          </a:prstGeom>
        </p:spPr>
        <p:txBody>
          <a:bodyPr>
            <a:noAutofit/>
          </a:bodyPr>
          <a:lstStyle>
            <a:lvl1pPr>
              <a:defRPr sz="337" b="0">
                <a:solidFill>
                  <a:schemeClr val="tx2"/>
                </a:solidFill>
              </a:defRPr>
            </a:lvl1pPr>
          </a:lstStyle>
          <a:p>
            <a:pPr lvl="0"/>
            <a:r>
              <a:rPr lang="en-US"/>
              <a:t>Click to add TRIM ID </a:t>
            </a:r>
            <a:endParaRPr lang="en-AU"/>
          </a:p>
        </p:txBody>
      </p:sp>
    </p:spTree>
    <p:extLst>
      <p:ext uri="{BB962C8B-B14F-4D97-AF65-F5344CB8AC3E}">
        <p14:creationId xmlns:p14="http://schemas.microsoft.com/office/powerpoint/2010/main" val="390951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Introdu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2294847" y="961979"/>
            <a:ext cx="184731" cy="244362"/>
          </a:xfrm>
          <a:prstGeom prst="rect">
            <a:avLst/>
          </a:prstGeom>
          <a:noFill/>
        </p:spPr>
        <p:txBody>
          <a:bodyPr wrap="none" rtlCol="0">
            <a:spAutoFit/>
          </a:bodyPr>
          <a:lstStyle/>
          <a:p>
            <a:endParaRPr lang="en-US" sz="988"/>
          </a:p>
        </p:txBody>
      </p:sp>
      <p:sp>
        <p:nvSpPr>
          <p:cNvPr id="13" name="Title 12">
            <a:extLst>
              <a:ext uri="{FF2B5EF4-FFF2-40B4-BE49-F238E27FC236}">
                <a16:creationId xmlns:a16="http://schemas.microsoft.com/office/drawing/2014/main" id="{EE0BA278-E1E4-4F78-A2E6-DBD8D2B24CC6}"/>
              </a:ext>
            </a:extLst>
          </p:cNvPr>
          <p:cNvSpPr>
            <a:spLocks noGrp="1"/>
          </p:cNvSpPr>
          <p:nvPr>
            <p:ph type="title"/>
          </p:nvPr>
        </p:nvSpPr>
        <p:spPr>
          <a:xfrm>
            <a:off x="692744" y="326589"/>
            <a:ext cx="7758681" cy="979756"/>
          </a:xfrm>
        </p:spPr>
        <p:txBody>
          <a:bodyPr/>
          <a:lstStyle>
            <a:lvl1pPr>
              <a:defRPr>
                <a:solidFill>
                  <a:schemeClr val="tx2"/>
                </a:solidFill>
              </a:defRPr>
            </a:lvl1pPr>
          </a:lstStyle>
          <a:p>
            <a:r>
              <a:rPr lang="en-US"/>
              <a:t>Click to edit Master title style</a:t>
            </a:r>
            <a:endParaRPr lang="en-AU"/>
          </a:p>
        </p:txBody>
      </p:sp>
      <p:sp>
        <p:nvSpPr>
          <p:cNvPr id="14" name="Date Placeholder 13">
            <a:extLst>
              <a:ext uri="{FF2B5EF4-FFF2-40B4-BE49-F238E27FC236}">
                <a16:creationId xmlns:a16="http://schemas.microsoft.com/office/drawing/2014/main" id="{62197A8C-BCC4-4B0A-BDAA-8AF5319766E1}"/>
              </a:ext>
            </a:extLst>
          </p:cNvPr>
          <p:cNvSpPr>
            <a:spLocks noGrp="1"/>
          </p:cNvSpPr>
          <p:nvPr>
            <p:ph type="dt" sz="half" idx="10"/>
          </p:nvPr>
        </p:nvSpPr>
        <p:spPr>
          <a:xfrm>
            <a:off x="6157688" y="6531710"/>
            <a:ext cx="1847305" cy="180000"/>
          </a:xfrm>
        </p:spPr>
        <p:txBody>
          <a:bodyPr/>
          <a:lstStyle>
            <a:lvl1pPr>
              <a:defRPr>
                <a:solidFill>
                  <a:schemeClr val="tx1">
                    <a:lumMod val="50000"/>
                    <a:lumOff val="50000"/>
                  </a:schemeClr>
                </a:solidFill>
              </a:defRPr>
            </a:lvl1pPr>
          </a:lstStyle>
          <a:p>
            <a:endParaRPr lang="en-AU"/>
          </a:p>
        </p:txBody>
      </p:sp>
      <p:sp>
        <p:nvSpPr>
          <p:cNvPr id="15" name="Footer Placeholder 14">
            <a:extLst>
              <a:ext uri="{FF2B5EF4-FFF2-40B4-BE49-F238E27FC236}">
                <a16:creationId xmlns:a16="http://schemas.microsoft.com/office/drawing/2014/main" id="{2602F7F0-6D23-4023-B08C-16552C5BF829}"/>
              </a:ext>
            </a:extLst>
          </p:cNvPr>
          <p:cNvSpPr>
            <a:spLocks noGrp="1"/>
          </p:cNvSpPr>
          <p:nvPr>
            <p:ph type="ftr" sz="quarter" idx="11"/>
          </p:nvPr>
        </p:nvSpPr>
        <p:spPr>
          <a:xfrm>
            <a:off x="692741" y="6531710"/>
            <a:ext cx="4926147" cy="180000"/>
          </a:xfrm>
        </p:spPr>
        <p:txBody>
          <a:bodyPr/>
          <a:lstStyle/>
          <a:p>
            <a:pPr algn="l"/>
            <a:endParaRPr lang="en-AU"/>
          </a:p>
        </p:txBody>
      </p:sp>
      <p:sp>
        <p:nvSpPr>
          <p:cNvPr id="16" name="Slide Number Placeholder 15">
            <a:extLst>
              <a:ext uri="{FF2B5EF4-FFF2-40B4-BE49-F238E27FC236}">
                <a16:creationId xmlns:a16="http://schemas.microsoft.com/office/drawing/2014/main" id="{AF2B11C3-6B0B-4067-84EE-FD208F052F42}"/>
              </a:ext>
            </a:extLst>
          </p:cNvPr>
          <p:cNvSpPr>
            <a:spLocks noGrp="1"/>
          </p:cNvSpPr>
          <p:nvPr>
            <p:ph type="sldNum" sz="quarter" idx="12"/>
          </p:nvPr>
        </p:nvSpPr>
        <p:spPr>
          <a:xfrm>
            <a:off x="8143539" y="6531710"/>
            <a:ext cx="307884" cy="180000"/>
          </a:xfrm>
        </p:spPr>
        <p:txBody>
          <a:bodyPr/>
          <a:lstStyle>
            <a:lvl1pPr>
              <a:defRPr>
                <a:solidFill>
                  <a:schemeClr val="tx1">
                    <a:lumMod val="50000"/>
                    <a:lumOff val="50000"/>
                  </a:schemeClr>
                </a:solidFill>
              </a:defRPr>
            </a:lvl1pPr>
          </a:lstStyle>
          <a:p>
            <a:fld id="{636C11FB-B6ED-4826-AA49-B2A0CC68C0B4}" type="slidenum">
              <a:rPr lang="en-AU" smtClean="0"/>
              <a:pPr/>
              <a:t>‹#›</a:t>
            </a:fld>
            <a:endParaRPr lang="en-AU"/>
          </a:p>
        </p:txBody>
      </p:sp>
      <p:sp>
        <p:nvSpPr>
          <p:cNvPr id="6" name="Content Placeholder 5">
            <a:extLst>
              <a:ext uri="{FF2B5EF4-FFF2-40B4-BE49-F238E27FC236}">
                <a16:creationId xmlns:a16="http://schemas.microsoft.com/office/drawing/2014/main" id="{BBB1FFF7-B70D-4C0A-B8A4-F86D53646120}"/>
              </a:ext>
            </a:extLst>
          </p:cNvPr>
          <p:cNvSpPr>
            <a:spLocks noGrp="1"/>
          </p:cNvSpPr>
          <p:nvPr>
            <p:ph sz="quarter" idx="13"/>
          </p:nvPr>
        </p:nvSpPr>
        <p:spPr>
          <a:xfrm>
            <a:off x="692744" y="1632928"/>
            <a:ext cx="7758681" cy="4653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129002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Slide (Text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Date Placeholder 10">
            <a:extLst>
              <a:ext uri="{FF2B5EF4-FFF2-40B4-BE49-F238E27FC236}">
                <a16:creationId xmlns:a16="http://schemas.microsoft.com/office/drawing/2014/main" id="{BE017017-BBBF-4B71-88A4-7481DD7605C7}"/>
              </a:ext>
            </a:extLst>
          </p:cNvPr>
          <p:cNvSpPr>
            <a:spLocks noGrp="1"/>
          </p:cNvSpPr>
          <p:nvPr>
            <p:ph type="dt" sz="half" idx="10"/>
          </p:nvPr>
        </p:nvSpPr>
        <p:spPr/>
        <p:txBody>
          <a:bodyPr/>
          <a:lstStyle/>
          <a:p>
            <a:endParaRPr lang="en-AU"/>
          </a:p>
        </p:txBody>
      </p:sp>
      <p:sp>
        <p:nvSpPr>
          <p:cNvPr id="12" name="Footer Placeholder 11">
            <a:extLst>
              <a:ext uri="{FF2B5EF4-FFF2-40B4-BE49-F238E27FC236}">
                <a16:creationId xmlns:a16="http://schemas.microsoft.com/office/drawing/2014/main" id="{1F461E95-2A89-40F2-A95C-C2AF12DBEFDD}"/>
              </a:ext>
            </a:extLst>
          </p:cNvPr>
          <p:cNvSpPr>
            <a:spLocks noGrp="1"/>
          </p:cNvSpPr>
          <p:nvPr>
            <p:ph type="ftr" sz="quarter" idx="11"/>
          </p:nvPr>
        </p:nvSpPr>
        <p:spPr/>
        <p:txBody>
          <a:bodyPr/>
          <a:lstStyle/>
          <a:p>
            <a:pPr algn="l"/>
            <a:endParaRPr lang="en-AU"/>
          </a:p>
        </p:txBody>
      </p:sp>
      <p:sp>
        <p:nvSpPr>
          <p:cNvPr id="13" name="Slide Number Placeholder 12">
            <a:extLst>
              <a:ext uri="{FF2B5EF4-FFF2-40B4-BE49-F238E27FC236}">
                <a16:creationId xmlns:a16="http://schemas.microsoft.com/office/drawing/2014/main" id="{5E0058E6-26CB-4B83-BF0F-0E0F3C38D5CE}"/>
              </a:ext>
            </a:extLst>
          </p:cNvPr>
          <p:cNvSpPr>
            <a:spLocks noGrp="1"/>
          </p:cNvSpPr>
          <p:nvPr>
            <p:ph type="sldNum" sz="quarter" idx="12"/>
          </p:nvPr>
        </p:nvSpPr>
        <p:spPr/>
        <p:txBody>
          <a:bodyPr/>
          <a:lstStyle>
            <a:lvl1pPr>
              <a:defRPr sz="700">
                <a:latin typeface="+mj-lt"/>
              </a:defRPr>
            </a:lvl1pPr>
          </a:lstStyle>
          <a:p>
            <a:fld id="{636C11FB-B6ED-4826-AA49-B2A0CC68C0B4}" type="slidenum">
              <a:rPr lang="en-AU" smtClean="0"/>
              <a:pPr/>
              <a:t>‹#›</a:t>
            </a:fld>
            <a:endParaRPr lang="en-AU"/>
          </a:p>
        </p:txBody>
      </p:sp>
      <p:sp>
        <p:nvSpPr>
          <p:cNvPr id="14" name="Title 13">
            <a:extLst>
              <a:ext uri="{FF2B5EF4-FFF2-40B4-BE49-F238E27FC236}">
                <a16:creationId xmlns:a16="http://schemas.microsoft.com/office/drawing/2014/main" id="{76F4A9C7-6283-4836-B281-AE1F757DA89C}"/>
              </a:ext>
            </a:extLst>
          </p:cNvPr>
          <p:cNvSpPr>
            <a:spLocks noGrp="1"/>
          </p:cNvSpPr>
          <p:nvPr>
            <p:ph type="title"/>
          </p:nvPr>
        </p:nvSpPr>
        <p:spPr>
          <a:xfrm>
            <a:off x="692741" y="0"/>
            <a:ext cx="6157683" cy="718488"/>
          </a:xfrm>
        </p:spPr>
        <p:txBody>
          <a:bodyPr/>
          <a:lstStyle>
            <a:lvl1pPr>
              <a:defRPr>
                <a:solidFill>
                  <a:schemeClr val="tx2"/>
                </a:solidFill>
              </a:defRPr>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419BD3E-B5B3-4228-ABB5-D1004B562271}"/>
              </a:ext>
            </a:extLst>
          </p:cNvPr>
          <p:cNvSpPr>
            <a:spLocks noGrp="1"/>
          </p:cNvSpPr>
          <p:nvPr>
            <p:ph sz="quarter" idx="13"/>
          </p:nvPr>
        </p:nvSpPr>
        <p:spPr>
          <a:xfrm>
            <a:off x="692744" y="1061405"/>
            <a:ext cx="7758681" cy="52253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7" name="Picture 6">
            <a:extLst>
              <a:ext uri="{FF2B5EF4-FFF2-40B4-BE49-F238E27FC236}">
                <a16:creationId xmlns:a16="http://schemas.microsoft.com/office/drawing/2014/main" id="{F0C86BB7-2A49-4BAC-84B3-A292300FF0F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630029" y="6184260"/>
            <a:ext cx="360196" cy="437450"/>
          </a:xfrm>
          <a:prstGeom prst="rect">
            <a:avLst/>
          </a:prstGeom>
        </p:spPr>
      </p:pic>
    </p:spTree>
    <p:extLst>
      <p:ext uri="{BB962C8B-B14F-4D97-AF65-F5344CB8AC3E}">
        <p14:creationId xmlns:p14="http://schemas.microsoft.com/office/powerpoint/2010/main" val="2317081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High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1031412" y="2449396"/>
            <a:ext cx="7081336" cy="2939269"/>
          </a:xfrm>
          <a:prstGeom prst="rect">
            <a:avLst/>
          </a:prstGeom>
        </p:spPr>
        <p:txBody>
          <a:bodyPr vert="horz" lIns="0" tIns="0" rIns="0" bIns="0" rtlCol="0" anchor="t" anchorCtr="0">
            <a:noAutofit/>
          </a:bodyPr>
          <a:lstStyle>
            <a:lvl1pPr algn="ctr">
              <a:defRPr sz="1058" b="0" baseline="0">
                <a:solidFill>
                  <a:schemeClr val="tx2"/>
                </a:solidFill>
              </a:defRPr>
            </a:lvl1pPr>
          </a:lstStyle>
          <a:p>
            <a:r>
              <a:rPr lang="en-AU"/>
              <a:t>“Click to edit Master title style”</a:t>
            </a:r>
            <a:endParaRPr lang="en-US"/>
          </a:p>
        </p:txBody>
      </p:sp>
      <p:sp>
        <p:nvSpPr>
          <p:cNvPr id="2" name="Date Placeholder 1">
            <a:extLst>
              <a:ext uri="{FF2B5EF4-FFF2-40B4-BE49-F238E27FC236}">
                <a16:creationId xmlns:a16="http://schemas.microsoft.com/office/drawing/2014/main" id="{3E6CC509-913F-4023-9709-65F43F3C2CF9}"/>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250B8B7C-27A1-462D-97B2-0A049ADB45AE}"/>
              </a:ext>
            </a:extLst>
          </p:cNvPr>
          <p:cNvSpPr>
            <a:spLocks noGrp="1"/>
          </p:cNvSpPr>
          <p:nvPr>
            <p:ph type="ftr" sz="quarter" idx="11"/>
          </p:nvPr>
        </p:nvSpPr>
        <p:spPr/>
        <p:txBody>
          <a:bodyPr/>
          <a:lstStyle/>
          <a:p>
            <a:pPr algn="l"/>
            <a:endParaRPr lang="en-AU"/>
          </a:p>
        </p:txBody>
      </p:sp>
      <p:sp>
        <p:nvSpPr>
          <p:cNvPr id="4" name="Slide Number Placeholder 3">
            <a:extLst>
              <a:ext uri="{FF2B5EF4-FFF2-40B4-BE49-F238E27FC236}">
                <a16:creationId xmlns:a16="http://schemas.microsoft.com/office/drawing/2014/main" id="{2F1B501A-DB24-4676-8713-72879BCAE365}"/>
              </a:ext>
            </a:extLst>
          </p:cNvPr>
          <p:cNvSpPr>
            <a:spLocks noGrp="1"/>
          </p:cNvSpPr>
          <p:nvPr>
            <p:ph type="sldNum" sz="quarter" idx="12"/>
          </p:nvPr>
        </p:nvSpPr>
        <p:spPr/>
        <p:txBody>
          <a:bodyPr/>
          <a:lstStyle/>
          <a:p>
            <a:fld id="{636C11FB-B6ED-4826-AA49-B2A0CC68C0B4}" type="slidenum">
              <a:rPr lang="en-AU" smtClean="0"/>
              <a:pPr/>
              <a:t>‹#›</a:t>
            </a:fld>
            <a:endParaRPr lang="en-AU"/>
          </a:p>
        </p:txBody>
      </p:sp>
      <p:sp>
        <p:nvSpPr>
          <p:cNvPr id="6" name="Rectangle 5">
            <a:extLst>
              <a:ext uri="{FF2B5EF4-FFF2-40B4-BE49-F238E27FC236}">
                <a16:creationId xmlns:a16="http://schemas.microsoft.com/office/drawing/2014/main" id="{DAB9CCB3-1678-4CE5-9BF5-0235082BD452}"/>
              </a:ext>
            </a:extLst>
          </p:cNvPr>
          <p:cNvSpPr/>
          <p:nvPr userDrawn="1"/>
        </p:nvSpPr>
        <p:spPr>
          <a:xfrm>
            <a:off x="-122662" y="6347378"/>
            <a:ext cx="1644629" cy="40318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2000" b="1">
                <a:solidFill>
                  <a:srgbClr val="FF0000">
                    <a:alpha val="61000"/>
                  </a:srgbClr>
                </a:solidFill>
                <a:latin typeface="+mj-lt"/>
              </a:rPr>
              <a:t>DRAFT</a:t>
            </a:r>
            <a:endParaRPr lang="en-AU" sz="1050" b="1">
              <a:solidFill>
                <a:srgbClr val="FF0000">
                  <a:alpha val="61000"/>
                </a:srgbClr>
              </a:solidFill>
              <a:latin typeface="+mj-lt"/>
            </a:endParaRPr>
          </a:p>
        </p:txBody>
      </p:sp>
    </p:spTree>
    <p:extLst>
      <p:ext uri="{BB962C8B-B14F-4D97-AF65-F5344CB8AC3E}">
        <p14:creationId xmlns:p14="http://schemas.microsoft.com/office/powerpoint/2010/main" val="410644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ject Slide (Pictures, Graph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440EFAE-06B8-47F6-A6FE-574CC7AEEC0D}"/>
              </a:ext>
            </a:extLst>
          </p:cNvPr>
          <p:cNvSpPr>
            <a:spLocks noGrp="1"/>
          </p:cNvSpPr>
          <p:nvPr>
            <p:ph type="dt" sz="half" idx="10"/>
          </p:nvPr>
        </p:nvSpPr>
        <p:spPr/>
        <p:txBody>
          <a:bodyPr/>
          <a:lstStyle/>
          <a:p>
            <a:endParaRPr lang="en-AU"/>
          </a:p>
        </p:txBody>
      </p:sp>
      <p:sp>
        <p:nvSpPr>
          <p:cNvPr id="6" name="Footer Placeholder 5">
            <a:extLst>
              <a:ext uri="{FF2B5EF4-FFF2-40B4-BE49-F238E27FC236}">
                <a16:creationId xmlns:a16="http://schemas.microsoft.com/office/drawing/2014/main" id="{8DC3DBC5-40C7-4F9E-9F2F-F39D0638D707}"/>
              </a:ext>
            </a:extLst>
          </p:cNvPr>
          <p:cNvSpPr>
            <a:spLocks noGrp="1"/>
          </p:cNvSpPr>
          <p:nvPr>
            <p:ph type="ftr" sz="quarter" idx="11"/>
          </p:nvPr>
        </p:nvSpPr>
        <p:spPr/>
        <p:txBody>
          <a:bodyPr/>
          <a:lstStyle/>
          <a:p>
            <a:pPr algn="l"/>
            <a:endParaRPr lang="en-AU"/>
          </a:p>
        </p:txBody>
      </p:sp>
      <p:sp>
        <p:nvSpPr>
          <p:cNvPr id="7" name="Slide Number Placeholder 6">
            <a:extLst>
              <a:ext uri="{FF2B5EF4-FFF2-40B4-BE49-F238E27FC236}">
                <a16:creationId xmlns:a16="http://schemas.microsoft.com/office/drawing/2014/main" id="{0FB769C0-7C34-429D-BF50-499F98D013CD}"/>
              </a:ext>
            </a:extLst>
          </p:cNvPr>
          <p:cNvSpPr>
            <a:spLocks noGrp="1"/>
          </p:cNvSpPr>
          <p:nvPr>
            <p:ph type="sldNum" sz="quarter" idx="12"/>
          </p:nvPr>
        </p:nvSpPr>
        <p:spPr/>
        <p:txBody>
          <a:bodyPr/>
          <a:lstStyle/>
          <a:p>
            <a:fld id="{636C11FB-B6ED-4826-AA49-B2A0CC68C0B4}" type="slidenum">
              <a:rPr lang="en-AU" smtClean="0"/>
              <a:pPr/>
              <a:t>‹#›</a:t>
            </a:fld>
            <a:endParaRPr lang="en-AU"/>
          </a:p>
        </p:txBody>
      </p:sp>
      <p:sp>
        <p:nvSpPr>
          <p:cNvPr id="8" name="Title 7">
            <a:extLst>
              <a:ext uri="{FF2B5EF4-FFF2-40B4-BE49-F238E27FC236}">
                <a16:creationId xmlns:a16="http://schemas.microsoft.com/office/drawing/2014/main" id="{4FC2ECC7-00FE-4529-97AA-37696B603AD3}"/>
              </a:ext>
            </a:extLst>
          </p:cNvPr>
          <p:cNvSpPr>
            <a:spLocks noGrp="1"/>
          </p:cNvSpPr>
          <p:nvPr>
            <p:ph type="title"/>
          </p:nvPr>
        </p:nvSpPr>
        <p:spPr>
          <a:xfrm>
            <a:off x="692741" y="0"/>
            <a:ext cx="6157683" cy="718488"/>
          </a:xfrm>
        </p:spPr>
        <p:txBody>
          <a:bodyPr/>
          <a:lstStyle>
            <a:lvl1pPr>
              <a:defRPr>
                <a:solidFill>
                  <a:schemeClr val="tx2"/>
                </a:solidFill>
              </a:defRPr>
            </a:lvl1pPr>
          </a:lstStyle>
          <a:p>
            <a:r>
              <a:rPr lang="en-US"/>
              <a:t>Click to edit Master title style</a:t>
            </a:r>
            <a:endParaRPr lang="en-AU"/>
          </a:p>
        </p:txBody>
      </p:sp>
      <p:sp>
        <p:nvSpPr>
          <p:cNvPr id="20" name="Picture Placeholder 19">
            <a:extLst>
              <a:ext uri="{FF2B5EF4-FFF2-40B4-BE49-F238E27FC236}">
                <a16:creationId xmlns:a16="http://schemas.microsoft.com/office/drawing/2014/main" id="{85B3513A-B9C7-4D03-B9D1-BE9F1D641061}"/>
              </a:ext>
            </a:extLst>
          </p:cNvPr>
          <p:cNvSpPr>
            <a:spLocks noGrp="1"/>
          </p:cNvSpPr>
          <p:nvPr>
            <p:ph type="pic" sz="quarter" idx="13"/>
          </p:nvPr>
        </p:nvSpPr>
        <p:spPr>
          <a:xfrm>
            <a:off x="692744" y="1061405"/>
            <a:ext cx="7758681" cy="5225367"/>
          </a:xfrm>
        </p:spPr>
        <p:txBody>
          <a:bodyPr/>
          <a:lstStyle>
            <a:lvl1pPr>
              <a:defRPr>
                <a:solidFill>
                  <a:schemeClr val="tx2"/>
                </a:solidFill>
              </a:defRPr>
            </a:lvl1pPr>
          </a:lstStyle>
          <a:p>
            <a:r>
              <a:rPr lang="en-US"/>
              <a:t>Click icon to add picture</a:t>
            </a:r>
            <a:endParaRPr lang="en-AU"/>
          </a:p>
        </p:txBody>
      </p:sp>
    </p:spTree>
    <p:extLst>
      <p:ext uri="{BB962C8B-B14F-4D97-AF65-F5344CB8AC3E}">
        <p14:creationId xmlns:p14="http://schemas.microsoft.com/office/powerpoint/2010/main" val="1250299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692744" y="326589"/>
            <a:ext cx="7758681" cy="979756"/>
          </a:xfrm>
          <a:prstGeom prst="rect">
            <a:avLst/>
          </a:prstGeom>
        </p:spPr>
        <p:txBody>
          <a:bodyPr vert="horz" lIns="0" tIns="0" rIns="0" bIns="0" rtlCol="0" anchor="b">
            <a:normAutofit/>
          </a:bodyPr>
          <a:lstStyle/>
          <a:p>
            <a:r>
              <a:rPr lang="en-US"/>
              <a:t>Click to edit Master title style</a:t>
            </a:r>
          </a:p>
        </p:txBody>
      </p:sp>
      <p:sp>
        <p:nvSpPr>
          <p:cNvPr id="13" name="Text Placeholder 2"/>
          <p:cNvSpPr>
            <a:spLocks noGrp="1"/>
          </p:cNvSpPr>
          <p:nvPr>
            <p:ph type="body" idx="1"/>
          </p:nvPr>
        </p:nvSpPr>
        <p:spPr>
          <a:xfrm>
            <a:off x="692744" y="1632931"/>
            <a:ext cx="7758681" cy="4735489"/>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
          <p:cNvSpPr>
            <a:spLocks noGrp="1"/>
          </p:cNvSpPr>
          <p:nvPr>
            <p:ph type="dt" sz="half" idx="2"/>
          </p:nvPr>
        </p:nvSpPr>
        <p:spPr>
          <a:xfrm>
            <a:off x="6157688" y="6531710"/>
            <a:ext cx="1847305" cy="180000"/>
          </a:xfrm>
          <a:prstGeom prst="rect">
            <a:avLst/>
          </a:prstGeom>
        </p:spPr>
        <p:txBody>
          <a:bodyPr lIns="0" tIns="0" rIns="0" bIns="0"/>
          <a:lstStyle>
            <a:lvl1pPr algn="r">
              <a:defRPr sz="385">
                <a:solidFill>
                  <a:srgbClr val="7F7F7F"/>
                </a:solidFill>
              </a:defRPr>
            </a:lvl1pPr>
          </a:lstStyle>
          <a:p>
            <a:endParaRPr lang="en-AU"/>
          </a:p>
        </p:txBody>
      </p:sp>
      <p:sp>
        <p:nvSpPr>
          <p:cNvPr id="8" name="Footer Placeholder 3"/>
          <p:cNvSpPr>
            <a:spLocks noGrp="1"/>
          </p:cNvSpPr>
          <p:nvPr>
            <p:ph type="ftr" sz="quarter" idx="3"/>
          </p:nvPr>
        </p:nvSpPr>
        <p:spPr>
          <a:xfrm>
            <a:off x="692741" y="6531710"/>
            <a:ext cx="4926147" cy="180000"/>
          </a:xfrm>
          <a:prstGeom prst="rect">
            <a:avLst/>
          </a:prstGeom>
        </p:spPr>
        <p:txBody>
          <a:bodyPr lIns="0" tIns="0" rIns="0" bIns="0"/>
          <a:lstStyle>
            <a:lvl1pPr algn="r">
              <a:defRPr sz="385">
                <a:solidFill>
                  <a:schemeClr val="tx1">
                    <a:lumMod val="50000"/>
                    <a:lumOff val="50000"/>
                  </a:schemeClr>
                </a:solidFill>
              </a:defRPr>
            </a:lvl1pPr>
          </a:lstStyle>
          <a:p>
            <a:pPr algn="l"/>
            <a:endParaRPr lang="en-AU"/>
          </a:p>
        </p:txBody>
      </p:sp>
      <p:sp>
        <p:nvSpPr>
          <p:cNvPr id="14" name="Slide Number Placeholder 4"/>
          <p:cNvSpPr>
            <a:spLocks noGrp="1"/>
          </p:cNvSpPr>
          <p:nvPr>
            <p:ph type="sldNum" sz="quarter" idx="4"/>
          </p:nvPr>
        </p:nvSpPr>
        <p:spPr>
          <a:xfrm>
            <a:off x="8143539" y="6531710"/>
            <a:ext cx="307884" cy="180000"/>
          </a:xfrm>
          <a:prstGeom prst="rect">
            <a:avLst/>
          </a:prstGeom>
        </p:spPr>
        <p:txBody>
          <a:bodyPr lIns="0" tIns="0" rIns="0" bIns="0"/>
          <a:lstStyle>
            <a:lvl1pPr algn="r">
              <a:defRPr sz="385">
                <a:solidFill>
                  <a:srgbClr val="7F7F7F"/>
                </a:solidFill>
              </a:defRPr>
            </a:lvl1pPr>
          </a:lstStyle>
          <a:p>
            <a:fld id="{636C11FB-B6ED-4826-AA49-B2A0CC68C0B4}" type="slidenum">
              <a:rPr lang="en-AU" smtClean="0"/>
              <a:pPr/>
              <a:t>‹#›</a:t>
            </a:fld>
            <a:endParaRPr lang="en-AU"/>
          </a:p>
        </p:txBody>
      </p:sp>
      <p:sp>
        <p:nvSpPr>
          <p:cNvPr id="2" name="MSIPCMContentMarking" descr="{&quot;HashCode&quot;:904758361,&quot;Placement&quot;:&quot;Footer&quot;}">
            <a:extLst>
              <a:ext uri="{FF2B5EF4-FFF2-40B4-BE49-F238E27FC236}">
                <a16:creationId xmlns:a16="http://schemas.microsoft.com/office/drawing/2014/main" id="{88D5EF3B-DCD5-4947-B6FE-D5ACE0C07CA3}"/>
              </a:ext>
            </a:extLst>
          </p:cNvPr>
          <p:cNvSpPr txBox="1"/>
          <p:nvPr userDrawn="1"/>
        </p:nvSpPr>
        <p:spPr>
          <a:xfrm>
            <a:off x="4103588" y="6571595"/>
            <a:ext cx="936825" cy="286405"/>
          </a:xfrm>
          <a:prstGeom prst="rect">
            <a:avLst/>
          </a:prstGeom>
          <a:noFill/>
        </p:spPr>
        <p:txBody>
          <a:bodyPr vert="horz" wrap="square" lIns="0" tIns="0" rIns="0" bIns="0" rtlCol="0" anchor="ctr" anchorCtr="1">
            <a:spAutoFit/>
          </a:bodyPr>
          <a:lstStyle/>
          <a:p>
            <a:pPr algn="ctr">
              <a:spcBef>
                <a:spcPts val="0"/>
              </a:spcBef>
              <a:spcAft>
                <a:spcPts val="0"/>
              </a:spcAft>
            </a:pPr>
            <a:r>
              <a:rPr lang="en-AU" sz="1000">
                <a:solidFill>
                  <a:srgbClr val="000000"/>
                </a:solidFill>
                <a:latin typeface="Arial Black" panose="020B0A04020102020204" pitchFamily="34" charset="0"/>
              </a:rPr>
              <a:t>OFFICIAL</a:t>
            </a:r>
          </a:p>
        </p:txBody>
      </p:sp>
    </p:spTree>
    <p:extLst>
      <p:ext uri="{BB962C8B-B14F-4D97-AF65-F5344CB8AC3E}">
        <p14:creationId xmlns:p14="http://schemas.microsoft.com/office/powerpoint/2010/main" val="21159928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p:hf hdr="0" ftr="0" dt="0"/>
  <p:txStyles>
    <p:titleStyle>
      <a:lvl1pPr eaLnBrk="1" hangingPunct="1">
        <a:defRPr sz="962" b="1">
          <a:solidFill>
            <a:srgbClr val="51565A"/>
          </a:solidFill>
          <a:latin typeface="+mj-lt"/>
        </a:defRPr>
      </a:lvl1pPr>
    </p:titleStyle>
    <p:bodyStyle>
      <a:lvl1pPr marL="0" indent="0" eaLnBrk="1" hangingPunct="1">
        <a:spcBef>
          <a:spcPts val="289"/>
        </a:spcBef>
        <a:spcAft>
          <a:spcPts val="289"/>
        </a:spcAft>
        <a:buFont typeface="Arial"/>
        <a:buNone/>
        <a:defRPr sz="770" b="1">
          <a:solidFill>
            <a:srgbClr val="51565A"/>
          </a:solidFill>
          <a:latin typeface="+mn-lt"/>
        </a:defRPr>
      </a:lvl1pPr>
      <a:lvl2pPr marL="0" indent="0" algn="l" eaLnBrk="1" hangingPunct="1">
        <a:spcBef>
          <a:spcPts val="289"/>
        </a:spcBef>
        <a:spcAft>
          <a:spcPts val="289"/>
        </a:spcAft>
        <a:buFont typeface="Arial"/>
        <a:buNone/>
        <a:defRPr sz="770" i="1">
          <a:solidFill>
            <a:srgbClr val="51565A"/>
          </a:solidFill>
          <a:latin typeface="+mn-lt"/>
        </a:defRPr>
      </a:lvl2pPr>
      <a:lvl3pPr marL="0" indent="0" eaLnBrk="1" hangingPunct="1">
        <a:spcBef>
          <a:spcPts val="0"/>
        </a:spcBef>
        <a:spcAft>
          <a:spcPts val="289"/>
        </a:spcAft>
        <a:buFontTx/>
        <a:buNone/>
        <a:defRPr sz="770">
          <a:solidFill>
            <a:srgbClr val="51565A"/>
          </a:solidFill>
          <a:latin typeface="+mn-lt"/>
        </a:defRPr>
      </a:lvl3pPr>
      <a:lvl4pPr marL="103902" indent="-103902" eaLnBrk="1" hangingPunct="1">
        <a:spcBef>
          <a:spcPts val="0"/>
        </a:spcBef>
        <a:spcAft>
          <a:spcPts val="289"/>
        </a:spcAft>
        <a:buFont typeface="Wingdings" panose="05000000000000000000" pitchFamily="2" charset="2"/>
        <a:buChar char="§"/>
        <a:defRPr sz="770">
          <a:solidFill>
            <a:srgbClr val="51565A"/>
          </a:solidFill>
          <a:latin typeface="+mn-lt"/>
        </a:defRPr>
      </a:lvl4pPr>
      <a:lvl5pPr marL="207803" indent="-103902" eaLnBrk="1" hangingPunct="1">
        <a:spcBef>
          <a:spcPts val="0"/>
        </a:spcBef>
        <a:spcAft>
          <a:spcPts val="289"/>
        </a:spcAft>
        <a:buFont typeface="Arial" panose="020B0604020202020204" pitchFamily="34" charset="0"/>
        <a:buChar char="–"/>
        <a:defRPr sz="770">
          <a:solidFill>
            <a:srgbClr val="51565A"/>
          </a:solidFill>
          <a:latin typeface="+mn-lt"/>
        </a:defRPr>
      </a:lvl5pPr>
      <a:lvl6pPr marL="311706" indent="-103902" eaLnBrk="1" hangingPunct="1">
        <a:spcAft>
          <a:spcPts val="289"/>
        </a:spcAft>
        <a:buFontTx/>
        <a:buChar char="&gt;"/>
        <a:defRPr sz="770">
          <a:solidFill>
            <a:schemeClr val="tx2"/>
          </a:solidFill>
        </a:defRPr>
      </a:lvl6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www.vic.gov.au/guides-templates-tools-for-information-sharing" TargetMode="External"/><Relationship Id="rId5" Type="http://schemas.openxmlformats.org/officeDocument/2006/relationships/hyperlink" Target="https://iselist.www.vic.gov.au/ise/list/" TargetMode="Externa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vic.gov.au/sites/default/files/2020-02/Tips-for-a-conversation-with-a-child-or-parent-about-information-sharing.pdf" TargetMode="External"/><Relationship Id="rId7" Type="http://schemas.openxmlformats.org/officeDocument/2006/relationships/hyperlink" Target="https://iselist.www.vic.gov.au/ise/list/"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32.png"/><Relationship Id="rId4" Type="http://schemas.openxmlformats.org/officeDocument/2006/relationships/hyperlink" Target="https://www.vic.gov.au/guides-templates-tools-for-information-shari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D43EB7-FD53-4327-841A-C5A3F019F5E9}"/>
              </a:ext>
            </a:extLst>
          </p:cNvPr>
          <p:cNvSpPr>
            <a:spLocks noGrp="1"/>
          </p:cNvSpPr>
          <p:nvPr>
            <p:ph type="ctrTitle"/>
          </p:nvPr>
        </p:nvSpPr>
        <p:spPr>
          <a:xfrm>
            <a:off x="536451" y="2160962"/>
            <a:ext cx="4226380" cy="1349828"/>
          </a:xfrm>
        </p:spPr>
        <p:txBody>
          <a:bodyPr vert="horz" lIns="0" tIns="0" rIns="0" bIns="0" rtlCol="0" anchor="b">
            <a:noAutofit/>
          </a:bodyPr>
          <a:lstStyle/>
          <a:p>
            <a:r>
              <a:rPr lang="en-AU" sz="1800">
                <a:latin typeface="VIC"/>
              </a:rPr>
              <a:t>Family Violence Information Sharing</a:t>
            </a:r>
            <a:r>
              <a:rPr lang="en-AU" sz="1800">
                <a:latin typeface="VIC" panose="00000500000000000000" pitchFamily="2" charset="0"/>
              </a:rPr>
              <a:t/>
            </a:r>
            <a:br>
              <a:rPr lang="en-AU" sz="1800">
                <a:latin typeface="VIC" panose="00000500000000000000" pitchFamily="2" charset="0"/>
              </a:rPr>
            </a:br>
            <a:r>
              <a:rPr lang="en-AU" sz="1800" b="0">
                <a:latin typeface="VIC"/>
              </a:rPr>
              <a:t>Session 1 - Family violence i</a:t>
            </a:r>
            <a:r>
              <a:rPr lang="en-AU" sz="1800" b="0"/>
              <a:t>nformation sharing, why it’s important and Information Sharing Entities (ISEs) I can share with</a:t>
            </a:r>
            <a:endParaRPr lang="en-AU" sz="1800" b="0">
              <a:solidFill>
                <a:srgbClr val="FF0000"/>
              </a:solidFill>
              <a:latin typeface="VIC"/>
            </a:endParaRPr>
          </a:p>
        </p:txBody>
      </p:sp>
      <p:pic>
        <p:nvPicPr>
          <p:cNvPr id="8" name="Picture 7">
            <a:extLst>
              <a:ext uri="{FF2B5EF4-FFF2-40B4-BE49-F238E27FC236}">
                <a16:creationId xmlns:a16="http://schemas.microsoft.com/office/drawing/2014/main" id="{8D9D3ED5-D618-4C04-85D5-D53DF4BDC0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055" y="381224"/>
            <a:ext cx="1623728" cy="294527"/>
          </a:xfrm>
          <a:prstGeom prst="rect">
            <a:avLst/>
          </a:prstGeom>
        </p:spPr>
      </p:pic>
      <p:sp>
        <p:nvSpPr>
          <p:cNvPr id="3" name="Text Placeholder 2">
            <a:extLst>
              <a:ext uri="{FF2B5EF4-FFF2-40B4-BE49-F238E27FC236}">
                <a16:creationId xmlns:a16="http://schemas.microsoft.com/office/drawing/2014/main" id="{1424ED6F-A12C-4D47-8AEC-607CFBA0A8A9}"/>
              </a:ext>
            </a:extLst>
          </p:cNvPr>
          <p:cNvSpPr>
            <a:spLocks noGrp="1"/>
          </p:cNvSpPr>
          <p:nvPr>
            <p:ph type="body" sz="quarter" idx="12"/>
          </p:nvPr>
        </p:nvSpPr>
        <p:spPr/>
        <p:txBody>
          <a:bodyPr/>
          <a:lstStyle/>
          <a:p>
            <a:endParaRPr lang="en-AU"/>
          </a:p>
        </p:txBody>
      </p:sp>
      <p:pic>
        <p:nvPicPr>
          <p:cNvPr id="4" name="Picture 3">
            <a:extLst>
              <a:ext uri="{FF2B5EF4-FFF2-40B4-BE49-F238E27FC236}">
                <a16:creationId xmlns:a16="http://schemas.microsoft.com/office/drawing/2014/main" id="{A2D2FACD-3334-4CCA-A9BA-EC51E03882AF}"/>
              </a:ext>
            </a:extLst>
          </p:cNvPr>
          <p:cNvPicPr>
            <a:picLocks noChangeAspect="1"/>
          </p:cNvPicPr>
          <p:nvPr/>
        </p:nvPicPr>
        <p:blipFill>
          <a:blip r:embed="rId3"/>
          <a:stretch>
            <a:fillRect/>
          </a:stretch>
        </p:blipFill>
        <p:spPr>
          <a:xfrm>
            <a:off x="2446310" y="248331"/>
            <a:ext cx="989617" cy="513364"/>
          </a:xfrm>
          <a:prstGeom prst="rect">
            <a:avLst/>
          </a:prstGeom>
        </p:spPr>
      </p:pic>
    </p:spTree>
    <p:extLst>
      <p:ext uri="{BB962C8B-B14F-4D97-AF65-F5344CB8AC3E}">
        <p14:creationId xmlns:p14="http://schemas.microsoft.com/office/powerpoint/2010/main" val="2101504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F661245-0DFF-4839-9300-8CAAAD46FAAF}"/>
              </a:ext>
            </a:extLst>
          </p:cNvPr>
          <p:cNvSpPr txBox="1"/>
          <p:nvPr/>
        </p:nvSpPr>
        <p:spPr>
          <a:xfrm>
            <a:off x="8213719" y="866476"/>
            <a:ext cx="38967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a:ln>
                  <a:noFill/>
                </a:ln>
                <a:solidFill>
                  <a:srgbClr val="53565A">
                    <a:lumMod val="60000"/>
                    <a:lumOff val="40000"/>
                  </a:srgbClr>
                </a:solidFill>
                <a:effectLst/>
                <a:uLnTx/>
                <a:uFillTx/>
                <a:latin typeface="VIC Light"/>
                <a:ea typeface="+mn-ea"/>
                <a:cs typeface="+mn-cs"/>
              </a:rPr>
              <a:t>Info</a:t>
            </a:r>
            <a:r>
              <a:rPr kumimoji="0" lang="en-AU" sz="1400" b="0" i="0" u="none" strike="noStrike" kern="1200" cap="none" spc="0" normalizeH="0" baseline="0" noProof="0">
                <a:ln>
                  <a:noFill/>
                </a:ln>
                <a:solidFill>
                  <a:srgbClr val="53565A">
                    <a:lumMod val="40000"/>
                    <a:lumOff val="60000"/>
                  </a:srgbClr>
                </a:solidFill>
                <a:effectLst/>
                <a:uLnTx/>
                <a:uFillTx/>
                <a:latin typeface="VIC Light"/>
                <a:ea typeface="+mn-ea"/>
                <a:cs typeface="+mn-cs"/>
              </a:rPr>
              <a:t> </a:t>
            </a:r>
          </a:p>
        </p:txBody>
      </p:sp>
      <p:grpSp>
        <p:nvGrpSpPr>
          <p:cNvPr id="2" name="Group 1">
            <a:extLst>
              <a:ext uri="{FF2B5EF4-FFF2-40B4-BE49-F238E27FC236}">
                <a16:creationId xmlns:a16="http://schemas.microsoft.com/office/drawing/2014/main" id="{01E3A981-E2E7-4B3A-829B-0266E8DCE5F9}"/>
              </a:ext>
            </a:extLst>
          </p:cNvPr>
          <p:cNvGrpSpPr/>
          <p:nvPr/>
        </p:nvGrpSpPr>
        <p:grpSpPr>
          <a:xfrm>
            <a:off x="243716" y="122404"/>
            <a:ext cx="540000" cy="540000"/>
            <a:chOff x="-1769596" y="1619646"/>
            <a:chExt cx="540000" cy="540000"/>
          </a:xfrm>
        </p:grpSpPr>
        <p:sp>
          <p:nvSpPr>
            <p:cNvPr id="17" name="Oval 16">
              <a:extLst>
                <a:ext uri="{FF2B5EF4-FFF2-40B4-BE49-F238E27FC236}">
                  <a16:creationId xmlns:a16="http://schemas.microsoft.com/office/drawing/2014/main" id="{B1377B77-C72F-4881-AFD3-5454A64F1472}"/>
                </a:ext>
              </a:extLst>
            </p:cNvPr>
            <p:cNvSpPr/>
            <p:nvPr/>
          </p:nvSpPr>
          <p:spPr>
            <a:xfrm>
              <a:off x="-1769596" y="1619646"/>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white"/>
                </a:solidFill>
                <a:effectLst/>
                <a:uLnTx/>
                <a:uFillTx/>
                <a:latin typeface="VIC Light"/>
                <a:ea typeface="+mn-ea"/>
                <a:cs typeface="+mn-cs"/>
              </a:endParaRPr>
            </a:p>
          </p:txBody>
        </p:sp>
        <p:pic>
          <p:nvPicPr>
            <p:cNvPr id="23" name="Picture 22" descr="A picture containing drawing&#10;&#10;Description automatically generated">
              <a:extLst>
                <a:ext uri="{FF2B5EF4-FFF2-40B4-BE49-F238E27FC236}">
                  <a16:creationId xmlns:a16="http://schemas.microsoft.com/office/drawing/2014/main" id="{0046F89E-0DF8-45CB-9122-E3BDF5159E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4145" y="1619646"/>
              <a:ext cx="504549" cy="504549"/>
            </a:xfrm>
            <a:prstGeom prst="rect">
              <a:avLst/>
            </a:prstGeom>
          </p:spPr>
        </p:pic>
      </p:grpSp>
      <p:sp>
        <p:nvSpPr>
          <p:cNvPr id="14" name="Title 3">
            <a:extLst>
              <a:ext uri="{FF2B5EF4-FFF2-40B4-BE49-F238E27FC236}">
                <a16:creationId xmlns:a16="http://schemas.microsoft.com/office/drawing/2014/main" id="{BDD06CBC-C482-42E6-A397-BB1B24B98FD4}"/>
              </a:ext>
            </a:extLst>
          </p:cNvPr>
          <p:cNvSpPr txBox="1">
            <a:spLocks/>
          </p:cNvSpPr>
          <p:nvPr/>
        </p:nvSpPr>
        <p:spPr>
          <a:xfrm>
            <a:off x="996287" y="176270"/>
            <a:ext cx="6271780"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marL="0" marR="0" lvl="0" indent="0" algn="l" defTabSz="457200" rtl="0" eaLnBrk="1" fontAlgn="auto" latinLnBrk="0" hangingPunct="1">
              <a:lnSpc>
                <a:spcPct val="100000"/>
              </a:lnSpc>
              <a:spcBef>
                <a:spcPts val="0"/>
              </a:spcBef>
              <a:spcAft>
                <a:spcPts val="338"/>
              </a:spcAft>
              <a:buClrTx/>
              <a:buSzTx/>
              <a:buFontTx/>
              <a:buNone/>
              <a:tabLst/>
              <a:defRPr/>
            </a:pPr>
            <a:r>
              <a:rPr kumimoji="0" lang="en-AU" sz="1710" b="1" i="0" u="none" strike="noStrike" kern="1200" cap="none" spc="0" normalizeH="0" baseline="0" noProof="0">
                <a:ln>
                  <a:noFill/>
                </a:ln>
                <a:solidFill>
                  <a:srgbClr val="009CA6"/>
                </a:solidFill>
                <a:effectLst/>
                <a:uLnTx/>
                <a:uFillTx/>
                <a:latin typeface="VIC"/>
                <a:ea typeface="+mn-ea"/>
                <a:cs typeface="+mn-cs"/>
              </a:rPr>
              <a:t>What is family violence information sharing? – Key terms</a:t>
            </a:r>
          </a:p>
        </p:txBody>
      </p:sp>
      <p:sp>
        <p:nvSpPr>
          <p:cNvPr id="16" name="Rectangle: Rounded Corners 15">
            <a:extLst>
              <a:ext uri="{FF2B5EF4-FFF2-40B4-BE49-F238E27FC236}">
                <a16:creationId xmlns:a16="http://schemas.microsoft.com/office/drawing/2014/main" id="{2691C233-28B9-41CF-AF1E-B6F81074DBFA}"/>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AU" sz="1200" b="1" i="0" u="none" strike="noStrike" kern="1200" cap="none" spc="0" normalizeH="0" baseline="0" noProof="0">
                <a:ln>
                  <a:noFill/>
                </a:ln>
                <a:solidFill>
                  <a:srgbClr val="009CA6"/>
                </a:solidFill>
                <a:effectLst/>
                <a:uLnTx/>
                <a:uFillTx/>
                <a:latin typeface="VIC" panose="00000500000000000000" pitchFamily="2" charset="0"/>
                <a:ea typeface="+mn-ea"/>
                <a:cs typeface="+mn-cs"/>
              </a:rPr>
              <a:t>Session 1</a:t>
            </a:r>
            <a:endParaRPr kumimoji="0" lang="en-AU" sz="1200" b="0" i="0" u="none" strike="noStrike" kern="1200" cap="none" spc="0" normalizeH="0" baseline="0" noProof="0">
              <a:ln>
                <a:noFill/>
              </a:ln>
              <a:solidFill>
                <a:srgbClr val="009CA6"/>
              </a:solidFill>
              <a:effectLst/>
              <a:uLnTx/>
              <a:uFillTx/>
              <a:latin typeface="VIC" panose="00000500000000000000" pitchFamily="2" charset="0"/>
              <a:ea typeface="+mn-ea"/>
              <a:cs typeface="+mn-cs"/>
            </a:endParaRPr>
          </a:p>
        </p:txBody>
      </p:sp>
      <p:sp>
        <p:nvSpPr>
          <p:cNvPr id="3" name="Rectangle: Rounded Corners 2">
            <a:extLst>
              <a:ext uri="{FF2B5EF4-FFF2-40B4-BE49-F238E27FC236}">
                <a16:creationId xmlns:a16="http://schemas.microsoft.com/office/drawing/2014/main" id="{CE8B628C-FECC-4CFB-B7B2-53A99B568A97}"/>
              </a:ext>
            </a:extLst>
          </p:cNvPr>
          <p:cNvSpPr/>
          <p:nvPr/>
        </p:nvSpPr>
        <p:spPr>
          <a:xfrm>
            <a:off x="968637" y="1246410"/>
            <a:ext cx="3218901" cy="2359235"/>
          </a:xfrm>
          <a:prstGeom prst="roundRect">
            <a:avLst>
              <a:gd name="adj" fmla="val 7872"/>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ctr">
              <a:spcAft>
                <a:spcPts val="600"/>
              </a:spcAft>
              <a:defRPr/>
            </a:pPr>
            <a:r>
              <a:rPr kumimoji="0" lang="en-AU" sz="1400" b="1" i="0" u="none" strike="noStrike" kern="1200" cap="none" spc="0" normalizeH="0" baseline="0" noProof="0">
                <a:ln>
                  <a:noFill/>
                </a:ln>
                <a:solidFill>
                  <a:srgbClr val="009CA6"/>
                </a:solidFill>
                <a:effectLst/>
                <a:uLnTx/>
                <a:uFillTx/>
                <a:latin typeface="VIC"/>
                <a:ea typeface="+mn-ea"/>
                <a:cs typeface="+mn-cs"/>
              </a:rPr>
              <a:t>Family Violence Information Sharing Scheme</a:t>
            </a:r>
            <a:r>
              <a:rPr lang="en-AU" sz="1400" b="1">
                <a:solidFill>
                  <a:srgbClr val="009CA6"/>
                </a:solidFill>
                <a:latin typeface="VIC"/>
              </a:rPr>
              <a:t> (FVISS)</a:t>
            </a:r>
            <a:endParaRPr kumimoji="0" lang="en-AU" sz="1400" b="1" i="0" u="none" strike="noStrike" kern="1200" cap="none" spc="0" normalizeH="0" baseline="0" noProof="0">
              <a:ln>
                <a:noFill/>
              </a:ln>
              <a:solidFill>
                <a:srgbClr val="009CA6"/>
              </a:solidFill>
              <a:effectLst/>
              <a:uLnTx/>
              <a:uFillTx/>
              <a:latin typeface="VIC"/>
              <a:ea typeface="+mn-ea"/>
              <a:cs typeface="+mn-cs"/>
            </a:endParaRPr>
          </a:p>
          <a:p>
            <a:pPr algn="ctr">
              <a:spcAft>
                <a:spcPts val="600"/>
              </a:spcAft>
              <a:defRPr/>
            </a:pPr>
            <a:r>
              <a:rPr lang="en-AU" sz="1400">
                <a:solidFill>
                  <a:srgbClr val="53565A"/>
                </a:solidFill>
                <a:latin typeface="VIC"/>
              </a:rPr>
              <a:t>The Family Violence Information Sharing Scheme allows certain organisations that are Information Sharing Entities (ISEs) to share information to help assess and manage family violence risks. </a:t>
            </a:r>
          </a:p>
        </p:txBody>
      </p:sp>
      <p:sp>
        <p:nvSpPr>
          <p:cNvPr id="20" name="Rectangle: Rounded Corners 19">
            <a:extLst>
              <a:ext uri="{FF2B5EF4-FFF2-40B4-BE49-F238E27FC236}">
                <a16:creationId xmlns:a16="http://schemas.microsoft.com/office/drawing/2014/main" id="{A8563C22-B104-4037-8CAC-1EE303D67C4C}"/>
              </a:ext>
            </a:extLst>
          </p:cNvPr>
          <p:cNvSpPr/>
          <p:nvPr/>
        </p:nvSpPr>
        <p:spPr>
          <a:xfrm>
            <a:off x="968637" y="3846020"/>
            <a:ext cx="3218900" cy="2253444"/>
          </a:xfrm>
          <a:prstGeom prst="roundRect">
            <a:avLst>
              <a:gd name="adj" fmla="val 7872"/>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ctr">
              <a:spcAft>
                <a:spcPts val="600"/>
              </a:spcAft>
              <a:defRPr/>
            </a:pPr>
            <a:r>
              <a:rPr lang="en-AU" sz="1400" b="1">
                <a:solidFill>
                  <a:srgbClr val="009CA6"/>
                </a:solidFill>
                <a:latin typeface="VIC"/>
              </a:rPr>
              <a:t>Multi-Agency Risk Assessment and Management Framework (MARAM) </a:t>
            </a:r>
            <a:endParaRPr lang="en-AU" sz="1400" b="1">
              <a:solidFill>
                <a:srgbClr val="53565A"/>
              </a:solidFill>
              <a:latin typeface="VIC"/>
            </a:endParaRPr>
          </a:p>
          <a:p>
            <a:pPr algn="ctr">
              <a:spcAft>
                <a:spcPts val="600"/>
              </a:spcAft>
              <a:defRPr/>
            </a:pPr>
            <a:r>
              <a:rPr lang="en-AU" sz="1400">
                <a:solidFill>
                  <a:srgbClr val="53565A"/>
                </a:solidFill>
                <a:latin typeface="VIC"/>
              </a:rPr>
              <a:t>Family violence information sharing is a responsibility under MARAM.</a:t>
            </a:r>
            <a:endParaRPr lang="en-AU" sz="1400" b="1">
              <a:solidFill>
                <a:srgbClr val="53565A"/>
              </a:solidFill>
              <a:latin typeface="VIC"/>
            </a:endParaRPr>
          </a:p>
        </p:txBody>
      </p:sp>
      <p:pic>
        <p:nvPicPr>
          <p:cNvPr id="6" name="Picture 5" descr="A picture containing text, silhouette, vector graphics&#10;&#10;Description automatically generated">
            <a:extLst>
              <a:ext uri="{FF2B5EF4-FFF2-40B4-BE49-F238E27FC236}">
                <a16:creationId xmlns:a16="http://schemas.microsoft.com/office/drawing/2014/main" id="{C74334AC-1B5C-443B-9263-3D06E2073B3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27" name="Rectangle: Rounded Corners 26">
            <a:extLst>
              <a:ext uri="{FF2B5EF4-FFF2-40B4-BE49-F238E27FC236}">
                <a16:creationId xmlns:a16="http://schemas.microsoft.com/office/drawing/2014/main" id="{65E9FD7A-A7FC-4DA3-A844-292E27BF69C7}"/>
              </a:ext>
            </a:extLst>
          </p:cNvPr>
          <p:cNvSpPr/>
          <p:nvPr/>
        </p:nvSpPr>
        <p:spPr>
          <a:xfrm>
            <a:off x="4363262" y="1246411"/>
            <a:ext cx="3780277" cy="4853054"/>
          </a:xfrm>
          <a:prstGeom prst="roundRect">
            <a:avLst>
              <a:gd name="adj" fmla="val 5429"/>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AU" sz="1400" b="1" i="0" u="none" strike="noStrike" kern="1200" cap="none" spc="0" normalizeH="0" baseline="0" noProof="0">
                <a:ln>
                  <a:noFill/>
                </a:ln>
                <a:solidFill>
                  <a:srgbClr val="009CA6"/>
                </a:solidFill>
                <a:effectLst/>
                <a:uLnTx/>
                <a:uFillTx/>
                <a:latin typeface="VIC"/>
                <a:ea typeface="+mn-ea"/>
                <a:cs typeface="+mn-cs"/>
              </a:rPr>
              <a:t>The Child Information Sharing Scheme (CISS)</a:t>
            </a:r>
          </a:p>
          <a:p>
            <a:pPr algn="ctr">
              <a:spcAft>
                <a:spcPts val="600"/>
              </a:spcAft>
              <a:defRPr/>
            </a:pPr>
            <a:r>
              <a:rPr lang="en-AU" sz="1400">
                <a:solidFill>
                  <a:srgbClr val="53565A"/>
                </a:solidFill>
                <a:latin typeface="VIC"/>
              </a:rPr>
              <a:t>The FVISS relates to CISS, but is used for a different purpose to that of CISS.</a:t>
            </a:r>
          </a:p>
          <a:p>
            <a:pPr algn="ctr">
              <a:spcAft>
                <a:spcPts val="600"/>
              </a:spcAft>
              <a:defRPr/>
            </a:pPr>
            <a:r>
              <a:rPr lang="en-AU" sz="1400">
                <a:solidFill>
                  <a:srgbClr val="53565A"/>
                </a:solidFill>
                <a:latin typeface="VIC"/>
              </a:rPr>
              <a:t>The FVISS allows organisations to share information to help assess and manage risk of family violence to adult and children victim survivors. </a:t>
            </a:r>
          </a:p>
          <a:p>
            <a:pPr lvl="0" algn="ctr">
              <a:spcAft>
                <a:spcPts val="600"/>
              </a:spcAft>
              <a:defRPr/>
            </a:pPr>
            <a:r>
              <a:rPr lang="en-AU" sz="1400">
                <a:solidFill>
                  <a:srgbClr val="53565A"/>
                </a:solidFill>
                <a:latin typeface="VIC"/>
              </a:rPr>
              <a:t>Whereas the CISS enables authorised organisations and services to share information to promote the wellbeing or safety of children, that may not be related to family violence (such as the impact of a carer misusing alcohol or other drugs). </a:t>
            </a:r>
          </a:p>
        </p:txBody>
      </p:sp>
      <p:sp>
        <p:nvSpPr>
          <p:cNvPr id="5" name="Slide Number Placeholder 4">
            <a:extLst>
              <a:ext uri="{FF2B5EF4-FFF2-40B4-BE49-F238E27FC236}">
                <a16:creationId xmlns:a16="http://schemas.microsoft.com/office/drawing/2014/main" id="{DC68C8E6-4F78-4128-9839-21F11DF06DDB}"/>
              </a:ext>
            </a:extLst>
          </p:cNvPr>
          <p:cNvSpPr>
            <a:spLocks noGrp="1"/>
          </p:cNvSpPr>
          <p:nvPr>
            <p:ph type="sldNum" sz="quarter" idx="12"/>
          </p:nvPr>
        </p:nvSpPr>
        <p:spPr/>
        <p:txBody>
          <a:bodyPr/>
          <a:lstStyle/>
          <a:p>
            <a:fld id="{636C11FB-B6ED-4826-AA49-B2A0CC68C0B4}" type="slidenum">
              <a:rPr lang="en-AU" smtClean="0"/>
              <a:pPr/>
              <a:t>10</a:t>
            </a:fld>
            <a:endParaRPr lang="en-AU"/>
          </a:p>
        </p:txBody>
      </p:sp>
    </p:spTree>
    <p:extLst>
      <p:ext uri="{BB962C8B-B14F-4D97-AF65-F5344CB8AC3E}">
        <p14:creationId xmlns:p14="http://schemas.microsoft.com/office/powerpoint/2010/main" val="2441531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F661245-0DFF-4839-9300-8CAAAD46FAAF}"/>
              </a:ext>
            </a:extLst>
          </p:cNvPr>
          <p:cNvSpPr txBox="1"/>
          <p:nvPr/>
        </p:nvSpPr>
        <p:spPr>
          <a:xfrm>
            <a:off x="8213719" y="866476"/>
            <a:ext cx="38967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a:ln>
                  <a:noFill/>
                </a:ln>
                <a:solidFill>
                  <a:srgbClr val="53565A">
                    <a:lumMod val="60000"/>
                    <a:lumOff val="40000"/>
                  </a:srgbClr>
                </a:solidFill>
                <a:effectLst/>
                <a:uLnTx/>
                <a:uFillTx/>
                <a:latin typeface="VIC Light"/>
                <a:ea typeface="+mn-ea"/>
                <a:cs typeface="+mn-cs"/>
              </a:rPr>
              <a:t>Info</a:t>
            </a:r>
            <a:r>
              <a:rPr kumimoji="0" lang="en-AU" sz="1400" b="0" i="0" u="none" strike="noStrike" kern="1200" cap="none" spc="0" normalizeH="0" baseline="0" noProof="0">
                <a:ln>
                  <a:noFill/>
                </a:ln>
                <a:solidFill>
                  <a:srgbClr val="53565A">
                    <a:lumMod val="40000"/>
                    <a:lumOff val="60000"/>
                  </a:srgbClr>
                </a:solidFill>
                <a:effectLst/>
                <a:uLnTx/>
                <a:uFillTx/>
                <a:latin typeface="VIC Light"/>
                <a:ea typeface="+mn-ea"/>
                <a:cs typeface="+mn-cs"/>
              </a:rPr>
              <a:t> </a:t>
            </a:r>
          </a:p>
        </p:txBody>
      </p:sp>
      <p:grpSp>
        <p:nvGrpSpPr>
          <p:cNvPr id="2" name="Group 1">
            <a:extLst>
              <a:ext uri="{FF2B5EF4-FFF2-40B4-BE49-F238E27FC236}">
                <a16:creationId xmlns:a16="http://schemas.microsoft.com/office/drawing/2014/main" id="{01E3A981-E2E7-4B3A-829B-0266E8DCE5F9}"/>
              </a:ext>
            </a:extLst>
          </p:cNvPr>
          <p:cNvGrpSpPr/>
          <p:nvPr/>
        </p:nvGrpSpPr>
        <p:grpSpPr>
          <a:xfrm>
            <a:off x="243716" y="122404"/>
            <a:ext cx="540000" cy="540000"/>
            <a:chOff x="-1769596" y="1619646"/>
            <a:chExt cx="540000" cy="540000"/>
          </a:xfrm>
        </p:grpSpPr>
        <p:sp>
          <p:nvSpPr>
            <p:cNvPr id="17" name="Oval 16">
              <a:extLst>
                <a:ext uri="{FF2B5EF4-FFF2-40B4-BE49-F238E27FC236}">
                  <a16:creationId xmlns:a16="http://schemas.microsoft.com/office/drawing/2014/main" id="{B1377B77-C72F-4881-AFD3-5454A64F1472}"/>
                </a:ext>
              </a:extLst>
            </p:cNvPr>
            <p:cNvSpPr/>
            <p:nvPr/>
          </p:nvSpPr>
          <p:spPr>
            <a:xfrm>
              <a:off x="-1769596" y="1619646"/>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white"/>
                </a:solidFill>
                <a:effectLst/>
                <a:uLnTx/>
                <a:uFillTx/>
                <a:latin typeface="VIC Light"/>
                <a:ea typeface="+mn-ea"/>
                <a:cs typeface="+mn-cs"/>
              </a:endParaRPr>
            </a:p>
          </p:txBody>
        </p:sp>
        <p:pic>
          <p:nvPicPr>
            <p:cNvPr id="23" name="Picture 22" descr="A picture containing drawing&#10;&#10;Description automatically generated">
              <a:extLst>
                <a:ext uri="{FF2B5EF4-FFF2-40B4-BE49-F238E27FC236}">
                  <a16:creationId xmlns:a16="http://schemas.microsoft.com/office/drawing/2014/main" id="{0046F89E-0DF8-45CB-9122-E3BDF5159E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4145" y="1619646"/>
              <a:ext cx="504549" cy="504549"/>
            </a:xfrm>
            <a:prstGeom prst="rect">
              <a:avLst/>
            </a:prstGeom>
          </p:spPr>
        </p:pic>
      </p:grpSp>
      <p:sp>
        <p:nvSpPr>
          <p:cNvPr id="14" name="Title 3">
            <a:extLst>
              <a:ext uri="{FF2B5EF4-FFF2-40B4-BE49-F238E27FC236}">
                <a16:creationId xmlns:a16="http://schemas.microsoft.com/office/drawing/2014/main" id="{BDD06CBC-C482-42E6-A397-BB1B24B98FD4}"/>
              </a:ext>
            </a:extLst>
          </p:cNvPr>
          <p:cNvSpPr txBox="1">
            <a:spLocks/>
          </p:cNvSpPr>
          <p:nvPr/>
        </p:nvSpPr>
        <p:spPr>
          <a:xfrm>
            <a:off x="996287" y="176270"/>
            <a:ext cx="6271780"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marL="0" marR="0" lvl="0" indent="0" algn="l" defTabSz="457200" rtl="0" eaLnBrk="1" fontAlgn="auto" latinLnBrk="0" hangingPunct="1">
              <a:lnSpc>
                <a:spcPct val="100000"/>
              </a:lnSpc>
              <a:spcBef>
                <a:spcPts val="0"/>
              </a:spcBef>
              <a:spcAft>
                <a:spcPts val="338"/>
              </a:spcAft>
              <a:buClrTx/>
              <a:buSzTx/>
              <a:buFontTx/>
              <a:buNone/>
              <a:tabLst/>
              <a:defRPr/>
            </a:pPr>
            <a:r>
              <a:rPr kumimoji="0" lang="en-AU" sz="1710" b="1" i="0" u="none" strike="noStrike" kern="1200" cap="none" spc="0" normalizeH="0" baseline="0" noProof="0">
                <a:ln>
                  <a:noFill/>
                </a:ln>
                <a:solidFill>
                  <a:srgbClr val="009CA6"/>
                </a:solidFill>
                <a:effectLst/>
                <a:uLnTx/>
                <a:uFillTx/>
                <a:latin typeface="VIC"/>
                <a:ea typeface="+mn-ea"/>
                <a:cs typeface="+mn-cs"/>
              </a:rPr>
              <a:t>What is family violence information sharing? – Key terms</a:t>
            </a:r>
          </a:p>
        </p:txBody>
      </p:sp>
      <p:sp>
        <p:nvSpPr>
          <p:cNvPr id="16" name="Rectangle: Rounded Corners 15">
            <a:extLst>
              <a:ext uri="{FF2B5EF4-FFF2-40B4-BE49-F238E27FC236}">
                <a16:creationId xmlns:a16="http://schemas.microsoft.com/office/drawing/2014/main" id="{2691C233-28B9-41CF-AF1E-B6F81074DBFA}"/>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AU" sz="1200" b="1" i="0" u="none" strike="noStrike" kern="1200" cap="none" spc="0" normalizeH="0" baseline="0" noProof="0">
                <a:ln>
                  <a:noFill/>
                </a:ln>
                <a:solidFill>
                  <a:srgbClr val="009CA6"/>
                </a:solidFill>
                <a:effectLst/>
                <a:uLnTx/>
                <a:uFillTx/>
                <a:latin typeface="VIC" panose="00000500000000000000" pitchFamily="2" charset="0"/>
                <a:ea typeface="+mn-ea"/>
                <a:cs typeface="+mn-cs"/>
              </a:rPr>
              <a:t>Session 1</a:t>
            </a:r>
            <a:endParaRPr kumimoji="0" lang="en-AU" sz="1200" b="0" i="0" u="none" strike="noStrike" kern="1200" cap="none" spc="0" normalizeH="0" baseline="0" noProof="0">
              <a:ln>
                <a:noFill/>
              </a:ln>
              <a:solidFill>
                <a:srgbClr val="009CA6"/>
              </a:solidFill>
              <a:effectLst/>
              <a:uLnTx/>
              <a:uFillTx/>
              <a:latin typeface="VIC" panose="00000500000000000000" pitchFamily="2" charset="0"/>
              <a:ea typeface="+mn-ea"/>
              <a:cs typeface="+mn-cs"/>
            </a:endParaRPr>
          </a:p>
        </p:txBody>
      </p:sp>
      <p:sp>
        <p:nvSpPr>
          <p:cNvPr id="3" name="Rectangle: Rounded Corners 2">
            <a:extLst>
              <a:ext uri="{FF2B5EF4-FFF2-40B4-BE49-F238E27FC236}">
                <a16:creationId xmlns:a16="http://schemas.microsoft.com/office/drawing/2014/main" id="{CE8B628C-FECC-4CFB-B7B2-53A99B568A97}"/>
              </a:ext>
            </a:extLst>
          </p:cNvPr>
          <p:cNvSpPr/>
          <p:nvPr/>
        </p:nvSpPr>
        <p:spPr>
          <a:xfrm>
            <a:off x="968637" y="1246410"/>
            <a:ext cx="6793997" cy="872477"/>
          </a:xfrm>
          <a:prstGeom prst="roundRect">
            <a:avLst>
              <a:gd name="adj" fmla="val 7872"/>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ctr">
              <a:spcAft>
                <a:spcPts val="600"/>
              </a:spcAft>
              <a:defRPr/>
            </a:pPr>
            <a:r>
              <a:rPr kumimoji="0" lang="en-AU" sz="1400" b="1" i="0" u="none" strike="noStrike" kern="1200" cap="none" spc="0" normalizeH="0" baseline="0" noProof="0">
                <a:ln>
                  <a:noFill/>
                </a:ln>
                <a:solidFill>
                  <a:srgbClr val="009CA6"/>
                </a:solidFill>
                <a:effectLst/>
                <a:uLnTx/>
                <a:uFillTx/>
                <a:latin typeface="VIC"/>
                <a:ea typeface="+mn-ea"/>
                <a:cs typeface="+mn-cs"/>
              </a:rPr>
              <a:t>Information </a:t>
            </a:r>
            <a:r>
              <a:rPr lang="en-AU" sz="1400" b="1">
                <a:solidFill>
                  <a:srgbClr val="009CA6"/>
                </a:solidFill>
                <a:latin typeface="VIC"/>
              </a:rPr>
              <a:t>Sharing Entity (ISE)</a:t>
            </a:r>
            <a:endParaRPr kumimoji="0" lang="en-AU" sz="1400" b="1" i="0" u="none" strike="noStrike" kern="1200" cap="none" spc="0" normalizeH="0" baseline="0" noProof="0">
              <a:ln>
                <a:noFill/>
              </a:ln>
              <a:solidFill>
                <a:srgbClr val="009CA6"/>
              </a:solidFill>
              <a:effectLst/>
              <a:uLnTx/>
              <a:uFillTx/>
              <a:latin typeface="VIC"/>
              <a:ea typeface="+mn-ea"/>
              <a:cs typeface="+mn-cs"/>
            </a:endParaRPr>
          </a:p>
          <a:p>
            <a:pPr algn="ctr">
              <a:spcAft>
                <a:spcPts val="600"/>
              </a:spcAft>
              <a:defRPr/>
            </a:pPr>
            <a:r>
              <a:rPr lang="en-AU" sz="1400">
                <a:solidFill>
                  <a:schemeClr val="tx1"/>
                </a:solidFill>
                <a:ea typeface="+mn-lt"/>
                <a:cs typeface="+mn-lt"/>
              </a:rPr>
              <a:t>Information can only be shared by organisations prescribed as Information Sharing Entities (ISEs) under the regulations. </a:t>
            </a:r>
            <a:r>
              <a:rPr lang="en-AU" sz="1400">
                <a:solidFill>
                  <a:schemeClr val="tx1"/>
                </a:solidFill>
                <a:latin typeface="VIC"/>
              </a:rPr>
              <a:t> </a:t>
            </a:r>
            <a:endParaRPr lang="en-AU">
              <a:solidFill>
                <a:schemeClr val="tx1"/>
              </a:solidFill>
            </a:endParaRPr>
          </a:p>
        </p:txBody>
      </p:sp>
      <p:sp>
        <p:nvSpPr>
          <p:cNvPr id="20" name="Rectangle: Rounded Corners 19">
            <a:extLst>
              <a:ext uri="{FF2B5EF4-FFF2-40B4-BE49-F238E27FC236}">
                <a16:creationId xmlns:a16="http://schemas.microsoft.com/office/drawing/2014/main" id="{A8563C22-B104-4037-8CAC-1EE303D67C4C}"/>
              </a:ext>
            </a:extLst>
          </p:cNvPr>
          <p:cNvSpPr/>
          <p:nvPr/>
        </p:nvSpPr>
        <p:spPr>
          <a:xfrm>
            <a:off x="968637" y="2333479"/>
            <a:ext cx="6793996" cy="1179197"/>
          </a:xfrm>
          <a:prstGeom prst="roundRect">
            <a:avLst>
              <a:gd name="adj" fmla="val 7872"/>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algn="ctr">
              <a:spcAft>
                <a:spcPts val="600"/>
              </a:spcAft>
              <a:defRPr/>
            </a:pPr>
            <a:r>
              <a:rPr lang="en-AU" sz="1400" b="1">
                <a:solidFill>
                  <a:srgbClr val="009CA6"/>
                </a:solidFill>
                <a:latin typeface="VIC"/>
              </a:rPr>
              <a:t>Risk Assessment Entity</a:t>
            </a:r>
            <a:endParaRPr lang="en-US"/>
          </a:p>
          <a:p>
            <a:pPr algn="ctr">
              <a:spcAft>
                <a:spcPts val="600"/>
              </a:spcAft>
              <a:defRPr/>
            </a:pPr>
            <a:r>
              <a:rPr lang="en-AU" sz="1400">
                <a:solidFill>
                  <a:schemeClr val="tx1"/>
                </a:solidFill>
                <a:latin typeface="VIC Light"/>
              </a:rPr>
              <a:t>Some ISEs are also prescribed as Risk Assessment Entities (RAEs), but that’s only important to know in specific circumstances (we’ll cover an example of this in Session 3)</a:t>
            </a:r>
            <a:r>
              <a:rPr lang="en-AU" sz="1400">
                <a:solidFill>
                  <a:srgbClr val="53565A"/>
                </a:solidFill>
                <a:latin typeface="VIC"/>
              </a:rPr>
              <a:t>.</a:t>
            </a:r>
            <a:endParaRPr lang="en-AU" sz="1400" b="1">
              <a:solidFill>
                <a:srgbClr val="53565A"/>
              </a:solidFill>
              <a:latin typeface="VIC"/>
            </a:endParaRPr>
          </a:p>
        </p:txBody>
      </p:sp>
      <p:pic>
        <p:nvPicPr>
          <p:cNvPr id="6" name="Picture 5" descr="A picture containing text, silhouette, vector graphics&#10;&#10;Description automatically generated">
            <a:extLst>
              <a:ext uri="{FF2B5EF4-FFF2-40B4-BE49-F238E27FC236}">
                <a16:creationId xmlns:a16="http://schemas.microsoft.com/office/drawing/2014/main" id="{C74334AC-1B5C-443B-9263-3D06E2073B3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5" name="Slide Number Placeholder 4">
            <a:extLst>
              <a:ext uri="{FF2B5EF4-FFF2-40B4-BE49-F238E27FC236}">
                <a16:creationId xmlns:a16="http://schemas.microsoft.com/office/drawing/2014/main" id="{A1E23743-04F5-40EA-9CA4-31480F4334B2}"/>
              </a:ext>
            </a:extLst>
          </p:cNvPr>
          <p:cNvSpPr>
            <a:spLocks noGrp="1"/>
          </p:cNvSpPr>
          <p:nvPr>
            <p:ph type="sldNum" sz="quarter" idx="12"/>
          </p:nvPr>
        </p:nvSpPr>
        <p:spPr/>
        <p:txBody>
          <a:bodyPr/>
          <a:lstStyle/>
          <a:p>
            <a:fld id="{636C11FB-B6ED-4826-AA49-B2A0CC68C0B4}" type="slidenum">
              <a:rPr lang="en-AU" smtClean="0"/>
              <a:pPr/>
              <a:t>11</a:t>
            </a:fld>
            <a:endParaRPr lang="en-AU"/>
          </a:p>
        </p:txBody>
      </p:sp>
    </p:spTree>
    <p:extLst>
      <p:ext uri="{BB962C8B-B14F-4D97-AF65-F5344CB8AC3E}">
        <p14:creationId xmlns:p14="http://schemas.microsoft.com/office/powerpoint/2010/main" val="4034960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F661245-0DFF-4839-9300-8CAAAD46FAAF}"/>
              </a:ext>
            </a:extLst>
          </p:cNvPr>
          <p:cNvSpPr txBox="1"/>
          <p:nvPr/>
        </p:nvSpPr>
        <p:spPr>
          <a:xfrm>
            <a:off x="8213719" y="866476"/>
            <a:ext cx="38967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a:ln>
                  <a:noFill/>
                </a:ln>
                <a:solidFill>
                  <a:srgbClr val="53565A">
                    <a:lumMod val="60000"/>
                    <a:lumOff val="40000"/>
                  </a:srgbClr>
                </a:solidFill>
                <a:effectLst/>
                <a:uLnTx/>
                <a:uFillTx/>
                <a:latin typeface="VIC Light"/>
                <a:ea typeface="+mn-ea"/>
                <a:cs typeface="+mn-cs"/>
              </a:rPr>
              <a:t>Info</a:t>
            </a:r>
            <a:r>
              <a:rPr kumimoji="0" lang="en-AU" sz="1400" b="0" i="0" u="none" strike="noStrike" kern="1200" cap="none" spc="0" normalizeH="0" baseline="0" noProof="0">
                <a:ln>
                  <a:noFill/>
                </a:ln>
                <a:solidFill>
                  <a:srgbClr val="53565A">
                    <a:lumMod val="40000"/>
                    <a:lumOff val="60000"/>
                  </a:srgbClr>
                </a:solidFill>
                <a:effectLst/>
                <a:uLnTx/>
                <a:uFillTx/>
                <a:latin typeface="VIC Light"/>
                <a:ea typeface="+mn-ea"/>
                <a:cs typeface="+mn-cs"/>
              </a:rPr>
              <a:t> </a:t>
            </a:r>
          </a:p>
        </p:txBody>
      </p:sp>
      <p:grpSp>
        <p:nvGrpSpPr>
          <p:cNvPr id="2" name="Group 1">
            <a:extLst>
              <a:ext uri="{FF2B5EF4-FFF2-40B4-BE49-F238E27FC236}">
                <a16:creationId xmlns:a16="http://schemas.microsoft.com/office/drawing/2014/main" id="{01E3A981-E2E7-4B3A-829B-0266E8DCE5F9}"/>
              </a:ext>
            </a:extLst>
          </p:cNvPr>
          <p:cNvGrpSpPr/>
          <p:nvPr/>
        </p:nvGrpSpPr>
        <p:grpSpPr>
          <a:xfrm>
            <a:off x="243716" y="122404"/>
            <a:ext cx="540000" cy="540000"/>
            <a:chOff x="-1769596" y="1619646"/>
            <a:chExt cx="540000" cy="540000"/>
          </a:xfrm>
        </p:grpSpPr>
        <p:sp>
          <p:nvSpPr>
            <p:cNvPr id="17" name="Oval 16">
              <a:extLst>
                <a:ext uri="{FF2B5EF4-FFF2-40B4-BE49-F238E27FC236}">
                  <a16:creationId xmlns:a16="http://schemas.microsoft.com/office/drawing/2014/main" id="{B1377B77-C72F-4881-AFD3-5454A64F1472}"/>
                </a:ext>
              </a:extLst>
            </p:cNvPr>
            <p:cNvSpPr/>
            <p:nvPr/>
          </p:nvSpPr>
          <p:spPr>
            <a:xfrm>
              <a:off x="-1769596" y="1619646"/>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white"/>
                </a:solidFill>
                <a:effectLst/>
                <a:uLnTx/>
                <a:uFillTx/>
                <a:latin typeface="VIC Light"/>
                <a:ea typeface="+mn-ea"/>
                <a:cs typeface="+mn-cs"/>
              </a:endParaRPr>
            </a:p>
          </p:txBody>
        </p:sp>
        <p:pic>
          <p:nvPicPr>
            <p:cNvPr id="23" name="Picture 22" descr="A picture containing drawing&#10;&#10;Description automatically generated">
              <a:extLst>
                <a:ext uri="{FF2B5EF4-FFF2-40B4-BE49-F238E27FC236}">
                  <a16:creationId xmlns:a16="http://schemas.microsoft.com/office/drawing/2014/main" id="{0046F89E-0DF8-45CB-9122-E3BDF5159E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4145" y="1619646"/>
              <a:ext cx="504549" cy="504549"/>
            </a:xfrm>
            <a:prstGeom prst="rect">
              <a:avLst/>
            </a:prstGeom>
          </p:spPr>
        </p:pic>
      </p:grpSp>
      <p:sp>
        <p:nvSpPr>
          <p:cNvPr id="14" name="Title 3">
            <a:extLst>
              <a:ext uri="{FF2B5EF4-FFF2-40B4-BE49-F238E27FC236}">
                <a16:creationId xmlns:a16="http://schemas.microsoft.com/office/drawing/2014/main" id="{BDD06CBC-C482-42E6-A397-BB1B24B98FD4}"/>
              </a:ext>
            </a:extLst>
          </p:cNvPr>
          <p:cNvSpPr txBox="1">
            <a:spLocks/>
          </p:cNvSpPr>
          <p:nvPr/>
        </p:nvSpPr>
        <p:spPr>
          <a:xfrm>
            <a:off x="996287" y="176270"/>
            <a:ext cx="6271780"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lvl="0">
              <a:spcAft>
                <a:spcPts val="338"/>
              </a:spcAft>
              <a:defRPr/>
            </a:pPr>
            <a:r>
              <a:rPr lang="en-AU">
                <a:solidFill>
                  <a:srgbClr val="009CA6"/>
                </a:solidFill>
              </a:rPr>
              <a:t>Ensuring the cultural safety of Aboriginal people during the family violence information sharing process</a:t>
            </a:r>
          </a:p>
        </p:txBody>
      </p:sp>
      <p:sp>
        <p:nvSpPr>
          <p:cNvPr id="16" name="Rectangle: Rounded Corners 15">
            <a:extLst>
              <a:ext uri="{FF2B5EF4-FFF2-40B4-BE49-F238E27FC236}">
                <a16:creationId xmlns:a16="http://schemas.microsoft.com/office/drawing/2014/main" id="{2691C233-28B9-41CF-AF1E-B6F81074DBFA}"/>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AU" sz="1200" b="1" i="0" u="none" strike="noStrike" kern="1200" cap="none" spc="0" normalizeH="0" baseline="0" noProof="0">
                <a:ln>
                  <a:noFill/>
                </a:ln>
                <a:solidFill>
                  <a:srgbClr val="009CA6"/>
                </a:solidFill>
                <a:effectLst/>
                <a:uLnTx/>
                <a:uFillTx/>
                <a:latin typeface="VIC" panose="00000500000000000000" pitchFamily="2" charset="0"/>
                <a:ea typeface="+mn-ea"/>
                <a:cs typeface="+mn-cs"/>
              </a:rPr>
              <a:t>Session 1</a:t>
            </a:r>
            <a:endParaRPr kumimoji="0" lang="en-AU" sz="1200" b="0" i="0" u="none" strike="noStrike" kern="1200" cap="none" spc="0" normalizeH="0" baseline="0" noProof="0">
              <a:ln>
                <a:noFill/>
              </a:ln>
              <a:solidFill>
                <a:srgbClr val="009CA6"/>
              </a:solidFill>
              <a:effectLst/>
              <a:uLnTx/>
              <a:uFillTx/>
              <a:latin typeface="VIC" panose="00000500000000000000" pitchFamily="2" charset="0"/>
              <a:ea typeface="+mn-ea"/>
              <a:cs typeface="+mn-cs"/>
            </a:endParaRPr>
          </a:p>
        </p:txBody>
      </p:sp>
      <p:sp>
        <p:nvSpPr>
          <p:cNvPr id="3" name="Rectangle: Rounded Corners 2">
            <a:extLst>
              <a:ext uri="{FF2B5EF4-FFF2-40B4-BE49-F238E27FC236}">
                <a16:creationId xmlns:a16="http://schemas.microsoft.com/office/drawing/2014/main" id="{CE8B628C-FECC-4CFB-B7B2-53A99B568A97}"/>
              </a:ext>
            </a:extLst>
          </p:cNvPr>
          <p:cNvSpPr/>
          <p:nvPr/>
        </p:nvSpPr>
        <p:spPr>
          <a:xfrm>
            <a:off x="1114425" y="1720909"/>
            <a:ext cx="6871597" cy="3441641"/>
          </a:xfrm>
          <a:prstGeom prst="roundRect">
            <a:avLst>
              <a:gd name="adj" fmla="val 11717"/>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r>
              <a:rPr lang="en-AU" sz="1600">
                <a:solidFill>
                  <a:srgbClr val="53565A"/>
                </a:solidFill>
                <a:latin typeface="VIC"/>
              </a:rPr>
              <a:t>In order to ensure cultural safety for our Aboriginal clients, it is highly recommended that a secondary consultation with an Aboriginal Community Controlled Organisation is conducted as part of any decision about information sharing, or the assessment and management of family violence risk. </a:t>
            </a:r>
            <a:endParaRPr lang="en-US"/>
          </a:p>
        </p:txBody>
      </p:sp>
      <p:pic>
        <p:nvPicPr>
          <p:cNvPr id="6" name="Picture 5" descr="A picture containing text, silhouette, vector graphics&#10;&#10;Description automatically generated">
            <a:extLst>
              <a:ext uri="{FF2B5EF4-FFF2-40B4-BE49-F238E27FC236}">
                <a16:creationId xmlns:a16="http://schemas.microsoft.com/office/drawing/2014/main" id="{C74334AC-1B5C-443B-9263-3D06E2073B3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5" name="Slide Number Placeholder 4">
            <a:extLst>
              <a:ext uri="{FF2B5EF4-FFF2-40B4-BE49-F238E27FC236}">
                <a16:creationId xmlns:a16="http://schemas.microsoft.com/office/drawing/2014/main" id="{A0C368EC-C96D-4DB9-8A65-B2B935EC4604}"/>
              </a:ext>
            </a:extLst>
          </p:cNvPr>
          <p:cNvSpPr>
            <a:spLocks noGrp="1"/>
          </p:cNvSpPr>
          <p:nvPr>
            <p:ph type="sldNum" sz="quarter" idx="12"/>
          </p:nvPr>
        </p:nvSpPr>
        <p:spPr/>
        <p:txBody>
          <a:bodyPr/>
          <a:lstStyle/>
          <a:p>
            <a:fld id="{636C11FB-B6ED-4826-AA49-B2A0CC68C0B4}" type="slidenum">
              <a:rPr lang="en-AU" smtClean="0"/>
              <a:pPr/>
              <a:t>12</a:t>
            </a:fld>
            <a:endParaRPr lang="en-AU"/>
          </a:p>
        </p:txBody>
      </p:sp>
    </p:spTree>
    <p:extLst>
      <p:ext uri="{BB962C8B-B14F-4D97-AF65-F5344CB8AC3E}">
        <p14:creationId xmlns:p14="http://schemas.microsoft.com/office/powerpoint/2010/main" val="3791604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1039365" y="2684526"/>
            <a:ext cx="7065271" cy="1488949"/>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marL="0" marR="0" lvl="0" indent="0" algn="ctr" defTabSz="457200" rtl="0" eaLnBrk="1" fontAlgn="auto" latinLnBrk="0" hangingPunct="1">
              <a:lnSpc>
                <a:spcPct val="100000"/>
              </a:lnSpc>
              <a:spcBef>
                <a:spcPts val="0"/>
              </a:spcBef>
              <a:spcAft>
                <a:spcPts val="338"/>
              </a:spcAft>
              <a:buClrTx/>
              <a:buSzTx/>
              <a:buFontTx/>
              <a:buNone/>
              <a:tabLst/>
              <a:defRPr/>
            </a:pPr>
            <a:r>
              <a:rPr kumimoji="0" lang="en-AU" sz="4400" b="1" i="0" u="none" strike="noStrike" kern="1200" cap="none" spc="0" normalizeH="0" baseline="0" noProof="0">
                <a:ln>
                  <a:noFill/>
                </a:ln>
                <a:solidFill>
                  <a:srgbClr val="009CA6"/>
                </a:solidFill>
                <a:effectLst/>
                <a:uLnTx/>
                <a:uFillTx/>
                <a:latin typeface="VIC" panose="00000500000000000000" pitchFamily="2" charset="0"/>
                <a:ea typeface="+mn-ea"/>
                <a:cs typeface="+mn-cs"/>
              </a:rPr>
              <a:t>Activity</a:t>
            </a:r>
          </a:p>
        </p:txBody>
      </p:sp>
      <p:sp>
        <p:nvSpPr>
          <p:cNvPr id="2" name="Slide Number Placeholder 1">
            <a:extLst>
              <a:ext uri="{FF2B5EF4-FFF2-40B4-BE49-F238E27FC236}">
                <a16:creationId xmlns:a16="http://schemas.microsoft.com/office/drawing/2014/main" id="{62A3FC0C-1292-452C-BC48-B23EE880DE45}"/>
              </a:ext>
            </a:extLst>
          </p:cNvPr>
          <p:cNvSpPr>
            <a:spLocks noGrp="1"/>
          </p:cNvSpPr>
          <p:nvPr>
            <p:ph type="sldNum" sz="quarter" idx="12"/>
          </p:nvPr>
        </p:nvSpPr>
        <p:spPr/>
        <p:txBody>
          <a:bodyPr/>
          <a:lstStyle/>
          <a:p>
            <a:fld id="{636C11FB-B6ED-4826-AA49-B2A0CC68C0B4}" type="slidenum">
              <a:rPr lang="en-AU" smtClean="0"/>
              <a:pPr/>
              <a:t>13</a:t>
            </a:fld>
            <a:endParaRPr lang="en-AU"/>
          </a:p>
        </p:txBody>
      </p:sp>
    </p:spTree>
    <p:extLst>
      <p:ext uri="{BB962C8B-B14F-4D97-AF65-F5344CB8AC3E}">
        <p14:creationId xmlns:p14="http://schemas.microsoft.com/office/powerpoint/2010/main" val="214642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E3A981-E2E7-4B3A-829B-0266E8DCE5F9}"/>
              </a:ext>
            </a:extLst>
          </p:cNvPr>
          <p:cNvGrpSpPr/>
          <p:nvPr/>
        </p:nvGrpSpPr>
        <p:grpSpPr>
          <a:xfrm>
            <a:off x="243716" y="122404"/>
            <a:ext cx="540000" cy="540000"/>
            <a:chOff x="-1769596" y="1619646"/>
            <a:chExt cx="540000" cy="540000"/>
          </a:xfrm>
        </p:grpSpPr>
        <p:sp>
          <p:nvSpPr>
            <p:cNvPr id="17" name="Oval 16">
              <a:extLst>
                <a:ext uri="{FF2B5EF4-FFF2-40B4-BE49-F238E27FC236}">
                  <a16:creationId xmlns:a16="http://schemas.microsoft.com/office/drawing/2014/main" id="{B1377B77-C72F-4881-AFD3-5454A64F1472}"/>
                </a:ext>
              </a:extLst>
            </p:cNvPr>
            <p:cNvSpPr/>
            <p:nvPr/>
          </p:nvSpPr>
          <p:spPr>
            <a:xfrm>
              <a:off x="-1769596" y="1619646"/>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white"/>
                </a:solidFill>
                <a:effectLst/>
                <a:uLnTx/>
                <a:uFillTx/>
                <a:latin typeface="VIC Light"/>
                <a:ea typeface="+mn-ea"/>
                <a:cs typeface="+mn-cs"/>
              </a:endParaRPr>
            </a:p>
          </p:txBody>
        </p:sp>
        <p:pic>
          <p:nvPicPr>
            <p:cNvPr id="23" name="Picture 22" descr="A picture containing drawing&#10;&#10;Description automatically generated">
              <a:extLst>
                <a:ext uri="{FF2B5EF4-FFF2-40B4-BE49-F238E27FC236}">
                  <a16:creationId xmlns:a16="http://schemas.microsoft.com/office/drawing/2014/main" id="{0046F89E-0DF8-45CB-9122-E3BDF5159E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4145" y="1619646"/>
              <a:ext cx="504549" cy="504549"/>
            </a:xfrm>
            <a:prstGeom prst="rect">
              <a:avLst/>
            </a:prstGeom>
          </p:spPr>
        </p:pic>
      </p:grpSp>
      <p:sp>
        <p:nvSpPr>
          <p:cNvPr id="14" name="Title 3">
            <a:extLst>
              <a:ext uri="{FF2B5EF4-FFF2-40B4-BE49-F238E27FC236}">
                <a16:creationId xmlns:a16="http://schemas.microsoft.com/office/drawing/2014/main" id="{BDD06CBC-C482-42E6-A397-BB1B24B98FD4}"/>
              </a:ext>
            </a:extLst>
          </p:cNvPr>
          <p:cNvSpPr txBox="1">
            <a:spLocks/>
          </p:cNvSpPr>
          <p:nvPr/>
        </p:nvSpPr>
        <p:spPr>
          <a:xfrm>
            <a:off x="996287" y="176270"/>
            <a:ext cx="6271780"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marL="0" marR="0" lvl="0" indent="0" algn="l" defTabSz="457200" rtl="0" eaLnBrk="1" fontAlgn="auto" latinLnBrk="0" hangingPunct="1">
              <a:lnSpc>
                <a:spcPct val="100000"/>
              </a:lnSpc>
              <a:spcBef>
                <a:spcPts val="0"/>
              </a:spcBef>
              <a:spcAft>
                <a:spcPts val="338"/>
              </a:spcAft>
              <a:buClrTx/>
              <a:buSzTx/>
              <a:buFontTx/>
              <a:buNone/>
              <a:tabLst/>
              <a:defRPr/>
            </a:pPr>
            <a:r>
              <a:rPr kumimoji="0" lang="en-AU" sz="1710" b="1" i="0" u="none" strike="noStrike" kern="1200" cap="none" spc="0" normalizeH="0" baseline="0" noProof="0">
                <a:ln>
                  <a:noFill/>
                </a:ln>
                <a:solidFill>
                  <a:srgbClr val="009CA6"/>
                </a:solidFill>
                <a:effectLst/>
                <a:uLnTx/>
                <a:uFillTx/>
                <a:latin typeface="VIC"/>
                <a:ea typeface="+mn-ea"/>
                <a:cs typeface="+mn-cs"/>
              </a:rPr>
              <a:t>Who can I share </a:t>
            </a:r>
            <a:r>
              <a:rPr kumimoji="0" lang="en-AU" sz="1710" b="1" i="0" u="none" strike="noStrike" kern="1200" cap="none" spc="0" normalizeH="0" baseline="0" noProof="0" err="1">
                <a:ln>
                  <a:noFill/>
                </a:ln>
                <a:solidFill>
                  <a:srgbClr val="009CA6"/>
                </a:solidFill>
                <a:effectLst/>
                <a:uLnTx/>
                <a:uFillTx/>
                <a:latin typeface="VIC"/>
                <a:ea typeface="+mn-ea"/>
                <a:cs typeface="+mn-cs"/>
              </a:rPr>
              <a:t>famil</a:t>
            </a:r>
            <a:r>
              <a:rPr lang="en-AU">
                <a:solidFill>
                  <a:srgbClr val="009CA6"/>
                </a:solidFill>
                <a:latin typeface="VIC"/>
              </a:rPr>
              <a:t>y violence information with</a:t>
            </a:r>
            <a:r>
              <a:rPr kumimoji="0" lang="en-AU" sz="1710" b="1" i="0" u="none" strike="noStrike" kern="1200" cap="none" spc="0" normalizeH="0" baseline="0" noProof="0">
                <a:ln>
                  <a:noFill/>
                </a:ln>
                <a:solidFill>
                  <a:srgbClr val="009CA6"/>
                </a:solidFill>
                <a:effectLst/>
                <a:uLnTx/>
                <a:uFillTx/>
                <a:latin typeface="VIC"/>
                <a:ea typeface="+mn-ea"/>
                <a:cs typeface="+mn-cs"/>
              </a:rPr>
              <a:t>?</a:t>
            </a:r>
          </a:p>
        </p:txBody>
      </p:sp>
      <p:sp>
        <p:nvSpPr>
          <p:cNvPr id="16" name="Rectangle: Rounded Corners 15">
            <a:extLst>
              <a:ext uri="{FF2B5EF4-FFF2-40B4-BE49-F238E27FC236}">
                <a16:creationId xmlns:a16="http://schemas.microsoft.com/office/drawing/2014/main" id="{2691C233-28B9-41CF-AF1E-B6F81074DBFA}"/>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AU" sz="1200" b="1" i="0" u="none" strike="noStrike" kern="1200" cap="none" spc="0" normalizeH="0" baseline="0" noProof="0">
                <a:ln>
                  <a:noFill/>
                </a:ln>
                <a:solidFill>
                  <a:srgbClr val="009CA6"/>
                </a:solidFill>
                <a:effectLst/>
                <a:uLnTx/>
                <a:uFillTx/>
                <a:latin typeface="VIC" panose="00000500000000000000" pitchFamily="2" charset="0"/>
                <a:ea typeface="+mn-ea"/>
                <a:cs typeface="+mn-cs"/>
              </a:rPr>
              <a:t>Session 1</a:t>
            </a:r>
            <a:endParaRPr kumimoji="0" lang="en-AU" sz="1200" b="0" i="0" u="none" strike="noStrike" kern="1200" cap="none" spc="0" normalizeH="0" baseline="0" noProof="0">
              <a:ln>
                <a:noFill/>
              </a:ln>
              <a:solidFill>
                <a:srgbClr val="009CA6"/>
              </a:solidFill>
              <a:effectLst/>
              <a:uLnTx/>
              <a:uFillTx/>
              <a:latin typeface="VIC" panose="00000500000000000000" pitchFamily="2" charset="0"/>
              <a:ea typeface="+mn-ea"/>
              <a:cs typeface="+mn-cs"/>
            </a:endParaRPr>
          </a:p>
        </p:txBody>
      </p:sp>
      <p:pic>
        <p:nvPicPr>
          <p:cNvPr id="12" name="Picture 11" descr="A picture containing icon&#10;&#10;Description automatically generated">
            <a:extLst>
              <a:ext uri="{FF2B5EF4-FFF2-40B4-BE49-F238E27FC236}">
                <a16:creationId xmlns:a16="http://schemas.microsoft.com/office/drawing/2014/main" id="{74414B55-C399-4417-9A75-AF27CFDF0BC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6200000" flipH="1">
            <a:off x="7660491" y="742037"/>
            <a:ext cx="747192" cy="578825"/>
          </a:xfrm>
          <a:prstGeom prst="rect">
            <a:avLst/>
          </a:prstGeom>
        </p:spPr>
      </p:pic>
      <p:sp>
        <p:nvSpPr>
          <p:cNvPr id="13" name="TextBox 12">
            <a:extLst>
              <a:ext uri="{FF2B5EF4-FFF2-40B4-BE49-F238E27FC236}">
                <a16:creationId xmlns:a16="http://schemas.microsoft.com/office/drawing/2014/main" id="{4EA165A8-EB2A-40EA-A3DC-7B08E664FD76}"/>
              </a:ext>
            </a:extLst>
          </p:cNvPr>
          <p:cNvSpPr txBox="1"/>
          <p:nvPr/>
        </p:nvSpPr>
        <p:spPr>
          <a:xfrm>
            <a:off x="8213719" y="866476"/>
            <a:ext cx="38967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a:ln>
                  <a:noFill/>
                </a:ln>
                <a:solidFill>
                  <a:srgbClr val="53565A">
                    <a:lumMod val="60000"/>
                    <a:lumOff val="40000"/>
                  </a:srgbClr>
                </a:solidFill>
                <a:effectLst/>
                <a:uLnTx/>
                <a:uFillTx/>
                <a:latin typeface="VIC Light"/>
                <a:ea typeface="+mn-ea"/>
                <a:cs typeface="+mn-cs"/>
              </a:rPr>
              <a:t>Activity</a:t>
            </a:r>
            <a:r>
              <a:rPr kumimoji="0" lang="en-AU" sz="1400" b="0" i="0" u="none" strike="noStrike" kern="1200" cap="none" spc="0" normalizeH="0" baseline="0" noProof="0">
                <a:ln>
                  <a:noFill/>
                </a:ln>
                <a:solidFill>
                  <a:srgbClr val="53565A">
                    <a:lumMod val="40000"/>
                    <a:lumOff val="60000"/>
                  </a:srgbClr>
                </a:solidFill>
                <a:effectLst/>
                <a:uLnTx/>
                <a:uFillTx/>
                <a:latin typeface="VIC Light"/>
                <a:ea typeface="+mn-ea"/>
                <a:cs typeface="+mn-cs"/>
              </a:rPr>
              <a:t> </a:t>
            </a:r>
          </a:p>
        </p:txBody>
      </p:sp>
      <p:sp>
        <p:nvSpPr>
          <p:cNvPr id="18" name="Rectangle: Rounded Corners 17">
            <a:extLst>
              <a:ext uri="{FF2B5EF4-FFF2-40B4-BE49-F238E27FC236}">
                <a16:creationId xmlns:a16="http://schemas.microsoft.com/office/drawing/2014/main" id="{DA2A11F0-FDC1-41EA-9BD3-F5688841C069}"/>
              </a:ext>
            </a:extLst>
          </p:cNvPr>
          <p:cNvSpPr/>
          <p:nvPr/>
        </p:nvSpPr>
        <p:spPr>
          <a:xfrm>
            <a:off x="996287" y="1672322"/>
            <a:ext cx="3256206" cy="4018770"/>
          </a:xfrm>
          <a:prstGeom prst="roundRect">
            <a:avLst>
              <a:gd name="adj" fmla="val 8090"/>
            </a:avLst>
          </a:prstGeom>
          <a:solidFill>
            <a:schemeClr val="accent2">
              <a:alpha val="22000"/>
            </a:schemeClr>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600" i="0" u="none" strike="noStrike" kern="1200" cap="none" spc="0" normalizeH="0" baseline="0" noProof="0">
                <a:ln>
                  <a:noFill/>
                </a:ln>
                <a:solidFill>
                  <a:srgbClr val="009CA6"/>
                </a:solidFill>
                <a:effectLst/>
                <a:uLnTx/>
                <a:uFillTx/>
                <a:latin typeface="VIC"/>
                <a:ea typeface="+mn-ea"/>
                <a:cs typeface="+mn-cs"/>
              </a:rPr>
              <a:t>You can share family violence information with other</a:t>
            </a:r>
            <a:r>
              <a:rPr kumimoji="0" lang="en-AU" sz="1600" b="1" i="0" u="none" strike="noStrike" kern="1200" cap="none" spc="0" normalizeH="0" baseline="0" noProof="0">
                <a:ln>
                  <a:noFill/>
                </a:ln>
                <a:solidFill>
                  <a:srgbClr val="009CA6"/>
                </a:solidFill>
                <a:effectLst/>
                <a:uLnTx/>
                <a:uFillTx/>
                <a:latin typeface="VIC"/>
                <a:ea typeface="+mn-ea"/>
                <a:cs typeface="+mn-cs"/>
              </a:rPr>
              <a:t> Information Sharing Entities (ISE)</a:t>
            </a:r>
            <a:r>
              <a:rPr kumimoji="0" lang="en-AU" sz="1600" i="0" u="none" strike="noStrike" kern="1200" cap="none" spc="0" normalizeH="0" baseline="0" noProof="0">
                <a:ln>
                  <a:noFill/>
                </a:ln>
                <a:solidFill>
                  <a:srgbClr val="009CA6"/>
                </a:solidFill>
                <a:effectLst/>
                <a:uLnTx/>
                <a:uFillTx/>
                <a:latin typeface="VIC"/>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1600">
              <a:solidFill>
                <a:srgbClr val="009CA6"/>
              </a:solidFill>
              <a:latin typeface="VIC"/>
            </a:endParaRPr>
          </a:p>
          <a:p>
            <a:pPr lvl="0" algn="ctr">
              <a:defRPr/>
            </a:pPr>
            <a:r>
              <a:rPr kumimoji="0" lang="en-AU" sz="1600" i="0" u="none" strike="noStrike" kern="1200" cap="none" spc="0" normalizeH="0" baseline="0" noProof="0">
                <a:ln>
                  <a:noFill/>
                </a:ln>
                <a:solidFill>
                  <a:srgbClr val="009CA6"/>
                </a:solidFill>
                <a:effectLst/>
                <a:uLnTx/>
                <a:uFillTx/>
                <a:latin typeface="VIC"/>
                <a:ea typeface="+mn-ea"/>
                <a:cs typeface="+mn-cs"/>
              </a:rPr>
              <a:t>This activity </a:t>
            </a:r>
            <a:r>
              <a:rPr lang="en-AU" sz="1600">
                <a:solidFill>
                  <a:srgbClr val="009CA6"/>
                </a:solidFill>
                <a:latin typeface="VIC"/>
              </a:rPr>
              <a:t>will show you how to figure out if an organisation is an ISE so you know whether you can share information with them or request risk-relevant information from them.</a:t>
            </a:r>
            <a:endParaRPr kumimoji="0" lang="en-AU" sz="1600" i="0" u="none" strike="noStrike" kern="1200" cap="none" spc="0" normalizeH="0" baseline="0" noProof="0">
              <a:ln>
                <a:noFill/>
              </a:ln>
              <a:solidFill>
                <a:srgbClr val="009CA6"/>
              </a:solidFill>
              <a:effectLst/>
              <a:uLnTx/>
              <a:uFillTx/>
              <a:latin typeface="VIC"/>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sz="1600">
              <a:solidFill>
                <a:srgbClr val="009CA6"/>
              </a:solidFill>
              <a:latin typeface="VIC"/>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600" i="0" u="none" strike="noStrike" kern="1200" cap="none" spc="0" normalizeH="0" baseline="0" noProof="0">
              <a:ln>
                <a:noFill/>
              </a:ln>
              <a:solidFill>
                <a:srgbClr val="009CA6"/>
              </a:solidFill>
              <a:effectLst/>
              <a:uLnTx/>
              <a:uFillTx/>
              <a:latin typeface="VIC"/>
              <a:ea typeface="+mn-ea"/>
              <a:cs typeface="+mn-cs"/>
            </a:endParaRPr>
          </a:p>
        </p:txBody>
      </p:sp>
      <p:grpSp>
        <p:nvGrpSpPr>
          <p:cNvPr id="3" name="Group 2">
            <a:extLst>
              <a:ext uri="{FF2B5EF4-FFF2-40B4-BE49-F238E27FC236}">
                <a16:creationId xmlns:a16="http://schemas.microsoft.com/office/drawing/2014/main" id="{0DB6D751-1D13-47F1-9017-733281DE3EAF}"/>
              </a:ext>
            </a:extLst>
          </p:cNvPr>
          <p:cNvGrpSpPr/>
          <p:nvPr/>
        </p:nvGrpSpPr>
        <p:grpSpPr>
          <a:xfrm>
            <a:off x="4142528" y="1647194"/>
            <a:ext cx="4032983" cy="4043898"/>
            <a:chOff x="4022210" y="1647194"/>
            <a:chExt cx="4032983" cy="4043898"/>
          </a:xfrm>
        </p:grpSpPr>
        <p:pic>
          <p:nvPicPr>
            <p:cNvPr id="5" name="Picture 4" descr="Icon&#10;&#10;Description automatically generated">
              <a:extLst>
                <a:ext uri="{FF2B5EF4-FFF2-40B4-BE49-F238E27FC236}">
                  <a16:creationId xmlns:a16="http://schemas.microsoft.com/office/drawing/2014/main" id="{91731F3A-B6EB-46EF-88C8-DD22ADCFD593}"/>
                </a:ext>
              </a:extLst>
            </p:cNvPr>
            <p:cNvPicPr>
              <a:picLocks noChangeAspect="1"/>
            </p:cNvPicPr>
            <p:nvPr/>
          </p:nvPicPr>
          <p:blipFill>
            <a:blip r:embed="rId5" cstate="hqprint">
              <a:alphaModFix amt="42000"/>
              <a:extLst>
                <a:ext uri="{28A0092B-C50C-407E-A947-70E740481C1C}">
                  <a14:useLocalDpi xmlns:a14="http://schemas.microsoft.com/office/drawing/2010/main" val="0"/>
                </a:ext>
              </a:extLst>
            </a:blip>
            <a:stretch>
              <a:fillRect/>
            </a:stretch>
          </p:blipFill>
          <p:spPr>
            <a:xfrm>
              <a:off x="5784913" y="2080542"/>
              <a:ext cx="2270280" cy="2041512"/>
            </a:xfrm>
            <a:prstGeom prst="rect">
              <a:avLst/>
            </a:prstGeom>
            <a:solidFill>
              <a:schemeClr val="bg1"/>
            </a:solidFill>
          </p:spPr>
        </p:pic>
        <p:pic>
          <p:nvPicPr>
            <p:cNvPr id="20" name="Picture 19" descr="A picture containing text, vector graphics&#10;&#10;Description automatically generated">
              <a:extLst>
                <a:ext uri="{FF2B5EF4-FFF2-40B4-BE49-F238E27FC236}">
                  <a16:creationId xmlns:a16="http://schemas.microsoft.com/office/drawing/2014/main" id="{4455C64A-84D2-408B-B714-7B0E99700FC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022210" y="1647194"/>
              <a:ext cx="2270279" cy="2270279"/>
            </a:xfrm>
            <a:prstGeom prst="rect">
              <a:avLst/>
            </a:prstGeom>
          </p:spPr>
        </p:pic>
        <p:pic>
          <p:nvPicPr>
            <p:cNvPr id="21" name="Picture 20" descr="A picture containing text, vector graphics&#10;&#10;Description automatically generated">
              <a:extLst>
                <a:ext uri="{FF2B5EF4-FFF2-40B4-BE49-F238E27FC236}">
                  <a16:creationId xmlns:a16="http://schemas.microsoft.com/office/drawing/2014/main" id="{670E11B0-DC77-44B3-89D2-A1861FE4753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559930" y="3420812"/>
              <a:ext cx="2270280" cy="2270280"/>
            </a:xfrm>
            <a:prstGeom prst="rect">
              <a:avLst/>
            </a:prstGeom>
          </p:spPr>
        </p:pic>
        <p:pic>
          <p:nvPicPr>
            <p:cNvPr id="8" name="Picture 7" descr="Icon&#10;&#10;Description automatically generated">
              <a:extLst>
                <a:ext uri="{FF2B5EF4-FFF2-40B4-BE49-F238E27FC236}">
                  <a16:creationId xmlns:a16="http://schemas.microsoft.com/office/drawing/2014/main" id="{CBA176B9-3D21-4476-BC9F-C10A25078D0C}"/>
                </a:ext>
              </a:extLst>
            </p:cNvPr>
            <p:cNvPicPr>
              <a:picLocks noChangeAspect="1"/>
            </p:cNvPicPr>
            <p:nvPr/>
          </p:nvPicPr>
          <p:blipFill>
            <a:blip r:embed="rId8" cstate="hqprint">
              <a:alphaModFix amt="51000"/>
              <a:extLst>
                <a:ext uri="{28A0092B-C50C-407E-A947-70E740481C1C}">
                  <a14:useLocalDpi xmlns:a14="http://schemas.microsoft.com/office/drawing/2010/main" val="0"/>
                </a:ext>
              </a:extLst>
            </a:blip>
            <a:stretch>
              <a:fillRect/>
            </a:stretch>
          </p:blipFill>
          <p:spPr>
            <a:xfrm rot="10958326" flipH="1">
              <a:off x="4183302" y="3070319"/>
              <a:ext cx="1941231" cy="2265733"/>
            </a:xfrm>
            <a:prstGeom prst="rect">
              <a:avLst/>
            </a:prstGeom>
          </p:spPr>
        </p:pic>
      </p:grpSp>
      <p:sp>
        <p:nvSpPr>
          <p:cNvPr id="6" name="Slide Number Placeholder 5">
            <a:extLst>
              <a:ext uri="{FF2B5EF4-FFF2-40B4-BE49-F238E27FC236}">
                <a16:creationId xmlns:a16="http://schemas.microsoft.com/office/drawing/2014/main" id="{E201625C-BB0F-43A9-9595-B50804873CD0}"/>
              </a:ext>
            </a:extLst>
          </p:cNvPr>
          <p:cNvSpPr>
            <a:spLocks noGrp="1"/>
          </p:cNvSpPr>
          <p:nvPr>
            <p:ph type="sldNum" sz="quarter" idx="12"/>
          </p:nvPr>
        </p:nvSpPr>
        <p:spPr/>
        <p:txBody>
          <a:bodyPr/>
          <a:lstStyle/>
          <a:p>
            <a:fld id="{636C11FB-B6ED-4826-AA49-B2A0CC68C0B4}" type="slidenum">
              <a:rPr lang="en-AU" smtClean="0"/>
              <a:pPr/>
              <a:t>14</a:t>
            </a:fld>
            <a:endParaRPr lang="en-AU"/>
          </a:p>
        </p:txBody>
      </p:sp>
    </p:spTree>
    <p:extLst>
      <p:ext uri="{BB962C8B-B14F-4D97-AF65-F5344CB8AC3E}">
        <p14:creationId xmlns:p14="http://schemas.microsoft.com/office/powerpoint/2010/main" val="3756388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230557D-A214-418A-9D49-64AA2F2D951A}"/>
              </a:ext>
            </a:extLst>
          </p:cNvPr>
          <p:cNvGrpSpPr/>
          <p:nvPr/>
        </p:nvGrpSpPr>
        <p:grpSpPr>
          <a:xfrm>
            <a:off x="-119066" y="-255692"/>
            <a:ext cx="1913861" cy="973107"/>
            <a:chOff x="311296" y="1277800"/>
            <a:chExt cx="1913861" cy="973107"/>
          </a:xfrm>
        </p:grpSpPr>
        <p:grpSp>
          <p:nvGrpSpPr>
            <p:cNvPr id="21" name="Group 20">
              <a:extLst>
                <a:ext uri="{FF2B5EF4-FFF2-40B4-BE49-F238E27FC236}">
                  <a16:creationId xmlns:a16="http://schemas.microsoft.com/office/drawing/2014/main" id="{29FDC923-746C-4DDA-80BF-339E4299F525}"/>
                </a:ext>
              </a:extLst>
            </p:cNvPr>
            <p:cNvGrpSpPr/>
            <p:nvPr/>
          </p:nvGrpSpPr>
          <p:grpSpPr>
            <a:xfrm>
              <a:off x="311296" y="1277800"/>
              <a:ext cx="1913861" cy="964433"/>
              <a:chOff x="0" y="3004567"/>
              <a:chExt cx="1913861" cy="964433"/>
            </a:xfrm>
          </p:grpSpPr>
          <p:sp>
            <p:nvSpPr>
              <p:cNvPr id="25" name="Oval 24">
                <a:extLst>
                  <a:ext uri="{FF2B5EF4-FFF2-40B4-BE49-F238E27FC236}">
                    <a16:creationId xmlns:a16="http://schemas.microsoft.com/office/drawing/2014/main" id="{119458CB-37CB-4D96-9C0E-5EF667C1D96C}"/>
                  </a:ext>
                </a:extLst>
              </p:cNvPr>
              <p:cNvSpPr/>
              <p:nvPr/>
            </p:nvSpPr>
            <p:spPr>
              <a:xfrm>
                <a:off x="430273" y="3429000"/>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white"/>
                  </a:solidFill>
                  <a:effectLst/>
                  <a:uLnTx/>
                  <a:uFillTx/>
                  <a:latin typeface="VIC Light"/>
                  <a:ea typeface="+mn-ea"/>
                  <a:cs typeface="+mn-cs"/>
                </a:endParaRPr>
              </a:p>
            </p:txBody>
          </p:sp>
          <p:sp>
            <p:nvSpPr>
              <p:cNvPr id="26" name="Rectangle 25">
                <a:extLst>
                  <a:ext uri="{FF2B5EF4-FFF2-40B4-BE49-F238E27FC236}">
                    <a16:creationId xmlns:a16="http://schemas.microsoft.com/office/drawing/2014/main" id="{F4D4ABDA-6909-455E-BB81-8E01FF1EFD12}"/>
                  </a:ext>
                </a:extLst>
              </p:cNvPr>
              <p:cNvSpPr/>
              <p:nvPr/>
            </p:nvSpPr>
            <p:spPr>
              <a:xfrm>
                <a:off x="0" y="3004567"/>
                <a:ext cx="1913861" cy="4146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a:ln>
                    <a:noFill/>
                  </a:ln>
                  <a:solidFill>
                    <a:srgbClr val="009CA6"/>
                  </a:solidFill>
                  <a:effectLst/>
                  <a:uLnTx/>
                  <a:uFillTx/>
                  <a:latin typeface="VIC"/>
                  <a:ea typeface="+mn-ea"/>
                  <a:cs typeface="+mn-cs"/>
                </a:endParaRPr>
              </a:p>
            </p:txBody>
          </p:sp>
        </p:grpSp>
        <p:pic>
          <p:nvPicPr>
            <p:cNvPr id="27" name="Picture 26" descr="A picture containing drawing, shirt&#10;&#10;Description automatically generated">
              <a:extLst>
                <a:ext uri="{FF2B5EF4-FFF2-40B4-BE49-F238E27FC236}">
                  <a16:creationId xmlns:a16="http://schemas.microsoft.com/office/drawing/2014/main" id="{A52EB585-B8CE-48F5-AE1E-9EAC31BB30F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1569" y="1710907"/>
              <a:ext cx="540000" cy="540000"/>
            </a:xfrm>
            <a:prstGeom prst="rect">
              <a:avLst/>
            </a:prstGeom>
          </p:spPr>
        </p:pic>
      </p:grpSp>
      <p:sp>
        <p:nvSpPr>
          <p:cNvPr id="39" name="Title 3">
            <a:extLst>
              <a:ext uri="{FF2B5EF4-FFF2-40B4-BE49-F238E27FC236}">
                <a16:creationId xmlns:a16="http://schemas.microsoft.com/office/drawing/2014/main" id="{E8700417-2960-48A8-9C39-0ACC9E84CEA7}"/>
              </a:ext>
            </a:extLst>
          </p:cNvPr>
          <p:cNvSpPr txBox="1">
            <a:spLocks/>
          </p:cNvSpPr>
          <p:nvPr/>
        </p:nvSpPr>
        <p:spPr>
          <a:xfrm>
            <a:off x="941695" y="176270"/>
            <a:ext cx="6326371"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lvl="0">
              <a:spcAft>
                <a:spcPts val="338"/>
              </a:spcAft>
              <a:defRPr/>
            </a:pPr>
            <a:r>
              <a:rPr lang="en-AU" sz="1600">
                <a:solidFill>
                  <a:srgbClr val="009CA6"/>
                </a:solidFill>
              </a:rPr>
              <a:t>Who can I share famil</a:t>
            </a:r>
            <a:r>
              <a:rPr lang="en-AU">
                <a:solidFill>
                  <a:srgbClr val="009CA6"/>
                </a:solidFill>
              </a:rPr>
              <a:t>y violence information with</a:t>
            </a:r>
            <a:r>
              <a:rPr lang="en-AU" sz="1600">
                <a:solidFill>
                  <a:srgbClr val="009CA6"/>
                </a:solidFill>
              </a:rPr>
              <a:t>?</a:t>
            </a:r>
          </a:p>
        </p:txBody>
      </p:sp>
      <p:sp>
        <p:nvSpPr>
          <p:cNvPr id="40" name="Rectangle: Rounded Corners 39">
            <a:extLst>
              <a:ext uri="{FF2B5EF4-FFF2-40B4-BE49-F238E27FC236}">
                <a16:creationId xmlns:a16="http://schemas.microsoft.com/office/drawing/2014/main" id="{8A17ED93-D943-4AED-BCEE-D8DA673F138A}"/>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AU" sz="1200" b="1" i="0" u="none" strike="noStrike" kern="1200" cap="none" spc="0" normalizeH="0" baseline="0" noProof="0">
                <a:ln>
                  <a:noFill/>
                </a:ln>
                <a:solidFill>
                  <a:srgbClr val="009CA6"/>
                </a:solidFill>
                <a:effectLst/>
                <a:uLnTx/>
                <a:uFillTx/>
                <a:latin typeface="VIC" panose="00000500000000000000" pitchFamily="2" charset="0"/>
                <a:ea typeface="+mn-ea"/>
                <a:cs typeface="+mn-cs"/>
              </a:rPr>
              <a:t>Session 1</a:t>
            </a:r>
            <a:endParaRPr kumimoji="0" lang="en-AU" sz="1200" b="0" i="0" u="none" strike="noStrike" kern="1200" cap="none" spc="0" normalizeH="0" baseline="0" noProof="0">
              <a:ln>
                <a:noFill/>
              </a:ln>
              <a:solidFill>
                <a:srgbClr val="009CA6"/>
              </a:solidFill>
              <a:effectLst/>
              <a:uLnTx/>
              <a:uFillTx/>
              <a:latin typeface="VIC" panose="00000500000000000000" pitchFamily="2" charset="0"/>
              <a:ea typeface="+mn-ea"/>
              <a:cs typeface="+mn-cs"/>
            </a:endParaRPr>
          </a:p>
        </p:txBody>
      </p:sp>
      <p:pic>
        <p:nvPicPr>
          <p:cNvPr id="20" name="Picture 19" descr="A picture containing icon&#10;&#10;Description automatically generated">
            <a:extLst>
              <a:ext uri="{FF2B5EF4-FFF2-40B4-BE49-F238E27FC236}">
                <a16:creationId xmlns:a16="http://schemas.microsoft.com/office/drawing/2014/main" id="{68641005-445C-4186-A3F3-DBA7C511692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6200000" flipH="1">
            <a:off x="7660491" y="742037"/>
            <a:ext cx="747192" cy="578825"/>
          </a:xfrm>
          <a:prstGeom prst="rect">
            <a:avLst/>
          </a:prstGeom>
        </p:spPr>
      </p:pic>
      <p:sp>
        <p:nvSpPr>
          <p:cNvPr id="22" name="TextBox 21">
            <a:extLst>
              <a:ext uri="{FF2B5EF4-FFF2-40B4-BE49-F238E27FC236}">
                <a16:creationId xmlns:a16="http://schemas.microsoft.com/office/drawing/2014/main" id="{56B5CE19-828B-48F2-922F-688922F66D6A}"/>
              </a:ext>
            </a:extLst>
          </p:cNvPr>
          <p:cNvSpPr txBox="1"/>
          <p:nvPr/>
        </p:nvSpPr>
        <p:spPr>
          <a:xfrm>
            <a:off x="8213719" y="866476"/>
            <a:ext cx="38967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a:ln>
                  <a:noFill/>
                </a:ln>
                <a:solidFill>
                  <a:srgbClr val="53565A">
                    <a:lumMod val="60000"/>
                    <a:lumOff val="40000"/>
                  </a:srgbClr>
                </a:solidFill>
                <a:effectLst/>
                <a:uLnTx/>
                <a:uFillTx/>
                <a:latin typeface="VIC Light"/>
                <a:ea typeface="+mn-ea"/>
                <a:cs typeface="+mn-cs"/>
              </a:rPr>
              <a:t>Activity</a:t>
            </a:r>
            <a:r>
              <a:rPr kumimoji="0" lang="en-AU" sz="1400" b="0" i="0" u="none" strike="noStrike" kern="1200" cap="none" spc="0" normalizeH="0" baseline="0" noProof="0">
                <a:ln>
                  <a:noFill/>
                </a:ln>
                <a:solidFill>
                  <a:srgbClr val="53565A">
                    <a:lumMod val="40000"/>
                    <a:lumOff val="60000"/>
                  </a:srgbClr>
                </a:solidFill>
                <a:effectLst/>
                <a:uLnTx/>
                <a:uFillTx/>
                <a:latin typeface="VIC Light"/>
                <a:ea typeface="+mn-ea"/>
                <a:cs typeface="+mn-cs"/>
              </a:rPr>
              <a:t> </a:t>
            </a:r>
          </a:p>
        </p:txBody>
      </p:sp>
      <p:sp>
        <p:nvSpPr>
          <p:cNvPr id="23" name="Rectangle: Rounded Corners 22">
            <a:extLst>
              <a:ext uri="{FF2B5EF4-FFF2-40B4-BE49-F238E27FC236}">
                <a16:creationId xmlns:a16="http://schemas.microsoft.com/office/drawing/2014/main" id="{102D4315-FDCD-45FB-81C6-4F3F5E09AD71}"/>
              </a:ext>
            </a:extLst>
          </p:cNvPr>
          <p:cNvSpPr/>
          <p:nvPr/>
        </p:nvSpPr>
        <p:spPr>
          <a:xfrm>
            <a:off x="659119" y="1535618"/>
            <a:ext cx="3728620" cy="1241929"/>
          </a:xfrm>
          <a:prstGeom prst="roundRect">
            <a:avLst>
              <a:gd name="adj" fmla="val 8090"/>
            </a:avLst>
          </a:prstGeom>
          <a:solidFill>
            <a:schemeClr val="bg1"/>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91440" tIns="144000" rIns="91440" bIns="4572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rgbClr val="009CA6"/>
                </a:solidFill>
                <a:effectLst/>
                <a:uLnTx/>
                <a:uFillTx/>
                <a:latin typeface="VIC Light"/>
                <a:ea typeface="+mn-ea"/>
                <a:cs typeface="+mn-cs"/>
              </a:rPr>
              <a:t>Step 1</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a:ln>
                <a:noFill/>
              </a:ln>
              <a:solidFill>
                <a:srgbClr val="009CA6"/>
              </a:solidFill>
              <a:effectLst/>
              <a:uLnTx/>
              <a:uFillTx/>
              <a:latin typeface="VIC Light"/>
              <a:ea typeface="+mn-ea"/>
              <a:cs typeface="+mn-cs"/>
            </a:endParaRPr>
          </a:p>
          <a:p>
            <a:r>
              <a:rPr lang="en-AU" sz="1200" b="1">
                <a:solidFill>
                  <a:schemeClr val="tx1"/>
                </a:solidFill>
              </a:rPr>
              <a:t>Write a list of organisations you commonly interact with.</a:t>
            </a:r>
            <a:r>
              <a:rPr lang="en-AU" sz="1200">
                <a:solidFill>
                  <a:schemeClr val="tx1"/>
                </a:solidFill>
              </a:rPr>
              <a:t> The main piece of information you will need is the organisation’s name.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a:ln>
                <a:noFill/>
              </a:ln>
              <a:solidFill>
                <a:srgbClr val="009CA6"/>
              </a:solidFill>
              <a:effectLst/>
              <a:uLnTx/>
              <a:uFillTx/>
              <a:latin typeface="VIC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a:ln>
                <a:noFill/>
              </a:ln>
              <a:solidFill>
                <a:srgbClr val="009CA6"/>
              </a:solidFill>
              <a:effectLst/>
              <a:uLnTx/>
              <a:uFillTx/>
              <a:latin typeface="VIC Light"/>
              <a:ea typeface="+mn-ea"/>
              <a:cs typeface="+mn-cs"/>
            </a:endParaRPr>
          </a:p>
          <a:p>
            <a:pPr>
              <a:defRPr/>
            </a:pPr>
            <a:endParaRPr lang="en-AU" sz="1000" b="1" i="0" u="none" strike="noStrike" kern="1200" cap="none" spc="0" normalizeH="0" baseline="0" noProof="0">
              <a:ln>
                <a:noFill/>
              </a:ln>
              <a:solidFill>
                <a:srgbClr val="009CA6"/>
              </a:solidFill>
              <a:effectLst/>
              <a:uLnTx/>
              <a:uFillTx/>
              <a:latin typeface="VIC Light"/>
            </a:endParaRPr>
          </a:p>
        </p:txBody>
      </p:sp>
      <p:sp>
        <p:nvSpPr>
          <p:cNvPr id="3" name="Rectangle 2">
            <a:extLst>
              <a:ext uri="{FF2B5EF4-FFF2-40B4-BE49-F238E27FC236}">
                <a16:creationId xmlns:a16="http://schemas.microsoft.com/office/drawing/2014/main" id="{DEF92875-9ABA-49B8-B37B-ABD92EC41109}"/>
              </a:ext>
            </a:extLst>
          </p:cNvPr>
          <p:cNvSpPr/>
          <p:nvPr/>
        </p:nvSpPr>
        <p:spPr>
          <a:xfrm>
            <a:off x="570937" y="1174306"/>
            <a:ext cx="8079784" cy="338554"/>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rgbClr val="009CA6"/>
                </a:solidFill>
                <a:effectLst/>
                <a:uLnTx/>
                <a:uFillTx/>
                <a:latin typeface="VIC Light"/>
                <a:ea typeface="+mn-ea"/>
                <a:cs typeface="+mn-cs"/>
              </a:rPr>
              <a:t>Find an organisation on the Information Sharing Entity List.</a:t>
            </a:r>
            <a:endParaRPr lang="en-AU" sz="1600" b="0" i="0" u="none" strike="noStrike" kern="1200" cap="none" spc="0" normalizeH="0" baseline="0" noProof="0">
              <a:ln>
                <a:noFill/>
              </a:ln>
              <a:solidFill>
                <a:srgbClr val="009CA6"/>
              </a:solidFill>
              <a:effectLst/>
              <a:uLnTx/>
              <a:uFillTx/>
              <a:latin typeface="VIC Light"/>
            </a:endParaRPr>
          </a:p>
        </p:txBody>
      </p:sp>
      <p:sp>
        <p:nvSpPr>
          <p:cNvPr id="30" name="Rectangle: Rounded Corners 29">
            <a:extLst>
              <a:ext uri="{FF2B5EF4-FFF2-40B4-BE49-F238E27FC236}">
                <a16:creationId xmlns:a16="http://schemas.microsoft.com/office/drawing/2014/main" id="{1ED57F2B-C792-430F-9AED-890940ADB54A}"/>
              </a:ext>
            </a:extLst>
          </p:cNvPr>
          <p:cNvSpPr/>
          <p:nvPr/>
        </p:nvSpPr>
        <p:spPr>
          <a:xfrm>
            <a:off x="4463024" y="1513464"/>
            <a:ext cx="3988047" cy="1244119"/>
          </a:xfrm>
          <a:prstGeom prst="roundRect">
            <a:avLst>
              <a:gd name="adj" fmla="val 8090"/>
            </a:avLst>
          </a:prstGeom>
          <a:solidFill>
            <a:schemeClr val="bg1"/>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91440" tIns="144000" rIns="91440" bIns="4572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rgbClr val="009CA6"/>
                </a:solidFill>
                <a:effectLst/>
                <a:uLnTx/>
                <a:uFillTx/>
                <a:latin typeface="VIC Light"/>
                <a:ea typeface="+mn-ea"/>
                <a:cs typeface="+mn-cs"/>
              </a:rPr>
              <a:t>Step 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a:ln>
                <a:noFill/>
              </a:ln>
              <a:solidFill>
                <a:srgbClr val="009CA6"/>
              </a:solidFill>
              <a:effectLst/>
              <a:uLnTx/>
              <a:uFillTx/>
              <a:latin typeface="VIC Light"/>
              <a:ea typeface="+mn-ea"/>
              <a:cs typeface="+mn-cs"/>
            </a:endParaRPr>
          </a:p>
          <a:p>
            <a:pPr>
              <a:defRPr/>
            </a:pPr>
            <a:r>
              <a:rPr lang="en-AU" sz="1100" b="1">
                <a:solidFill>
                  <a:schemeClr val="tx1"/>
                </a:solidFill>
              </a:rPr>
              <a:t>V</a:t>
            </a:r>
            <a:r>
              <a:rPr lang="en-AU" sz="1200" b="1">
                <a:solidFill>
                  <a:schemeClr val="tx1"/>
                </a:solidFill>
              </a:rPr>
              <a:t>isit the </a:t>
            </a:r>
            <a:r>
              <a:rPr lang="en-AU" sz="1200" b="1">
                <a:solidFill>
                  <a:schemeClr val="tx1"/>
                </a:solidFill>
                <a:hlinkClick r:id="rId5"/>
              </a:rPr>
              <a:t>ISE List</a:t>
            </a:r>
            <a:r>
              <a:rPr lang="en-AU" sz="1200" b="1">
                <a:solidFill>
                  <a:schemeClr val="tx1"/>
                </a:solidFill>
              </a:rPr>
              <a:t> website.</a:t>
            </a:r>
            <a:r>
              <a:rPr lang="en-AU" sz="1200"/>
              <a:t> </a:t>
            </a:r>
            <a:endParaRPr lang="en-AU" sz="1200">
              <a:solidFill>
                <a:srgbClr val="FF0000"/>
              </a:solidFill>
              <a:highlight>
                <a:srgbClr val="FFFF00"/>
              </a:highligh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a:ln>
                <a:noFill/>
              </a:ln>
              <a:solidFill>
                <a:srgbClr val="009CA6"/>
              </a:solidFill>
              <a:effectLst/>
              <a:uLnTx/>
              <a:uFillTx/>
              <a:latin typeface="VIC Light"/>
              <a:ea typeface="+mn-ea"/>
              <a:cs typeface="+mn-cs"/>
            </a:endParaRPr>
          </a:p>
          <a:p>
            <a:pPr>
              <a:defRPr/>
            </a:pPr>
            <a:endParaRPr lang="en-AU" sz="1000" b="1" i="0" u="none" strike="noStrike" kern="1200" cap="none" spc="0" normalizeH="0" baseline="0" noProof="0">
              <a:ln>
                <a:noFill/>
              </a:ln>
              <a:solidFill>
                <a:srgbClr val="009CA6"/>
              </a:solidFill>
              <a:effectLst/>
              <a:uLnTx/>
              <a:uFillTx/>
              <a:latin typeface="VIC Light"/>
            </a:endParaRPr>
          </a:p>
        </p:txBody>
      </p:sp>
      <p:sp>
        <p:nvSpPr>
          <p:cNvPr id="44" name="Rectangle: Rounded Corners 43">
            <a:extLst>
              <a:ext uri="{FF2B5EF4-FFF2-40B4-BE49-F238E27FC236}">
                <a16:creationId xmlns:a16="http://schemas.microsoft.com/office/drawing/2014/main" id="{F46CC2E6-8FDC-4F95-9C49-DB7DC090CD35}"/>
              </a:ext>
            </a:extLst>
          </p:cNvPr>
          <p:cNvSpPr/>
          <p:nvPr/>
        </p:nvSpPr>
        <p:spPr>
          <a:xfrm>
            <a:off x="4463024" y="2930659"/>
            <a:ext cx="3998670" cy="1489199"/>
          </a:xfrm>
          <a:prstGeom prst="roundRect">
            <a:avLst>
              <a:gd name="adj" fmla="val 9394"/>
            </a:avLst>
          </a:prstGeom>
          <a:solidFill>
            <a:schemeClr val="accent2">
              <a:alpha val="22000"/>
            </a:schemeClr>
          </a:solidFill>
          <a:ln w="19050">
            <a:prstDash val="solid"/>
          </a:ln>
        </p:spPr>
        <p:style>
          <a:lnRef idx="2">
            <a:schemeClr val="accent2"/>
          </a:lnRef>
          <a:fillRef idx="1">
            <a:schemeClr val="lt1"/>
          </a:fillRef>
          <a:effectRef idx="0">
            <a:schemeClr val="accent2"/>
          </a:effectRef>
          <a:fontRef idx="minor">
            <a:schemeClr val="dk1"/>
          </a:fontRef>
        </p:style>
        <p:txBody>
          <a:bodyPr lIns="180000" tIns="45720" rIns="72000" bIns="45720" rtlCol="0" anchor="ctr"/>
          <a:lstStyle/>
          <a:p>
            <a:pPr>
              <a:defRPr/>
            </a:pPr>
            <a:r>
              <a:rPr lang="en-AU" sz="1100" b="1"/>
              <a:t>Tip: </a:t>
            </a:r>
            <a:r>
              <a:rPr lang="en-AU" sz="1100"/>
              <a:t>This list can also be accessed via the main resource page for Information Sharing on the Vic Gov website: </a:t>
            </a:r>
            <a:r>
              <a:rPr lang="en-AU" sz="1100" b="1">
                <a:hlinkClick r:id="rId6"/>
              </a:rPr>
              <a:t>https://www.vic.gov.au/guides-templates-tools-for-information-sharing</a:t>
            </a:r>
            <a:r>
              <a:rPr lang="en-AU" sz="1100"/>
              <a:t> (under section 6: Share information)</a:t>
            </a:r>
            <a:endParaRPr lang="en-AU" sz="1100">
              <a:solidFill>
                <a:prstClr val="black"/>
              </a:solidFill>
            </a:endParaRPr>
          </a:p>
        </p:txBody>
      </p:sp>
      <p:sp>
        <p:nvSpPr>
          <p:cNvPr id="38" name="Rectangle: Rounded Corners 37">
            <a:extLst>
              <a:ext uri="{FF2B5EF4-FFF2-40B4-BE49-F238E27FC236}">
                <a16:creationId xmlns:a16="http://schemas.microsoft.com/office/drawing/2014/main" id="{AF53DDEB-B4DD-4618-820E-AC1B2A2B3F56}"/>
              </a:ext>
            </a:extLst>
          </p:cNvPr>
          <p:cNvSpPr/>
          <p:nvPr/>
        </p:nvSpPr>
        <p:spPr>
          <a:xfrm>
            <a:off x="658320" y="2926264"/>
            <a:ext cx="3733994" cy="1489199"/>
          </a:xfrm>
          <a:prstGeom prst="roundRect">
            <a:avLst>
              <a:gd name="adj" fmla="val 9394"/>
            </a:avLst>
          </a:prstGeom>
          <a:solidFill>
            <a:schemeClr val="accent2">
              <a:alpha val="22000"/>
            </a:schemeClr>
          </a:solidFill>
          <a:ln w="19050">
            <a:prstDash val="solid"/>
          </a:ln>
        </p:spPr>
        <p:style>
          <a:lnRef idx="2">
            <a:schemeClr val="accent2"/>
          </a:lnRef>
          <a:fillRef idx="1">
            <a:schemeClr val="lt1"/>
          </a:fillRef>
          <a:effectRef idx="0">
            <a:schemeClr val="accent2"/>
          </a:effectRef>
          <a:fontRef idx="minor">
            <a:schemeClr val="dk1"/>
          </a:fontRef>
        </p:style>
        <p:txBody>
          <a:bodyPr lIns="180000" tIns="45720" rIns="72000" bIns="45720" rtlCol="0" anchor="ctr"/>
          <a:lstStyle/>
          <a:p>
            <a:pPr>
              <a:defRPr/>
            </a:pPr>
            <a:r>
              <a:rPr lang="en-AU" sz="1100" b="1"/>
              <a:t>Tip: </a:t>
            </a:r>
            <a:r>
              <a:rPr lang="en-AU" sz="1100"/>
              <a:t>When completing the search, you can also input the sector the organisation is funded for. However, this information isn’t essential for you to complete your search and if you put the wrong sector for the organisation you are searching for, you won’t receive any results.</a:t>
            </a:r>
          </a:p>
        </p:txBody>
      </p:sp>
      <p:grpSp>
        <p:nvGrpSpPr>
          <p:cNvPr id="51" name="Group 50">
            <a:extLst>
              <a:ext uri="{FF2B5EF4-FFF2-40B4-BE49-F238E27FC236}">
                <a16:creationId xmlns:a16="http://schemas.microsoft.com/office/drawing/2014/main" id="{C81E85BC-9308-4A11-B244-D93365B84784}"/>
              </a:ext>
            </a:extLst>
          </p:cNvPr>
          <p:cNvGrpSpPr/>
          <p:nvPr/>
        </p:nvGrpSpPr>
        <p:grpSpPr>
          <a:xfrm>
            <a:off x="571484" y="2801113"/>
            <a:ext cx="362413" cy="362413"/>
            <a:chOff x="4702633" y="4486939"/>
            <a:chExt cx="540000" cy="540000"/>
          </a:xfrm>
        </p:grpSpPr>
        <p:sp>
          <p:nvSpPr>
            <p:cNvPr id="52" name="Oval 51">
              <a:extLst>
                <a:ext uri="{FF2B5EF4-FFF2-40B4-BE49-F238E27FC236}">
                  <a16:creationId xmlns:a16="http://schemas.microsoft.com/office/drawing/2014/main" id="{F0653325-82B0-4AF4-B5B0-08CDE11038B2}"/>
                </a:ext>
              </a:extLst>
            </p:cNvPr>
            <p:cNvSpPr/>
            <p:nvPr/>
          </p:nvSpPr>
          <p:spPr>
            <a:xfrm>
              <a:off x="4702633" y="4486939"/>
              <a:ext cx="540000" cy="540000"/>
            </a:xfrm>
            <a:prstGeom prst="ellipse">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prstClr val="white"/>
                </a:solidFill>
                <a:effectLst/>
                <a:uLnTx/>
                <a:uFillTx/>
                <a:latin typeface="VIC Light"/>
                <a:ea typeface="+mn-ea"/>
                <a:cs typeface="+mn-cs"/>
              </a:endParaRPr>
            </a:p>
          </p:txBody>
        </p:sp>
        <p:pic>
          <p:nvPicPr>
            <p:cNvPr id="53" name="Picture 52" descr="A close up of a logo&#10;&#10;Description automatically generated">
              <a:extLst>
                <a:ext uri="{FF2B5EF4-FFF2-40B4-BE49-F238E27FC236}">
                  <a16:creationId xmlns:a16="http://schemas.microsoft.com/office/drawing/2014/main" id="{1CA76CE0-6BF2-4A91-8FE4-8FB632D4792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702633" y="4486939"/>
              <a:ext cx="540000" cy="540000"/>
            </a:xfrm>
            <a:prstGeom prst="rect">
              <a:avLst/>
            </a:prstGeom>
          </p:spPr>
        </p:pic>
      </p:grpSp>
      <p:grpSp>
        <p:nvGrpSpPr>
          <p:cNvPr id="55" name="Group 54">
            <a:extLst>
              <a:ext uri="{FF2B5EF4-FFF2-40B4-BE49-F238E27FC236}">
                <a16:creationId xmlns:a16="http://schemas.microsoft.com/office/drawing/2014/main" id="{FA439642-8AA8-46BC-8C3E-8ECD17CD9302}"/>
              </a:ext>
            </a:extLst>
          </p:cNvPr>
          <p:cNvGrpSpPr/>
          <p:nvPr/>
        </p:nvGrpSpPr>
        <p:grpSpPr>
          <a:xfrm>
            <a:off x="4402906" y="2781705"/>
            <a:ext cx="362413" cy="362413"/>
            <a:chOff x="4702633" y="4486939"/>
            <a:chExt cx="540000" cy="540000"/>
          </a:xfrm>
        </p:grpSpPr>
        <p:sp>
          <p:nvSpPr>
            <p:cNvPr id="56" name="Oval 55">
              <a:extLst>
                <a:ext uri="{FF2B5EF4-FFF2-40B4-BE49-F238E27FC236}">
                  <a16:creationId xmlns:a16="http://schemas.microsoft.com/office/drawing/2014/main" id="{DEED0283-9FEB-47A5-AA5F-2B7D40DB3A06}"/>
                </a:ext>
              </a:extLst>
            </p:cNvPr>
            <p:cNvSpPr/>
            <p:nvPr/>
          </p:nvSpPr>
          <p:spPr>
            <a:xfrm>
              <a:off x="4702633" y="4486939"/>
              <a:ext cx="540000" cy="540000"/>
            </a:xfrm>
            <a:prstGeom prst="ellipse">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prstClr val="white"/>
                </a:solidFill>
                <a:effectLst/>
                <a:uLnTx/>
                <a:uFillTx/>
                <a:latin typeface="VIC Light"/>
                <a:ea typeface="+mn-ea"/>
                <a:cs typeface="+mn-cs"/>
              </a:endParaRPr>
            </a:p>
          </p:txBody>
        </p:sp>
        <p:pic>
          <p:nvPicPr>
            <p:cNvPr id="57" name="Picture 56" descr="A close up of a logo&#10;&#10;Description automatically generated">
              <a:extLst>
                <a:ext uri="{FF2B5EF4-FFF2-40B4-BE49-F238E27FC236}">
                  <a16:creationId xmlns:a16="http://schemas.microsoft.com/office/drawing/2014/main" id="{B37ABA63-20B4-4294-A2A7-BEFCB1DE693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4702633" y="4486939"/>
              <a:ext cx="540000" cy="540000"/>
            </a:xfrm>
            <a:prstGeom prst="rect">
              <a:avLst/>
            </a:prstGeom>
          </p:spPr>
        </p:pic>
      </p:grpSp>
      <p:sp>
        <p:nvSpPr>
          <p:cNvPr id="4" name="Slide Number Placeholder 3">
            <a:extLst>
              <a:ext uri="{FF2B5EF4-FFF2-40B4-BE49-F238E27FC236}">
                <a16:creationId xmlns:a16="http://schemas.microsoft.com/office/drawing/2014/main" id="{013A2122-CF46-4BD7-A02B-07CA8E064C6F}"/>
              </a:ext>
            </a:extLst>
          </p:cNvPr>
          <p:cNvSpPr>
            <a:spLocks noGrp="1"/>
          </p:cNvSpPr>
          <p:nvPr>
            <p:ph type="sldNum" sz="quarter" idx="12"/>
          </p:nvPr>
        </p:nvSpPr>
        <p:spPr/>
        <p:txBody>
          <a:bodyPr/>
          <a:lstStyle/>
          <a:p>
            <a:fld id="{636C11FB-B6ED-4826-AA49-B2A0CC68C0B4}" type="slidenum">
              <a:rPr lang="en-AU" smtClean="0"/>
              <a:pPr/>
              <a:t>15</a:t>
            </a:fld>
            <a:endParaRPr lang="en-AU"/>
          </a:p>
        </p:txBody>
      </p:sp>
    </p:spTree>
    <p:extLst>
      <p:ext uri="{BB962C8B-B14F-4D97-AF65-F5344CB8AC3E}">
        <p14:creationId xmlns:p14="http://schemas.microsoft.com/office/powerpoint/2010/main" val="3000878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230557D-A214-418A-9D49-64AA2F2D951A}"/>
              </a:ext>
            </a:extLst>
          </p:cNvPr>
          <p:cNvGrpSpPr/>
          <p:nvPr/>
        </p:nvGrpSpPr>
        <p:grpSpPr>
          <a:xfrm>
            <a:off x="-119066" y="-255692"/>
            <a:ext cx="1913861" cy="973107"/>
            <a:chOff x="311296" y="1277800"/>
            <a:chExt cx="1913861" cy="973107"/>
          </a:xfrm>
        </p:grpSpPr>
        <p:grpSp>
          <p:nvGrpSpPr>
            <p:cNvPr id="21" name="Group 20">
              <a:extLst>
                <a:ext uri="{FF2B5EF4-FFF2-40B4-BE49-F238E27FC236}">
                  <a16:creationId xmlns:a16="http://schemas.microsoft.com/office/drawing/2014/main" id="{29FDC923-746C-4DDA-80BF-339E4299F525}"/>
                </a:ext>
              </a:extLst>
            </p:cNvPr>
            <p:cNvGrpSpPr/>
            <p:nvPr/>
          </p:nvGrpSpPr>
          <p:grpSpPr>
            <a:xfrm>
              <a:off x="311296" y="1277800"/>
              <a:ext cx="1913861" cy="964433"/>
              <a:chOff x="0" y="3004567"/>
              <a:chExt cx="1913861" cy="964433"/>
            </a:xfrm>
          </p:grpSpPr>
          <p:sp>
            <p:nvSpPr>
              <p:cNvPr id="25" name="Oval 24">
                <a:extLst>
                  <a:ext uri="{FF2B5EF4-FFF2-40B4-BE49-F238E27FC236}">
                    <a16:creationId xmlns:a16="http://schemas.microsoft.com/office/drawing/2014/main" id="{119458CB-37CB-4D96-9C0E-5EF667C1D96C}"/>
                  </a:ext>
                </a:extLst>
              </p:cNvPr>
              <p:cNvSpPr/>
              <p:nvPr/>
            </p:nvSpPr>
            <p:spPr>
              <a:xfrm>
                <a:off x="430273" y="3429000"/>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white"/>
                  </a:solidFill>
                  <a:effectLst/>
                  <a:uLnTx/>
                  <a:uFillTx/>
                  <a:latin typeface="VIC Light"/>
                  <a:ea typeface="+mn-ea"/>
                  <a:cs typeface="+mn-cs"/>
                </a:endParaRPr>
              </a:p>
            </p:txBody>
          </p:sp>
          <p:sp>
            <p:nvSpPr>
              <p:cNvPr id="26" name="Rectangle 25">
                <a:extLst>
                  <a:ext uri="{FF2B5EF4-FFF2-40B4-BE49-F238E27FC236}">
                    <a16:creationId xmlns:a16="http://schemas.microsoft.com/office/drawing/2014/main" id="{F4D4ABDA-6909-455E-BB81-8E01FF1EFD12}"/>
                  </a:ext>
                </a:extLst>
              </p:cNvPr>
              <p:cNvSpPr/>
              <p:nvPr/>
            </p:nvSpPr>
            <p:spPr>
              <a:xfrm>
                <a:off x="0" y="3004567"/>
                <a:ext cx="1913861" cy="4146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a:ln>
                    <a:noFill/>
                  </a:ln>
                  <a:solidFill>
                    <a:srgbClr val="009CA6"/>
                  </a:solidFill>
                  <a:effectLst/>
                  <a:uLnTx/>
                  <a:uFillTx/>
                  <a:latin typeface="VIC"/>
                  <a:ea typeface="+mn-ea"/>
                  <a:cs typeface="+mn-cs"/>
                </a:endParaRPr>
              </a:p>
            </p:txBody>
          </p:sp>
        </p:grpSp>
        <p:pic>
          <p:nvPicPr>
            <p:cNvPr id="27" name="Picture 26" descr="A picture containing drawing, shirt&#10;&#10;Description automatically generated">
              <a:extLst>
                <a:ext uri="{FF2B5EF4-FFF2-40B4-BE49-F238E27FC236}">
                  <a16:creationId xmlns:a16="http://schemas.microsoft.com/office/drawing/2014/main" id="{A52EB585-B8CE-48F5-AE1E-9EAC31BB30F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41569" y="1710907"/>
              <a:ext cx="540000" cy="540000"/>
            </a:xfrm>
            <a:prstGeom prst="rect">
              <a:avLst/>
            </a:prstGeom>
          </p:spPr>
        </p:pic>
      </p:grpSp>
      <p:sp>
        <p:nvSpPr>
          <p:cNvPr id="39" name="Title 3">
            <a:extLst>
              <a:ext uri="{FF2B5EF4-FFF2-40B4-BE49-F238E27FC236}">
                <a16:creationId xmlns:a16="http://schemas.microsoft.com/office/drawing/2014/main" id="{E8700417-2960-48A8-9C39-0ACC9E84CEA7}"/>
              </a:ext>
            </a:extLst>
          </p:cNvPr>
          <p:cNvSpPr txBox="1">
            <a:spLocks/>
          </p:cNvSpPr>
          <p:nvPr/>
        </p:nvSpPr>
        <p:spPr>
          <a:xfrm>
            <a:off x="941695" y="176270"/>
            <a:ext cx="6326371"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lvl="0">
              <a:spcAft>
                <a:spcPts val="338"/>
              </a:spcAft>
              <a:defRPr/>
            </a:pPr>
            <a:r>
              <a:rPr lang="en-AU" sz="1600">
                <a:solidFill>
                  <a:srgbClr val="009CA6"/>
                </a:solidFill>
              </a:rPr>
              <a:t>Who can I share famil</a:t>
            </a:r>
            <a:r>
              <a:rPr lang="en-AU">
                <a:solidFill>
                  <a:srgbClr val="009CA6"/>
                </a:solidFill>
              </a:rPr>
              <a:t>y violence information with</a:t>
            </a:r>
            <a:r>
              <a:rPr lang="en-AU" sz="1600">
                <a:solidFill>
                  <a:srgbClr val="009CA6"/>
                </a:solidFill>
              </a:rPr>
              <a:t>?</a:t>
            </a:r>
          </a:p>
        </p:txBody>
      </p:sp>
      <p:sp>
        <p:nvSpPr>
          <p:cNvPr id="40" name="Rectangle: Rounded Corners 39">
            <a:extLst>
              <a:ext uri="{FF2B5EF4-FFF2-40B4-BE49-F238E27FC236}">
                <a16:creationId xmlns:a16="http://schemas.microsoft.com/office/drawing/2014/main" id="{8A17ED93-D943-4AED-BCEE-D8DA673F138A}"/>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AU" sz="1200" b="1" i="0" u="none" strike="noStrike" kern="1200" cap="none" spc="0" normalizeH="0" baseline="0" noProof="0">
                <a:ln>
                  <a:noFill/>
                </a:ln>
                <a:solidFill>
                  <a:srgbClr val="009CA6"/>
                </a:solidFill>
                <a:effectLst/>
                <a:uLnTx/>
                <a:uFillTx/>
                <a:latin typeface="VIC" panose="00000500000000000000" pitchFamily="2" charset="0"/>
                <a:ea typeface="+mn-ea"/>
                <a:cs typeface="+mn-cs"/>
              </a:rPr>
              <a:t>Session 1</a:t>
            </a:r>
            <a:endParaRPr kumimoji="0" lang="en-AU" sz="1200" b="0" i="0" u="none" strike="noStrike" kern="1200" cap="none" spc="0" normalizeH="0" baseline="0" noProof="0">
              <a:ln>
                <a:noFill/>
              </a:ln>
              <a:solidFill>
                <a:srgbClr val="009CA6"/>
              </a:solidFill>
              <a:effectLst/>
              <a:uLnTx/>
              <a:uFillTx/>
              <a:latin typeface="VIC" panose="00000500000000000000" pitchFamily="2" charset="0"/>
              <a:ea typeface="+mn-ea"/>
              <a:cs typeface="+mn-cs"/>
            </a:endParaRPr>
          </a:p>
        </p:txBody>
      </p:sp>
      <p:pic>
        <p:nvPicPr>
          <p:cNvPr id="20" name="Picture 19" descr="A picture containing icon&#10;&#10;Description automatically generated">
            <a:extLst>
              <a:ext uri="{FF2B5EF4-FFF2-40B4-BE49-F238E27FC236}">
                <a16:creationId xmlns:a16="http://schemas.microsoft.com/office/drawing/2014/main" id="{68641005-445C-4186-A3F3-DBA7C511692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6200000" flipH="1">
            <a:off x="7660491" y="742037"/>
            <a:ext cx="747192" cy="578825"/>
          </a:xfrm>
          <a:prstGeom prst="rect">
            <a:avLst/>
          </a:prstGeom>
        </p:spPr>
      </p:pic>
      <p:sp>
        <p:nvSpPr>
          <p:cNvPr id="22" name="TextBox 21">
            <a:extLst>
              <a:ext uri="{FF2B5EF4-FFF2-40B4-BE49-F238E27FC236}">
                <a16:creationId xmlns:a16="http://schemas.microsoft.com/office/drawing/2014/main" id="{56B5CE19-828B-48F2-922F-688922F66D6A}"/>
              </a:ext>
            </a:extLst>
          </p:cNvPr>
          <p:cNvSpPr txBox="1"/>
          <p:nvPr/>
        </p:nvSpPr>
        <p:spPr>
          <a:xfrm>
            <a:off x="8213719" y="866476"/>
            <a:ext cx="38967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a:ln>
                  <a:noFill/>
                </a:ln>
                <a:solidFill>
                  <a:srgbClr val="53565A">
                    <a:lumMod val="60000"/>
                    <a:lumOff val="40000"/>
                  </a:srgbClr>
                </a:solidFill>
                <a:effectLst/>
                <a:uLnTx/>
                <a:uFillTx/>
                <a:latin typeface="VIC Light"/>
                <a:ea typeface="+mn-ea"/>
                <a:cs typeface="+mn-cs"/>
              </a:rPr>
              <a:t>Activity</a:t>
            </a:r>
            <a:r>
              <a:rPr kumimoji="0" lang="en-AU" sz="1400" b="0" i="0" u="none" strike="noStrike" kern="1200" cap="none" spc="0" normalizeH="0" baseline="0" noProof="0">
                <a:ln>
                  <a:noFill/>
                </a:ln>
                <a:solidFill>
                  <a:srgbClr val="53565A">
                    <a:lumMod val="40000"/>
                    <a:lumOff val="60000"/>
                  </a:srgbClr>
                </a:solidFill>
                <a:effectLst/>
                <a:uLnTx/>
                <a:uFillTx/>
                <a:latin typeface="VIC Light"/>
                <a:ea typeface="+mn-ea"/>
                <a:cs typeface="+mn-cs"/>
              </a:rPr>
              <a:t> </a:t>
            </a:r>
          </a:p>
        </p:txBody>
      </p:sp>
      <p:sp>
        <p:nvSpPr>
          <p:cNvPr id="3" name="Rectangle 2">
            <a:extLst>
              <a:ext uri="{FF2B5EF4-FFF2-40B4-BE49-F238E27FC236}">
                <a16:creationId xmlns:a16="http://schemas.microsoft.com/office/drawing/2014/main" id="{DEF92875-9ABA-49B8-B37B-ABD92EC41109}"/>
              </a:ext>
            </a:extLst>
          </p:cNvPr>
          <p:cNvSpPr/>
          <p:nvPr/>
        </p:nvSpPr>
        <p:spPr>
          <a:xfrm>
            <a:off x="740640" y="1254166"/>
            <a:ext cx="8079784" cy="584775"/>
          </a:xfrm>
          <a:prstGeom prst="rect">
            <a:avLst/>
          </a:prstGeom>
        </p:spPr>
        <p:txBody>
          <a:bodyPr wrap="square">
            <a:spAutoFit/>
          </a:bodyPr>
          <a:lstStyle/>
          <a:p>
            <a:pPr lvl="0">
              <a:defRPr/>
            </a:pPr>
            <a:r>
              <a:rPr lang="en-AU" sz="1600" b="1">
                <a:solidFill>
                  <a:srgbClr val="009CA6"/>
                </a:solidFill>
              </a:rPr>
              <a:t>Find an organisation on the Information Sharing Entity List.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rgbClr val="009CA6"/>
                </a:solidFill>
                <a:effectLst/>
                <a:uLnTx/>
                <a:uFillTx/>
                <a:latin typeface="VIC Light"/>
                <a:ea typeface="+mn-ea"/>
                <a:cs typeface="+mn-cs"/>
              </a:rPr>
              <a:t>.</a:t>
            </a:r>
            <a:endParaRPr kumimoji="0" lang="en-AU" sz="1600" b="0" i="0" u="none" strike="noStrike" kern="1200" cap="none" spc="0" normalizeH="0" baseline="0" noProof="0">
              <a:ln>
                <a:noFill/>
              </a:ln>
              <a:solidFill>
                <a:srgbClr val="009CA6"/>
              </a:solidFill>
              <a:effectLst/>
              <a:uLnTx/>
              <a:uFillTx/>
              <a:latin typeface="VIC Light"/>
              <a:ea typeface="+mn-ea"/>
              <a:cs typeface="+mn-cs"/>
            </a:endParaRPr>
          </a:p>
        </p:txBody>
      </p:sp>
      <p:sp>
        <p:nvSpPr>
          <p:cNvPr id="24" name="Rectangle: Rounded Corners 23">
            <a:extLst>
              <a:ext uri="{FF2B5EF4-FFF2-40B4-BE49-F238E27FC236}">
                <a16:creationId xmlns:a16="http://schemas.microsoft.com/office/drawing/2014/main" id="{4F8C9EF7-DE4C-4A31-B21F-4FD21DCD1DE3}"/>
              </a:ext>
            </a:extLst>
          </p:cNvPr>
          <p:cNvSpPr/>
          <p:nvPr/>
        </p:nvSpPr>
        <p:spPr>
          <a:xfrm>
            <a:off x="820500" y="1541756"/>
            <a:ext cx="7554485" cy="841804"/>
          </a:xfrm>
          <a:prstGeom prst="roundRect">
            <a:avLst>
              <a:gd name="adj" fmla="val 8090"/>
            </a:avLst>
          </a:prstGeom>
          <a:solidFill>
            <a:schemeClr val="bg1"/>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91440" tIns="144000" rIns="91440" bIns="4572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a:ln>
                  <a:noFill/>
                </a:ln>
                <a:solidFill>
                  <a:srgbClr val="009CA6"/>
                </a:solidFill>
                <a:effectLst/>
                <a:uLnTx/>
                <a:uFillTx/>
                <a:latin typeface="VIC Light"/>
                <a:ea typeface="+mn-ea"/>
                <a:cs typeface="+mn-cs"/>
              </a:rPr>
              <a:t>Step 3</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a:ln>
                <a:noFill/>
              </a:ln>
              <a:solidFill>
                <a:srgbClr val="009CA6"/>
              </a:solidFill>
              <a:effectLst/>
              <a:uLnTx/>
              <a:uFillTx/>
              <a:latin typeface="VIC Light"/>
              <a:ea typeface="+mn-ea"/>
              <a:cs typeface="+mn-cs"/>
            </a:endParaRPr>
          </a:p>
          <a:p>
            <a:pPr lvl="0">
              <a:defRPr/>
            </a:pPr>
            <a:r>
              <a:rPr lang="en-AU" sz="1200">
                <a:solidFill>
                  <a:schemeClr val="tx1"/>
                </a:solidFill>
              </a:rPr>
              <a:t>Use your list from Step 1 to search for Information Sharing Entities on the ISE List website.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200" b="1" i="0" u="none" strike="noStrike" kern="1200" cap="none" spc="0" normalizeH="0" baseline="0" noProof="0">
              <a:ln>
                <a:noFill/>
              </a:ln>
              <a:solidFill>
                <a:prstClr val="black"/>
              </a:solidFill>
              <a:effectLst/>
              <a:uLnTx/>
              <a:uFillTx/>
              <a:latin typeface="VIC Ligh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2400" b="1" i="0" u="none" strike="noStrike" kern="1200" cap="none" spc="0" normalizeH="0" baseline="0" noProof="0">
              <a:ln>
                <a:noFill/>
              </a:ln>
              <a:solidFill>
                <a:srgbClr val="009CA6"/>
              </a:solidFill>
              <a:effectLst/>
              <a:uLnTx/>
              <a:uFillTx/>
              <a:latin typeface="VIC Ligh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200" b="0" i="0" u="sng" strike="noStrike" kern="1200" cap="none" spc="0" normalizeH="0" baseline="0" noProof="0">
              <a:ln>
                <a:noFill/>
              </a:ln>
              <a:solidFill>
                <a:prstClr val="white"/>
              </a:solidFill>
              <a:effectLst/>
              <a:uLnTx/>
              <a:uFillTx/>
              <a:latin typeface="VIC Ligh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AU" sz="1100" b="0" i="0" u="none" strike="noStrike" kern="1200" cap="none" spc="0" normalizeH="0" baseline="0" noProof="0">
              <a:ln>
                <a:noFill/>
              </a:ln>
              <a:solidFill>
                <a:prstClr val="black"/>
              </a:solidFill>
              <a:effectLst/>
              <a:uLnTx/>
              <a:uFillTx/>
              <a:latin typeface="VIC Ligh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600" b="1" i="0" u="none" strike="noStrike" kern="1200" cap="none" spc="0" normalizeH="0" baseline="0" noProof="0">
              <a:ln>
                <a:noFill/>
              </a:ln>
              <a:solidFill>
                <a:srgbClr val="009CA6"/>
              </a:solidFill>
              <a:effectLst/>
              <a:uLnTx/>
              <a:uFillTx/>
              <a:latin typeface="VIC Light"/>
              <a:ea typeface="+mn-ea"/>
              <a:cs typeface="+mn-cs"/>
            </a:endParaRPr>
          </a:p>
          <a:p>
            <a:pPr>
              <a:defRPr/>
            </a:pPr>
            <a:endParaRPr lang="en-AU" sz="1000" b="1" i="0" u="none" strike="noStrike" kern="1200" cap="none" spc="0" normalizeH="0" baseline="0" noProof="0">
              <a:ln>
                <a:noFill/>
              </a:ln>
              <a:solidFill>
                <a:srgbClr val="009CA6"/>
              </a:solidFill>
              <a:effectLst/>
              <a:uLnTx/>
              <a:uFillTx/>
              <a:latin typeface="VIC Light"/>
            </a:endParaRPr>
          </a:p>
        </p:txBody>
      </p:sp>
      <p:sp>
        <p:nvSpPr>
          <p:cNvPr id="54" name="Rectangle: Rounded Corners 53">
            <a:extLst>
              <a:ext uri="{FF2B5EF4-FFF2-40B4-BE49-F238E27FC236}">
                <a16:creationId xmlns:a16="http://schemas.microsoft.com/office/drawing/2014/main" id="{587D7746-A949-4A5C-9C64-47ECB3ABA4F7}"/>
              </a:ext>
            </a:extLst>
          </p:cNvPr>
          <p:cNvSpPr/>
          <p:nvPr/>
        </p:nvSpPr>
        <p:spPr>
          <a:xfrm>
            <a:off x="820500" y="5172075"/>
            <a:ext cx="7554485" cy="741568"/>
          </a:xfrm>
          <a:prstGeom prst="roundRect">
            <a:avLst>
              <a:gd name="adj" fmla="val 9394"/>
            </a:avLst>
          </a:prstGeom>
          <a:solidFill>
            <a:schemeClr val="accent2">
              <a:alpha val="22000"/>
            </a:schemeClr>
          </a:solidFill>
          <a:ln w="19050">
            <a:prstDash val="solid"/>
          </a:ln>
        </p:spPr>
        <p:style>
          <a:lnRef idx="2">
            <a:schemeClr val="accent2"/>
          </a:lnRef>
          <a:fillRef idx="1">
            <a:schemeClr val="lt1"/>
          </a:fillRef>
          <a:effectRef idx="0">
            <a:schemeClr val="accent2"/>
          </a:effectRef>
          <a:fontRef idx="minor">
            <a:schemeClr val="dk1"/>
          </a:fontRef>
        </p:style>
        <p:txBody>
          <a:bodyPr lIns="180000" rIns="72000" rtlCol="0" anchor="ctr"/>
          <a:lstStyle/>
          <a:p>
            <a:pPr lvl="0">
              <a:defRPr/>
            </a:pPr>
            <a:r>
              <a:rPr lang="en-AU" sz="1100" b="1">
                <a:solidFill>
                  <a:prstClr val="black"/>
                </a:solidFill>
              </a:rPr>
              <a:t>Tip: </a:t>
            </a:r>
            <a:r>
              <a:rPr lang="en-AU" sz="1100">
                <a:solidFill>
                  <a:prstClr val="black"/>
                </a:solidFill>
              </a:rPr>
              <a:t>Try searching in different ways. For example, start by searching only part of the organisation’s name to see the results that come back. Gradually get more specific with your search criteria to see how it narrows the search results. You will not need to select the “Risk Assessment Entity” or “</a:t>
            </a:r>
            <a:r>
              <a:rPr lang="en-AU" sz="1100" err="1">
                <a:solidFill>
                  <a:prstClr val="black"/>
                </a:solidFill>
              </a:rPr>
              <a:t>Statewide</a:t>
            </a:r>
            <a:r>
              <a:rPr lang="en-AU" sz="1100">
                <a:solidFill>
                  <a:prstClr val="black"/>
                </a:solidFill>
              </a:rPr>
              <a:t> Service” in order to find the organisations you work with.</a:t>
            </a:r>
          </a:p>
        </p:txBody>
      </p:sp>
      <p:grpSp>
        <p:nvGrpSpPr>
          <p:cNvPr id="55" name="Group 54">
            <a:extLst>
              <a:ext uri="{FF2B5EF4-FFF2-40B4-BE49-F238E27FC236}">
                <a16:creationId xmlns:a16="http://schemas.microsoft.com/office/drawing/2014/main" id="{FA439642-8AA8-46BC-8C3E-8ECD17CD9302}"/>
              </a:ext>
            </a:extLst>
          </p:cNvPr>
          <p:cNvGrpSpPr/>
          <p:nvPr/>
        </p:nvGrpSpPr>
        <p:grpSpPr>
          <a:xfrm>
            <a:off x="639293" y="5026891"/>
            <a:ext cx="362413" cy="362413"/>
            <a:chOff x="4702633" y="4486939"/>
            <a:chExt cx="540000" cy="540000"/>
          </a:xfrm>
        </p:grpSpPr>
        <p:sp>
          <p:nvSpPr>
            <p:cNvPr id="56" name="Oval 55">
              <a:extLst>
                <a:ext uri="{FF2B5EF4-FFF2-40B4-BE49-F238E27FC236}">
                  <a16:creationId xmlns:a16="http://schemas.microsoft.com/office/drawing/2014/main" id="{DEED0283-9FEB-47A5-AA5F-2B7D40DB3A06}"/>
                </a:ext>
              </a:extLst>
            </p:cNvPr>
            <p:cNvSpPr/>
            <p:nvPr/>
          </p:nvSpPr>
          <p:spPr>
            <a:xfrm>
              <a:off x="4702633" y="4486939"/>
              <a:ext cx="540000" cy="540000"/>
            </a:xfrm>
            <a:prstGeom prst="ellipse">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prstClr val="white"/>
                </a:solidFill>
                <a:effectLst/>
                <a:uLnTx/>
                <a:uFillTx/>
                <a:latin typeface="VIC Light"/>
                <a:ea typeface="+mn-ea"/>
                <a:cs typeface="+mn-cs"/>
              </a:endParaRPr>
            </a:p>
          </p:txBody>
        </p:sp>
        <p:pic>
          <p:nvPicPr>
            <p:cNvPr id="57" name="Picture 56" descr="A close up of a logo&#10;&#10;Description automatically generated">
              <a:extLst>
                <a:ext uri="{FF2B5EF4-FFF2-40B4-BE49-F238E27FC236}">
                  <a16:creationId xmlns:a16="http://schemas.microsoft.com/office/drawing/2014/main" id="{B37ABA63-20B4-4294-A2A7-BEFCB1DE6931}"/>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702633" y="4486939"/>
              <a:ext cx="540000" cy="540000"/>
            </a:xfrm>
            <a:prstGeom prst="rect">
              <a:avLst/>
            </a:prstGeom>
          </p:spPr>
        </p:pic>
      </p:grpSp>
      <p:pic>
        <p:nvPicPr>
          <p:cNvPr id="29" name="Picture 28">
            <a:extLst>
              <a:ext uri="{FF2B5EF4-FFF2-40B4-BE49-F238E27FC236}">
                <a16:creationId xmlns:a16="http://schemas.microsoft.com/office/drawing/2014/main" id="{8F46D92A-DB48-4F76-86A5-C36945C70918}"/>
              </a:ext>
            </a:extLst>
          </p:cNvPr>
          <p:cNvPicPr>
            <a:picLocks noChangeAspect="1"/>
          </p:cNvPicPr>
          <p:nvPr/>
        </p:nvPicPr>
        <p:blipFill>
          <a:blip r:embed="rId6"/>
          <a:stretch>
            <a:fillRect/>
          </a:stretch>
        </p:blipFill>
        <p:spPr>
          <a:xfrm>
            <a:off x="1587776" y="2431938"/>
            <a:ext cx="6019931" cy="2558471"/>
          </a:xfrm>
          <a:prstGeom prst="rect">
            <a:avLst/>
          </a:prstGeom>
          <a:ln>
            <a:solidFill>
              <a:schemeClr val="tx1"/>
            </a:solidFill>
          </a:ln>
        </p:spPr>
      </p:pic>
      <p:sp>
        <p:nvSpPr>
          <p:cNvPr id="4" name="Slide Number Placeholder 3">
            <a:extLst>
              <a:ext uri="{FF2B5EF4-FFF2-40B4-BE49-F238E27FC236}">
                <a16:creationId xmlns:a16="http://schemas.microsoft.com/office/drawing/2014/main" id="{7C2837F7-2C20-4529-9038-5D4BFD3BF03B}"/>
              </a:ext>
            </a:extLst>
          </p:cNvPr>
          <p:cNvSpPr>
            <a:spLocks noGrp="1"/>
          </p:cNvSpPr>
          <p:nvPr>
            <p:ph type="sldNum" sz="quarter" idx="12"/>
          </p:nvPr>
        </p:nvSpPr>
        <p:spPr/>
        <p:txBody>
          <a:bodyPr/>
          <a:lstStyle/>
          <a:p>
            <a:fld id="{636C11FB-B6ED-4826-AA49-B2A0CC68C0B4}" type="slidenum">
              <a:rPr lang="en-AU" smtClean="0"/>
              <a:pPr/>
              <a:t>16</a:t>
            </a:fld>
            <a:endParaRPr lang="en-AU"/>
          </a:p>
        </p:txBody>
      </p:sp>
    </p:spTree>
    <p:extLst>
      <p:ext uri="{BB962C8B-B14F-4D97-AF65-F5344CB8AC3E}">
        <p14:creationId xmlns:p14="http://schemas.microsoft.com/office/powerpoint/2010/main" val="2103983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E3A981-E2E7-4B3A-829B-0266E8DCE5F9}"/>
              </a:ext>
            </a:extLst>
          </p:cNvPr>
          <p:cNvGrpSpPr/>
          <p:nvPr/>
        </p:nvGrpSpPr>
        <p:grpSpPr>
          <a:xfrm>
            <a:off x="243716" y="122404"/>
            <a:ext cx="540000" cy="540000"/>
            <a:chOff x="-1769596" y="1619646"/>
            <a:chExt cx="540000" cy="540000"/>
          </a:xfrm>
        </p:grpSpPr>
        <p:sp>
          <p:nvSpPr>
            <p:cNvPr id="17" name="Oval 16">
              <a:extLst>
                <a:ext uri="{FF2B5EF4-FFF2-40B4-BE49-F238E27FC236}">
                  <a16:creationId xmlns:a16="http://schemas.microsoft.com/office/drawing/2014/main" id="{B1377B77-C72F-4881-AFD3-5454A64F1472}"/>
                </a:ext>
              </a:extLst>
            </p:cNvPr>
            <p:cNvSpPr/>
            <p:nvPr/>
          </p:nvSpPr>
          <p:spPr>
            <a:xfrm>
              <a:off x="-1769596" y="1619646"/>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white"/>
                </a:solidFill>
                <a:effectLst/>
                <a:uLnTx/>
                <a:uFillTx/>
                <a:latin typeface="VIC Light"/>
                <a:ea typeface="+mn-ea"/>
                <a:cs typeface="+mn-cs"/>
              </a:endParaRPr>
            </a:p>
          </p:txBody>
        </p:sp>
        <p:pic>
          <p:nvPicPr>
            <p:cNvPr id="23" name="Picture 22" descr="A picture containing drawing&#10;&#10;Description automatically generated">
              <a:extLst>
                <a:ext uri="{FF2B5EF4-FFF2-40B4-BE49-F238E27FC236}">
                  <a16:creationId xmlns:a16="http://schemas.microsoft.com/office/drawing/2014/main" id="{0046F89E-0DF8-45CB-9122-E3BDF5159E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4145" y="1619646"/>
              <a:ext cx="504549" cy="504549"/>
            </a:xfrm>
            <a:prstGeom prst="rect">
              <a:avLst/>
            </a:prstGeom>
          </p:spPr>
        </p:pic>
      </p:grpSp>
      <p:sp>
        <p:nvSpPr>
          <p:cNvPr id="14" name="Title 3">
            <a:extLst>
              <a:ext uri="{FF2B5EF4-FFF2-40B4-BE49-F238E27FC236}">
                <a16:creationId xmlns:a16="http://schemas.microsoft.com/office/drawing/2014/main" id="{BDD06CBC-C482-42E6-A397-BB1B24B98FD4}"/>
              </a:ext>
            </a:extLst>
          </p:cNvPr>
          <p:cNvSpPr txBox="1">
            <a:spLocks/>
          </p:cNvSpPr>
          <p:nvPr/>
        </p:nvSpPr>
        <p:spPr>
          <a:xfrm>
            <a:off x="996287" y="176270"/>
            <a:ext cx="6271780"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lvl="0">
              <a:spcAft>
                <a:spcPts val="338"/>
              </a:spcAft>
              <a:defRPr/>
            </a:pPr>
            <a:r>
              <a:rPr lang="en-AU" sz="1600">
                <a:solidFill>
                  <a:srgbClr val="009CA6"/>
                </a:solidFill>
              </a:rPr>
              <a:t>Who can I share famil</a:t>
            </a:r>
            <a:r>
              <a:rPr lang="en-AU">
                <a:solidFill>
                  <a:srgbClr val="009CA6"/>
                </a:solidFill>
              </a:rPr>
              <a:t>y violence information with</a:t>
            </a:r>
            <a:r>
              <a:rPr lang="en-AU" sz="1600">
                <a:solidFill>
                  <a:srgbClr val="009CA6"/>
                </a:solidFill>
              </a:rPr>
              <a:t>?</a:t>
            </a:r>
          </a:p>
        </p:txBody>
      </p:sp>
      <p:sp>
        <p:nvSpPr>
          <p:cNvPr id="16" name="Rectangle: Rounded Corners 15">
            <a:extLst>
              <a:ext uri="{FF2B5EF4-FFF2-40B4-BE49-F238E27FC236}">
                <a16:creationId xmlns:a16="http://schemas.microsoft.com/office/drawing/2014/main" id="{2691C233-28B9-41CF-AF1E-B6F81074DBFA}"/>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AU" sz="1200" b="1" i="0" u="none" strike="noStrike" kern="1200" cap="none" spc="0" normalizeH="0" baseline="0" noProof="0">
                <a:ln>
                  <a:noFill/>
                </a:ln>
                <a:solidFill>
                  <a:srgbClr val="009CA6"/>
                </a:solidFill>
                <a:effectLst/>
                <a:uLnTx/>
                <a:uFillTx/>
                <a:latin typeface="VIC" panose="00000500000000000000" pitchFamily="2" charset="0"/>
                <a:ea typeface="+mn-ea"/>
                <a:cs typeface="+mn-cs"/>
              </a:rPr>
              <a:t>Session 1</a:t>
            </a:r>
            <a:endParaRPr kumimoji="0" lang="en-AU" sz="1200" b="0" i="0" u="none" strike="noStrike" kern="1200" cap="none" spc="0" normalizeH="0" baseline="0" noProof="0">
              <a:ln>
                <a:noFill/>
              </a:ln>
              <a:solidFill>
                <a:srgbClr val="009CA6"/>
              </a:solidFill>
              <a:effectLst/>
              <a:uLnTx/>
              <a:uFillTx/>
              <a:latin typeface="VIC" panose="00000500000000000000" pitchFamily="2" charset="0"/>
              <a:ea typeface="+mn-ea"/>
              <a:cs typeface="+mn-cs"/>
            </a:endParaRPr>
          </a:p>
        </p:txBody>
      </p:sp>
      <p:pic>
        <p:nvPicPr>
          <p:cNvPr id="12" name="Picture 11" descr="A picture containing icon&#10;&#10;Description automatically generated">
            <a:extLst>
              <a:ext uri="{FF2B5EF4-FFF2-40B4-BE49-F238E27FC236}">
                <a16:creationId xmlns:a16="http://schemas.microsoft.com/office/drawing/2014/main" id="{74414B55-C399-4417-9A75-AF27CFDF0BC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6200000" flipH="1">
            <a:off x="7660491" y="742037"/>
            <a:ext cx="747192" cy="578825"/>
          </a:xfrm>
          <a:prstGeom prst="rect">
            <a:avLst/>
          </a:prstGeom>
        </p:spPr>
      </p:pic>
      <p:sp>
        <p:nvSpPr>
          <p:cNvPr id="13" name="TextBox 12">
            <a:extLst>
              <a:ext uri="{FF2B5EF4-FFF2-40B4-BE49-F238E27FC236}">
                <a16:creationId xmlns:a16="http://schemas.microsoft.com/office/drawing/2014/main" id="{4EA165A8-EB2A-40EA-A3DC-7B08E664FD76}"/>
              </a:ext>
            </a:extLst>
          </p:cNvPr>
          <p:cNvSpPr txBox="1"/>
          <p:nvPr/>
        </p:nvSpPr>
        <p:spPr>
          <a:xfrm>
            <a:off x="8213719" y="866476"/>
            <a:ext cx="38967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a:ln>
                  <a:noFill/>
                </a:ln>
                <a:solidFill>
                  <a:srgbClr val="53565A">
                    <a:lumMod val="60000"/>
                    <a:lumOff val="40000"/>
                  </a:srgbClr>
                </a:solidFill>
                <a:effectLst/>
                <a:uLnTx/>
                <a:uFillTx/>
                <a:latin typeface="VIC Light"/>
                <a:ea typeface="+mn-ea"/>
                <a:cs typeface="+mn-cs"/>
              </a:rPr>
              <a:t>Activity</a:t>
            </a:r>
            <a:r>
              <a:rPr kumimoji="0" lang="en-AU" sz="1400" b="0" i="0" u="none" strike="noStrike" kern="1200" cap="none" spc="0" normalizeH="0" baseline="0" noProof="0">
                <a:ln>
                  <a:noFill/>
                </a:ln>
                <a:solidFill>
                  <a:srgbClr val="53565A">
                    <a:lumMod val="40000"/>
                    <a:lumOff val="60000"/>
                  </a:srgbClr>
                </a:solidFill>
                <a:effectLst/>
                <a:uLnTx/>
                <a:uFillTx/>
                <a:latin typeface="VIC Light"/>
                <a:ea typeface="+mn-ea"/>
                <a:cs typeface="+mn-cs"/>
              </a:rPr>
              <a:t> </a:t>
            </a:r>
          </a:p>
        </p:txBody>
      </p:sp>
      <p:sp>
        <p:nvSpPr>
          <p:cNvPr id="18" name="Rectangle: Rounded Corners 17">
            <a:extLst>
              <a:ext uri="{FF2B5EF4-FFF2-40B4-BE49-F238E27FC236}">
                <a16:creationId xmlns:a16="http://schemas.microsoft.com/office/drawing/2014/main" id="{DA2A11F0-FDC1-41EA-9BD3-F5688841C069}"/>
              </a:ext>
            </a:extLst>
          </p:cNvPr>
          <p:cNvSpPr/>
          <p:nvPr/>
        </p:nvSpPr>
        <p:spPr>
          <a:xfrm>
            <a:off x="1141812" y="2813516"/>
            <a:ext cx="2990365" cy="3275726"/>
          </a:xfrm>
          <a:prstGeom prst="roundRect">
            <a:avLst>
              <a:gd name="adj" fmla="val 8090"/>
            </a:avLst>
          </a:prstGeom>
          <a:solidFill>
            <a:schemeClr val="accent2">
              <a:alpha val="22000"/>
            </a:schemeClr>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b="1" i="0" u="none" strike="noStrike" kern="1200" cap="none" spc="0" normalizeH="0" baseline="0" noProof="0">
                <a:ln>
                  <a:noFill/>
                </a:ln>
                <a:solidFill>
                  <a:srgbClr val="009CA6"/>
                </a:solidFill>
                <a:effectLst/>
                <a:uLnTx/>
                <a:uFillTx/>
                <a:latin typeface="VIC"/>
                <a:ea typeface="+mn-ea"/>
                <a:cs typeface="+mn-cs"/>
              </a:rPr>
              <a:t>Group discussion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b="1" i="0" u="none" strike="noStrike" kern="1200" cap="none" spc="0" normalizeH="0" baseline="0" noProof="0">
              <a:ln>
                <a:noFill/>
              </a:ln>
              <a:solidFill>
                <a:srgbClr val="009CA6"/>
              </a:solidFill>
              <a:effectLst/>
              <a:uLnTx/>
              <a:uFillTx/>
              <a:latin typeface="VIC"/>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a:ln>
                  <a:noFill/>
                </a:ln>
                <a:solidFill>
                  <a:srgbClr val="009CA6"/>
                </a:solidFill>
                <a:effectLst/>
                <a:uLnTx/>
                <a:uFillTx/>
                <a:latin typeface="VIC"/>
                <a:ea typeface="+mn-ea"/>
                <a:cs typeface="+mn-cs"/>
              </a:rPr>
              <a:t>What did you find easy or difficult about that exercise?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a:solidFill>
                <a:srgbClr val="009CA6"/>
              </a:solidFill>
              <a:latin typeface="VIC"/>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a:ln>
                  <a:noFill/>
                </a:ln>
                <a:solidFill>
                  <a:srgbClr val="009CA6"/>
                </a:solidFill>
                <a:effectLst/>
                <a:uLnTx/>
                <a:uFillTx/>
                <a:latin typeface="VIC"/>
                <a:ea typeface="+mn-ea"/>
                <a:cs typeface="+mn-cs"/>
              </a:rPr>
              <a:t>Which organisations did you find on the list?</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AU">
              <a:solidFill>
                <a:srgbClr val="009CA6"/>
              </a:solidFill>
              <a:latin typeface="VIC"/>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b="0" i="0" u="none" strike="noStrike" kern="1200" cap="none" spc="0" normalizeH="0" baseline="0" noProof="0">
                <a:ln>
                  <a:noFill/>
                </a:ln>
                <a:solidFill>
                  <a:srgbClr val="009CA6"/>
                </a:solidFill>
                <a:effectLst/>
                <a:uLnTx/>
                <a:uFillTx/>
                <a:latin typeface="VIC"/>
                <a:ea typeface="+mn-ea"/>
                <a:cs typeface="+mn-cs"/>
              </a:rPr>
              <a:t>Were there any results that surprised you?</a:t>
            </a:r>
          </a:p>
        </p:txBody>
      </p:sp>
      <p:grpSp>
        <p:nvGrpSpPr>
          <p:cNvPr id="3" name="Group 2">
            <a:extLst>
              <a:ext uri="{FF2B5EF4-FFF2-40B4-BE49-F238E27FC236}">
                <a16:creationId xmlns:a16="http://schemas.microsoft.com/office/drawing/2014/main" id="{0DB6D751-1D13-47F1-9017-733281DE3EAF}"/>
              </a:ext>
            </a:extLst>
          </p:cNvPr>
          <p:cNvGrpSpPr/>
          <p:nvPr/>
        </p:nvGrpSpPr>
        <p:grpSpPr>
          <a:xfrm>
            <a:off x="4142528" y="2345286"/>
            <a:ext cx="4032983" cy="4043898"/>
            <a:chOff x="4022210" y="1647194"/>
            <a:chExt cx="4032983" cy="4043898"/>
          </a:xfrm>
        </p:grpSpPr>
        <p:pic>
          <p:nvPicPr>
            <p:cNvPr id="5" name="Picture 4" descr="Icon&#10;&#10;Description automatically generated">
              <a:extLst>
                <a:ext uri="{FF2B5EF4-FFF2-40B4-BE49-F238E27FC236}">
                  <a16:creationId xmlns:a16="http://schemas.microsoft.com/office/drawing/2014/main" id="{91731F3A-B6EB-46EF-88C8-DD22ADCFD593}"/>
                </a:ext>
              </a:extLst>
            </p:cNvPr>
            <p:cNvPicPr>
              <a:picLocks noChangeAspect="1"/>
            </p:cNvPicPr>
            <p:nvPr/>
          </p:nvPicPr>
          <p:blipFill>
            <a:blip r:embed="rId5" cstate="hqprint">
              <a:alphaModFix amt="42000"/>
              <a:extLst>
                <a:ext uri="{28A0092B-C50C-407E-A947-70E740481C1C}">
                  <a14:useLocalDpi xmlns:a14="http://schemas.microsoft.com/office/drawing/2010/main" val="0"/>
                </a:ext>
              </a:extLst>
            </a:blip>
            <a:stretch>
              <a:fillRect/>
            </a:stretch>
          </p:blipFill>
          <p:spPr>
            <a:xfrm>
              <a:off x="5784913" y="2080542"/>
              <a:ext cx="2270280" cy="2041512"/>
            </a:xfrm>
            <a:prstGeom prst="rect">
              <a:avLst/>
            </a:prstGeom>
            <a:solidFill>
              <a:schemeClr val="bg1"/>
            </a:solidFill>
          </p:spPr>
        </p:pic>
        <p:pic>
          <p:nvPicPr>
            <p:cNvPr id="20" name="Picture 19" descr="A picture containing text, vector graphics&#10;&#10;Description automatically generated">
              <a:extLst>
                <a:ext uri="{FF2B5EF4-FFF2-40B4-BE49-F238E27FC236}">
                  <a16:creationId xmlns:a16="http://schemas.microsoft.com/office/drawing/2014/main" id="{4455C64A-84D2-408B-B714-7B0E99700FC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4022210" y="1647194"/>
              <a:ext cx="2270279" cy="2270279"/>
            </a:xfrm>
            <a:prstGeom prst="rect">
              <a:avLst/>
            </a:prstGeom>
          </p:spPr>
        </p:pic>
        <p:pic>
          <p:nvPicPr>
            <p:cNvPr id="21" name="Picture 20" descr="A picture containing text, vector graphics&#10;&#10;Description automatically generated">
              <a:extLst>
                <a:ext uri="{FF2B5EF4-FFF2-40B4-BE49-F238E27FC236}">
                  <a16:creationId xmlns:a16="http://schemas.microsoft.com/office/drawing/2014/main" id="{670E11B0-DC77-44B3-89D2-A1861FE47536}"/>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559930" y="3420812"/>
              <a:ext cx="2270280" cy="2270280"/>
            </a:xfrm>
            <a:prstGeom prst="rect">
              <a:avLst/>
            </a:prstGeom>
          </p:spPr>
        </p:pic>
        <p:pic>
          <p:nvPicPr>
            <p:cNvPr id="8" name="Picture 7" descr="Icon&#10;&#10;Description automatically generated">
              <a:extLst>
                <a:ext uri="{FF2B5EF4-FFF2-40B4-BE49-F238E27FC236}">
                  <a16:creationId xmlns:a16="http://schemas.microsoft.com/office/drawing/2014/main" id="{CBA176B9-3D21-4476-BC9F-C10A25078D0C}"/>
                </a:ext>
              </a:extLst>
            </p:cNvPr>
            <p:cNvPicPr>
              <a:picLocks noChangeAspect="1"/>
            </p:cNvPicPr>
            <p:nvPr/>
          </p:nvPicPr>
          <p:blipFill>
            <a:blip r:embed="rId8" cstate="hqprint">
              <a:alphaModFix amt="51000"/>
              <a:extLst>
                <a:ext uri="{28A0092B-C50C-407E-A947-70E740481C1C}">
                  <a14:useLocalDpi xmlns:a14="http://schemas.microsoft.com/office/drawing/2010/main" val="0"/>
                </a:ext>
              </a:extLst>
            </a:blip>
            <a:stretch>
              <a:fillRect/>
            </a:stretch>
          </p:blipFill>
          <p:spPr>
            <a:xfrm rot="10958326" flipH="1">
              <a:off x="4183302" y="3070319"/>
              <a:ext cx="1941231" cy="2265733"/>
            </a:xfrm>
            <a:prstGeom prst="rect">
              <a:avLst/>
            </a:prstGeom>
          </p:spPr>
        </p:pic>
      </p:grpSp>
      <p:sp>
        <p:nvSpPr>
          <p:cNvPr id="6" name="Rectangle 5">
            <a:extLst>
              <a:ext uri="{FF2B5EF4-FFF2-40B4-BE49-F238E27FC236}">
                <a16:creationId xmlns:a16="http://schemas.microsoft.com/office/drawing/2014/main" id="{754A918E-53FE-4B0B-B932-A3588DFC013B}"/>
              </a:ext>
            </a:extLst>
          </p:cNvPr>
          <p:cNvSpPr/>
          <p:nvPr/>
        </p:nvSpPr>
        <p:spPr>
          <a:xfrm>
            <a:off x="700528" y="1174253"/>
            <a:ext cx="8060013" cy="1754326"/>
          </a:xfrm>
          <a:prstGeom prst="rect">
            <a:avLst/>
          </a:prstGeom>
        </p:spPr>
        <p:txBody>
          <a:bodyPr wrap="square" lIns="91440" tIns="45720" rIns="91440" bIns="45720" anchor="t">
            <a:spAutoFit/>
          </a:bodyPr>
          <a:lstStyle/>
          <a:p>
            <a:r>
              <a:rPr lang="en-AU" b="1">
                <a:solidFill>
                  <a:schemeClr val="accent2"/>
                </a:solidFill>
                <a:latin typeface="VIC"/>
                <a:ea typeface="Calibri" panose="020F0502020204030204" pitchFamily="34" charset="0"/>
                <a:cs typeface="Times New Roman"/>
              </a:rPr>
              <a:t>Note:</a:t>
            </a:r>
            <a:r>
              <a:rPr lang="en-AU">
                <a:latin typeface="VIC"/>
                <a:ea typeface="Calibri" panose="020F0502020204030204" pitchFamily="34" charset="0"/>
                <a:cs typeface="Times New Roman"/>
              </a:rPr>
              <a:t> If the organisation is a </a:t>
            </a:r>
            <a:r>
              <a:rPr lang="en-AU" b="1">
                <a:latin typeface="VIC"/>
                <a:ea typeface="Calibri" panose="020F0502020204030204" pitchFamily="34" charset="0"/>
                <a:cs typeface="Times New Roman"/>
              </a:rPr>
              <a:t>subcontractor</a:t>
            </a:r>
            <a:r>
              <a:rPr lang="en-AU">
                <a:latin typeface="VIC"/>
                <a:ea typeface="Calibri" panose="020F0502020204030204" pitchFamily="34" charset="0"/>
                <a:cs typeface="Times New Roman"/>
              </a:rPr>
              <a:t>, they may not appear on the ISE List. If an organisation doesn’t appear on the list, you should always: </a:t>
            </a:r>
            <a:endParaRPr lang="en-AU">
              <a:latin typeface="VIC"/>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AU">
                <a:latin typeface="VIC"/>
                <a:ea typeface="Calibri" panose="020F0502020204030204" pitchFamily="34" charset="0"/>
                <a:cs typeface="Times New Roman"/>
              </a:rPr>
              <a:t>check back with the service whether they have another name or are in the Scheme through a sub-contractual arrangement and, </a:t>
            </a:r>
            <a:endParaRPr lang="en-AU">
              <a:latin typeface="VIC"/>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AU">
                <a:latin typeface="VIC"/>
                <a:ea typeface="Calibri" panose="020F0502020204030204" pitchFamily="34" charset="0"/>
                <a:cs typeface="Times New Roman"/>
              </a:rPr>
              <a:t>check if there is another permission to share that would apply.</a:t>
            </a:r>
            <a:endParaRPr lang="en-AU">
              <a:latin typeface="VIC"/>
              <a:cs typeface="Times New Roman"/>
            </a:endParaRPr>
          </a:p>
        </p:txBody>
      </p:sp>
      <p:sp>
        <p:nvSpPr>
          <p:cNvPr id="7" name="Slide Number Placeholder 6">
            <a:extLst>
              <a:ext uri="{FF2B5EF4-FFF2-40B4-BE49-F238E27FC236}">
                <a16:creationId xmlns:a16="http://schemas.microsoft.com/office/drawing/2014/main" id="{056D7403-A22B-47A8-84FD-7FCBBB6EA118}"/>
              </a:ext>
            </a:extLst>
          </p:cNvPr>
          <p:cNvSpPr>
            <a:spLocks noGrp="1"/>
          </p:cNvSpPr>
          <p:nvPr>
            <p:ph type="sldNum" sz="quarter" idx="12"/>
          </p:nvPr>
        </p:nvSpPr>
        <p:spPr/>
        <p:txBody>
          <a:bodyPr/>
          <a:lstStyle/>
          <a:p>
            <a:fld id="{636C11FB-B6ED-4826-AA49-B2A0CC68C0B4}" type="slidenum">
              <a:rPr lang="en-AU" smtClean="0"/>
              <a:pPr/>
              <a:t>17</a:t>
            </a:fld>
            <a:endParaRPr lang="en-AU"/>
          </a:p>
        </p:txBody>
      </p:sp>
    </p:spTree>
    <p:extLst>
      <p:ext uri="{BB962C8B-B14F-4D97-AF65-F5344CB8AC3E}">
        <p14:creationId xmlns:p14="http://schemas.microsoft.com/office/powerpoint/2010/main" val="283617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1039365" y="2684526"/>
            <a:ext cx="7065271" cy="1488949"/>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marL="0" marR="0" lvl="0" indent="0" algn="ctr" defTabSz="457200" rtl="0" eaLnBrk="1" fontAlgn="auto" latinLnBrk="0" hangingPunct="1">
              <a:lnSpc>
                <a:spcPct val="100000"/>
              </a:lnSpc>
              <a:spcBef>
                <a:spcPts val="0"/>
              </a:spcBef>
              <a:spcAft>
                <a:spcPts val="338"/>
              </a:spcAft>
              <a:buClrTx/>
              <a:buSzTx/>
              <a:buFontTx/>
              <a:buNone/>
              <a:tabLst/>
              <a:defRPr/>
            </a:pPr>
            <a:r>
              <a:rPr kumimoji="0" lang="en-AU" sz="4400" b="1" i="0" u="none" strike="noStrike" kern="1200" cap="none" spc="0" normalizeH="0" baseline="0" noProof="0">
                <a:ln>
                  <a:noFill/>
                </a:ln>
                <a:solidFill>
                  <a:srgbClr val="009CA6"/>
                </a:solidFill>
                <a:effectLst/>
                <a:uLnTx/>
                <a:uFillTx/>
                <a:latin typeface="VIC" panose="00000500000000000000" pitchFamily="2" charset="0"/>
                <a:ea typeface="+mn-ea"/>
                <a:cs typeface="+mn-cs"/>
              </a:rPr>
              <a:t>Case study</a:t>
            </a:r>
          </a:p>
        </p:txBody>
      </p:sp>
      <p:sp>
        <p:nvSpPr>
          <p:cNvPr id="2" name="Slide Number Placeholder 1">
            <a:extLst>
              <a:ext uri="{FF2B5EF4-FFF2-40B4-BE49-F238E27FC236}">
                <a16:creationId xmlns:a16="http://schemas.microsoft.com/office/drawing/2014/main" id="{B392BCCB-0691-4DC0-A342-92B7CF06A1D1}"/>
              </a:ext>
            </a:extLst>
          </p:cNvPr>
          <p:cNvSpPr>
            <a:spLocks noGrp="1"/>
          </p:cNvSpPr>
          <p:nvPr>
            <p:ph type="sldNum" sz="quarter" idx="12"/>
          </p:nvPr>
        </p:nvSpPr>
        <p:spPr/>
        <p:txBody>
          <a:bodyPr/>
          <a:lstStyle/>
          <a:p>
            <a:fld id="{636C11FB-B6ED-4826-AA49-B2A0CC68C0B4}" type="slidenum">
              <a:rPr lang="en-AU" smtClean="0"/>
              <a:pPr/>
              <a:t>18</a:t>
            </a:fld>
            <a:endParaRPr lang="en-AU"/>
          </a:p>
        </p:txBody>
      </p:sp>
    </p:spTree>
    <p:extLst>
      <p:ext uri="{BB962C8B-B14F-4D97-AF65-F5344CB8AC3E}">
        <p14:creationId xmlns:p14="http://schemas.microsoft.com/office/powerpoint/2010/main" val="3525916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8534539-BAEE-4293-99B3-5ACB74A530C6}"/>
              </a:ext>
            </a:extLst>
          </p:cNvPr>
          <p:cNvGrpSpPr/>
          <p:nvPr/>
        </p:nvGrpSpPr>
        <p:grpSpPr>
          <a:xfrm>
            <a:off x="-258683" y="-225196"/>
            <a:ext cx="1913861" cy="942407"/>
            <a:chOff x="311296" y="1312090"/>
            <a:chExt cx="1913861" cy="942407"/>
          </a:xfrm>
        </p:grpSpPr>
        <p:grpSp>
          <p:nvGrpSpPr>
            <p:cNvPr id="10" name="Group 9">
              <a:extLst>
                <a:ext uri="{FF2B5EF4-FFF2-40B4-BE49-F238E27FC236}">
                  <a16:creationId xmlns:a16="http://schemas.microsoft.com/office/drawing/2014/main" id="{58E3D0EA-69A8-48ED-8650-B435F66FDB19}"/>
                </a:ext>
              </a:extLst>
            </p:cNvPr>
            <p:cNvGrpSpPr/>
            <p:nvPr/>
          </p:nvGrpSpPr>
          <p:grpSpPr>
            <a:xfrm>
              <a:off x="311296" y="1312090"/>
              <a:ext cx="1913861" cy="930143"/>
              <a:chOff x="0" y="3038857"/>
              <a:chExt cx="1913861" cy="930143"/>
            </a:xfrm>
          </p:grpSpPr>
          <p:sp>
            <p:nvSpPr>
              <p:cNvPr id="11" name="Oval 10">
                <a:extLst>
                  <a:ext uri="{FF2B5EF4-FFF2-40B4-BE49-F238E27FC236}">
                    <a16:creationId xmlns:a16="http://schemas.microsoft.com/office/drawing/2014/main" id="{BAE5F513-A43A-47D9-A866-61A8AAEC18F3}"/>
                  </a:ext>
                </a:extLst>
              </p:cNvPr>
              <p:cNvSpPr/>
              <p:nvPr/>
            </p:nvSpPr>
            <p:spPr>
              <a:xfrm>
                <a:off x="430273" y="3429000"/>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white"/>
                  </a:solidFill>
                  <a:effectLst/>
                  <a:uLnTx/>
                  <a:uFillTx/>
                  <a:latin typeface="VIC Light"/>
                  <a:ea typeface="+mn-ea"/>
                  <a:cs typeface="+mn-cs"/>
                </a:endParaRPr>
              </a:p>
            </p:txBody>
          </p:sp>
          <p:sp>
            <p:nvSpPr>
              <p:cNvPr id="12" name="Rectangle 11">
                <a:extLst>
                  <a:ext uri="{FF2B5EF4-FFF2-40B4-BE49-F238E27FC236}">
                    <a16:creationId xmlns:a16="http://schemas.microsoft.com/office/drawing/2014/main" id="{F3D21701-A78A-456D-82F0-F47D0D28C1F1}"/>
                  </a:ext>
                </a:extLst>
              </p:cNvPr>
              <p:cNvSpPr/>
              <p:nvPr/>
            </p:nvSpPr>
            <p:spPr>
              <a:xfrm>
                <a:off x="0" y="3038857"/>
                <a:ext cx="1913861" cy="4146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a:ln>
                    <a:noFill/>
                  </a:ln>
                  <a:solidFill>
                    <a:srgbClr val="009CA6"/>
                  </a:solidFill>
                  <a:effectLst/>
                  <a:uLnTx/>
                  <a:uFillTx/>
                  <a:latin typeface="VIC"/>
                  <a:ea typeface="+mn-ea"/>
                  <a:cs typeface="+mn-cs"/>
                </a:endParaRPr>
              </a:p>
            </p:txBody>
          </p:sp>
        </p:grpSp>
        <p:pic>
          <p:nvPicPr>
            <p:cNvPr id="13" name="Picture 12" descr="A close up of a logo&#10;&#10;Description automatically generated">
              <a:extLst>
                <a:ext uri="{FF2B5EF4-FFF2-40B4-BE49-F238E27FC236}">
                  <a16:creationId xmlns:a16="http://schemas.microsoft.com/office/drawing/2014/main" id="{81661D04-16D8-494B-BA98-6937687D15C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6668" y="1714497"/>
              <a:ext cx="591222" cy="540000"/>
            </a:xfrm>
            <a:prstGeom prst="rect">
              <a:avLst/>
            </a:prstGeom>
          </p:spPr>
        </p:pic>
      </p:grpSp>
      <p:sp>
        <p:nvSpPr>
          <p:cNvPr id="2" name="Rectangle 1">
            <a:extLst>
              <a:ext uri="{FF2B5EF4-FFF2-40B4-BE49-F238E27FC236}">
                <a16:creationId xmlns:a16="http://schemas.microsoft.com/office/drawing/2014/main" id="{D8A9CF84-E095-4880-B5ED-20C7EE0EFEE0}"/>
              </a:ext>
            </a:extLst>
          </p:cNvPr>
          <p:cNvSpPr/>
          <p:nvPr/>
        </p:nvSpPr>
        <p:spPr>
          <a:xfrm>
            <a:off x="773626" y="2253785"/>
            <a:ext cx="7966562" cy="485640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100" b="1" i="0" u="none" strike="noStrike" kern="1200" cap="none" spc="0" normalizeH="0" baseline="0" noProof="0">
              <a:ln>
                <a:noFill/>
              </a:ln>
              <a:solidFill>
                <a:prstClr val="black"/>
              </a:solidFill>
              <a:effectLst/>
              <a:uLnTx/>
              <a:uFillTx/>
              <a:latin typeface="VIC"/>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009CA6"/>
                </a:solidFill>
                <a:effectLst/>
                <a:uLnTx/>
                <a:uFillTx/>
                <a:latin typeface="VIC"/>
                <a:ea typeface="+mn-ea"/>
                <a:cs typeface="+mn-cs"/>
              </a:rPr>
              <a:t>How the family violence information sharing process was used:</a:t>
            </a:r>
            <a:endParaRPr kumimoji="0" lang="en-AU" sz="1100" b="0" i="0" u="none" strike="noStrike" kern="1200" cap="none" spc="0" normalizeH="0" baseline="0" noProof="0">
              <a:ln>
                <a:noFill/>
              </a:ln>
              <a:solidFill>
                <a:srgbClr val="009CA6"/>
              </a:solidFill>
              <a:effectLst/>
              <a:uLnTx/>
              <a:uFillTx/>
              <a:latin typeface="VIC"/>
              <a:ea typeface="+mn-ea"/>
              <a:cs typeface="+mn-cs"/>
            </a:endParaRPr>
          </a:p>
          <a:p>
            <a:pPr marL="171450" indent="-171450">
              <a:spcAft>
                <a:spcPts val="300"/>
              </a:spcAft>
              <a:buClr>
                <a:srgbClr val="009CA6"/>
              </a:buClr>
              <a:buFont typeface="Arial" panose="020B0604020202020204" pitchFamily="34" charset="0"/>
              <a:buChar char="•"/>
              <a:defRPr/>
            </a:pPr>
            <a:r>
              <a:rPr lang="en-AU" sz="1100">
                <a:solidFill>
                  <a:srgbClr val="53565A"/>
                </a:solidFill>
                <a:latin typeface="VIC"/>
              </a:rPr>
              <a:t>The intake practitioner at the rehabilitation centre used FVISS to seek information relating to: </a:t>
            </a:r>
          </a:p>
          <a:p>
            <a:pPr marL="628650" lvl="1" indent="-171450">
              <a:spcAft>
                <a:spcPts val="300"/>
              </a:spcAft>
              <a:buClr>
                <a:srgbClr val="009CA6"/>
              </a:buClr>
              <a:buFont typeface="Arial" panose="020B0604020202020204" pitchFamily="34" charset="0"/>
              <a:buChar char="•"/>
              <a:defRPr/>
            </a:pPr>
            <a:r>
              <a:rPr lang="en-AU" sz="1100">
                <a:solidFill>
                  <a:srgbClr val="53565A"/>
                </a:solidFill>
                <a:latin typeface="VIC"/>
              </a:rPr>
              <a:t>the nature of the man’s family violence offending; from Victoria Police and Corrections Victoria </a:t>
            </a:r>
          </a:p>
          <a:p>
            <a:pPr marL="628650" lvl="1" indent="-171450">
              <a:spcAft>
                <a:spcPts val="300"/>
              </a:spcAft>
              <a:buClr>
                <a:srgbClr val="009CA6"/>
              </a:buClr>
              <a:buFont typeface="Arial" panose="020B0604020202020204" pitchFamily="34" charset="0"/>
              <a:buChar char="•"/>
              <a:defRPr/>
            </a:pPr>
            <a:r>
              <a:rPr lang="en-AU" sz="1100">
                <a:solidFill>
                  <a:srgbClr val="53565A"/>
                </a:solidFill>
                <a:latin typeface="VIC"/>
              </a:rPr>
              <a:t>the man’s current Family Violence Intervention Order (FVIO); from Magistrates’ Court of Victoria. </a:t>
            </a:r>
          </a:p>
          <a:p>
            <a:pPr marL="171450" lvl="0" indent="-171450">
              <a:spcAft>
                <a:spcPts val="300"/>
              </a:spcAft>
              <a:buClr>
                <a:srgbClr val="009CA6"/>
              </a:buClr>
              <a:buFont typeface="Arial" panose="020B0604020202020204" pitchFamily="34" charset="0"/>
              <a:buChar char="•"/>
              <a:defRPr/>
            </a:pPr>
            <a:r>
              <a:rPr lang="en-AU" sz="1100">
                <a:solidFill>
                  <a:srgbClr val="53565A"/>
                </a:solidFill>
                <a:latin typeface="VIC"/>
              </a:rPr>
              <a:t>Victoria Police and Corrections Victoria reported information about recent charges and convictions for more than 70 persistent contraventions to a Family Violence Intervention Order, physical assault and stalking.</a:t>
            </a:r>
          </a:p>
          <a:p>
            <a:pPr marL="171450" indent="-171450">
              <a:spcAft>
                <a:spcPts val="300"/>
              </a:spcAft>
              <a:buClr>
                <a:srgbClr val="009CA6"/>
              </a:buClr>
              <a:buFont typeface="Arial" panose="020B0604020202020204" pitchFamily="34" charset="0"/>
              <a:buChar char="•"/>
              <a:defRPr/>
            </a:pPr>
            <a:r>
              <a:rPr lang="en-AU" sz="1100">
                <a:solidFill>
                  <a:srgbClr val="53565A"/>
                </a:solidFill>
                <a:latin typeface="VIC"/>
              </a:rPr>
              <a:t>Magistrates’ Court Victoria returned information about a current FVIO, made in the name of the man with full conditions, protecting a victim survivor of family violence. </a:t>
            </a:r>
          </a:p>
          <a:p>
            <a:pPr marL="171450" indent="-171450">
              <a:spcAft>
                <a:spcPts val="300"/>
              </a:spcAft>
              <a:buClr>
                <a:srgbClr val="009CA6"/>
              </a:buClr>
              <a:buFont typeface="Arial" panose="020B0604020202020204" pitchFamily="34" charset="0"/>
              <a:buChar char="•"/>
              <a:defRPr/>
            </a:pPr>
            <a:r>
              <a:rPr lang="en-AU" sz="1100">
                <a:solidFill>
                  <a:srgbClr val="53565A"/>
                </a:solidFill>
                <a:latin typeface="VIC"/>
              </a:rPr>
              <a:t>Information gained through the FVISS further showed it had been less than 6 months since the final incident date, providing information about recent offending and the level of risk.  </a:t>
            </a:r>
            <a:endParaRPr lang="en-AU" sz="1100" b="0" i="0" u="none" strike="noStrike" kern="1200" cap="none" spc="0" normalizeH="0" baseline="0" noProof="0">
              <a:ln>
                <a:noFill/>
              </a:ln>
              <a:solidFill>
                <a:srgbClr val="53565A"/>
              </a:solidFill>
              <a:effectLst/>
              <a:uLnTx/>
              <a:uFillTx/>
              <a:latin typeface="VIC"/>
            </a:endParaRPr>
          </a:p>
        </p:txBody>
      </p:sp>
      <p:sp>
        <p:nvSpPr>
          <p:cNvPr id="17" name="Title 3">
            <a:extLst>
              <a:ext uri="{FF2B5EF4-FFF2-40B4-BE49-F238E27FC236}">
                <a16:creationId xmlns:a16="http://schemas.microsoft.com/office/drawing/2014/main" id="{893BD8E4-1D81-4F58-A08A-3E464EFEA8A3}"/>
              </a:ext>
            </a:extLst>
          </p:cNvPr>
          <p:cNvSpPr txBox="1">
            <a:spLocks/>
          </p:cNvSpPr>
          <p:nvPr/>
        </p:nvSpPr>
        <p:spPr>
          <a:xfrm>
            <a:off x="858129" y="176270"/>
            <a:ext cx="6409938"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marL="0" marR="0" lvl="0" indent="0" algn="l" defTabSz="457200" rtl="0" eaLnBrk="1" fontAlgn="auto" latinLnBrk="0" hangingPunct="1">
              <a:lnSpc>
                <a:spcPct val="100000"/>
              </a:lnSpc>
              <a:spcBef>
                <a:spcPts val="0"/>
              </a:spcBef>
              <a:spcAft>
                <a:spcPts val="338"/>
              </a:spcAft>
              <a:buClrTx/>
              <a:buSzTx/>
              <a:buFontTx/>
              <a:buNone/>
              <a:tabLst/>
              <a:defRPr/>
            </a:pPr>
            <a:r>
              <a:rPr kumimoji="0" lang="en-AU" sz="1710" b="1" i="0" u="none" strike="noStrike" kern="1200" cap="none" spc="0" normalizeH="0" baseline="0" noProof="0">
                <a:ln>
                  <a:noFill/>
                </a:ln>
                <a:solidFill>
                  <a:srgbClr val="009CA6"/>
                </a:solidFill>
                <a:effectLst/>
                <a:uLnTx/>
                <a:uFillTx/>
                <a:latin typeface="VIC"/>
                <a:ea typeface="+mn-ea"/>
                <a:cs typeface="+mn-cs"/>
              </a:rPr>
              <a:t>What is risk relevant information?</a:t>
            </a:r>
          </a:p>
        </p:txBody>
      </p:sp>
      <p:sp>
        <p:nvSpPr>
          <p:cNvPr id="19" name="Rectangle: Rounded Corners 18">
            <a:extLst>
              <a:ext uri="{FF2B5EF4-FFF2-40B4-BE49-F238E27FC236}">
                <a16:creationId xmlns:a16="http://schemas.microsoft.com/office/drawing/2014/main" id="{F9C5E04E-9334-432E-B2D3-EF2BF73CEE92}"/>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AU" sz="1200" b="1" i="0" u="none" strike="noStrike" kern="1200" cap="none" spc="0" normalizeH="0" baseline="0" noProof="0">
                <a:ln>
                  <a:noFill/>
                </a:ln>
                <a:solidFill>
                  <a:srgbClr val="009CA6"/>
                </a:solidFill>
                <a:effectLst/>
                <a:uLnTx/>
                <a:uFillTx/>
                <a:latin typeface="VIC" panose="00000500000000000000" pitchFamily="2" charset="0"/>
                <a:ea typeface="+mn-ea"/>
                <a:cs typeface="+mn-cs"/>
              </a:rPr>
              <a:t>Session 1</a:t>
            </a:r>
            <a:endParaRPr kumimoji="0" lang="en-AU" sz="1200" b="0" i="0" u="none" strike="noStrike" kern="1200" cap="none" spc="0" normalizeH="0" baseline="0" noProof="0">
              <a:ln>
                <a:noFill/>
              </a:ln>
              <a:solidFill>
                <a:srgbClr val="009CA6"/>
              </a:solidFill>
              <a:effectLst/>
              <a:uLnTx/>
              <a:uFillTx/>
              <a:latin typeface="VIC" panose="00000500000000000000" pitchFamily="2" charset="0"/>
              <a:ea typeface="+mn-ea"/>
              <a:cs typeface="+mn-cs"/>
            </a:endParaRPr>
          </a:p>
        </p:txBody>
      </p:sp>
      <p:sp>
        <p:nvSpPr>
          <p:cNvPr id="15" name="TextBox 14">
            <a:extLst>
              <a:ext uri="{FF2B5EF4-FFF2-40B4-BE49-F238E27FC236}">
                <a16:creationId xmlns:a16="http://schemas.microsoft.com/office/drawing/2014/main" id="{D9A51617-965E-4ECF-A4AD-716DB26D6F40}"/>
              </a:ext>
            </a:extLst>
          </p:cNvPr>
          <p:cNvSpPr txBox="1"/>
          <p:nvPr/>
        </p:nvSpPr>
        <p:spPr>
          <a:xfrm>
            <a:off x="8213719" y="866476"/>
            <a:ext cx="38967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a:ln>
                  <a:noFill/>
                </a:ln>
                <a:solidFill>
                  <a:srgbClr val="53565A">
                    <a:lumMod val="60000"/>
                    <a:lumOff val="40000"/>
                  </a:srgbClr>
                </a:solidFill>
                <a:effectLst/>
                <a:uLnTx/>
                <a:uFillTx/>
                <a:latin typeface="VIC Light"/>
                <a:ea typeface="+mn-ea"/>
                <a:cs typeface="+mn-cs"/>
              </a:rPr>
              <a:t>Info</a:t>
            </a:r>
            <a:r>
              <a:rPr kumimoji="0" lang="en-AU" sz="1400" b="0" i="0" u="none" strike="noStrike" kern="1200" cap="none" spc="0" normalizeH="0" baseline="0" noProof="0">
                <a:ln>
                  <a:noFill/>
                </a:ln>
                <a:solidFill>
                  <a:srgbClr val="53565A">
                    <a:lumMod val="40000"/>
                    <a:lumOff val="60000"/>
                  </a:srgbClr>
                </a:solidFill>
                <a:effectLst/>
                <a:uLnTx/>
                <a:uFillTx/>
                <a:latin typeface="VIC Light"/>
                <a:ea typeface="+mn-ea"/>
                <a:cs typeface="+mn-cs"/>
              </a:rPr>
              <a:t> </a:t>
            </a:r>
          </a:p>
        </p:txBody>
      </p:sp>
      <p:pic>
        <p:nvPicPr>
          <p:cNvPr id="16" name="Picture 15" descr="A picture containing text, silhouette, vector graphics&#10;&#10;Description automatically generated">
            <a:extLst>
              <a:ext uri="{FF2B5EF4-FFF2-40B4-BE49-F238E27FC236}">
                <a16:creationId xmlns:a16="http://schemas.microsoft.com/office/drawing/2014/main" id="{3A990BDD-79A1-4C4E-99E9-0163283BEFD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7" name="Rectangle: Rounded Corners 6">
            <a:extLst>
              <a:ext uri="{FF2B5EF4-FFF2-40B4-BE49-F238E27FC236}">
                <a16:creationId xmlns:a16="http://schemas.microsoft.com/office/drawing/2014/main" id="{3E319310-9F1E-4168-9B81-B1CE8255416E}"/>
              </a:ext>
            </a:extLst>
          </p:cNvPr>
          <p:cNvSpPr/>
          <p:nvPr/>
        </p:nvSpPr>
        <p:spPr>
          <a:xfrm>
            <a:off x="773626" y="1266489"/>
            <a:ext cx="7977098" cy="996961"/>
          </a:xfrm>
          <a:prstGeom prst="roundRect">
            <a:avLst>
              <a:gd name="adj" fmla="val 4276"/>
            </a:avLst>
          </a:prstGeom>
          <a:ln w="19050">
            <a:prstDash val="solid"/>
          </a:ln>
        </p:spPr>
        <p:style>
          <a:lnRef idx="2">
            <a:schemeClr val="accent2"/>
          </a:lnRef>
          <a:fillRef idx="1">
            <a:schemeClr val="lt1"/>
          </a:fillRef>
          <a:effectRef idx="0">
            <a:schemeClr val="accent2"/>
          </a:effectRef>
          <a:fontRef idx="minor">
            <a:schemeClr val="dk1"/>
          </a:fontRef>
        </p:style>
        <p:txBody>
          <a:bodyPr lIns="91440" tIns="45720" rIns="91440" bIns="4572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009CA6"/>
                </a:solidFill>
                <a:effectLst/>
                <a:uLnTx/>
                <a:uFillTx/>
                <a:latin typeface="VIC"/>
                <a:ea typeface="+mn-ea"/>
                <a:cs typeface="+mn-cs"/>
              </a:rPr>
              <a:t>The situation:</a:t>
            </a:r>
          </a:p>
          <a:p>
            <a:pPr>
              <a:defRPr/>
            </a:pPr>
            <a:r>
              <a:rPr lang="en-AU" sz="1100">
                <a:solidFill>
                  <a:srgbClr val="53565A"/>
                </a:solidFill>
                <a:latin typeface="VIC"/>
              </a:rPr>
              <a:t>An Alcohol and other Drug (AOD) rehabilitation centre received a referral for a man seeking early release from prison into a rehabilitation centre. The rehabilitation centre identified that the man had a conviction for family violence related offences.   </a:t>
            </a:r>
            <a:endParaRPr lang="en-AU" sz="1100" b="0" i="0" u="none" strike="noStrike" kern="1200" cap="none" spc="0" normalizeH="0" baseline="0" noProof="0">
              <a:ln>
                <a:noFill/>
              </a:ln>
              <a:solidFill>
                <a:srgbClr val="53565A"/>
              </a:solidFill>
              <a:effectLst/>
              <a:uLnTx/>
              <a:uFillTx/>
              <a:latin typeface="VIC"/>
            </a:endParaRPr>
          </a:p>
        </p:txBody>
      </p:sp>
      <p:sp>
        <p:nvSpPr>
          <p:cNvPr id="20" name="Rectangle: Rounded Corners 19">
            <a:extLst>
              <a:ext uri="{FF2B5EF4-FFF2-40B4-BE49-F238E27FC236}">
                <a16:creationId xmlns:a16="http://schemas.microsoft.com/office/drawing/2014/main" id="{22A2B04F-E27C-405E-84F8-C9743A6FF23F}"/>
              </a:ext>
            </a:extLst>
          </p:cNvPr>
          <p:cNvSpPr/>
          <p:nvPr/>
        </p:nvSpPr>
        <p:spPr>
          <a:xfrm>
            <a:off x="773626" y="4608383"/>
            <a:ext cx="7977098" cy="1310759"/>
          </a:xfrm>
          <a:prstGeom prst="roundRect">
            <a:avLst>
              <a:gd name="adj" fmla="val 6564"/>
            </a:avLst>
          </a:prstGeom>
          <a:noFill/>
          <a:ln w="19050">
            <a:prstDash val="solid"/>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009CA6"/>
                </a:solidFill>
                <a:effectLst/>
                <a:uLnTx/>
                <a:uFillTx/>
                <a:latin typeface="VIC"/>
                <a:ea typeface="+mn-ea"/>
                <a:cs typeface="+mn-cs"/>
              </a:rPr>
              <a:t>The outcome:</a:t>
            </a:r>
            <a:endParaRPr kumimoji="0" lang="en-AU" sz="1100" b="0" i="0" u="none" strike="noStrike" kern="1200" cap="none" spc="0" normalizeH="0" baseline="0" noProof="0">
              <a:ln>
                <a:noFill/>
              </a:ln>
              <a:solidFill>
                <a:srgbClr val="009CA6"/>
              </a:solidFill>
              <a:effectLst/>
              <a:uLnTx/>
              <a:uFillTx/>
              <a:latin typeface="VIC"/>
              <a:ea typeface="+mn-ea"/>
              <a:cs typeface="+mn-cs"/>
            </a:endParaRPr>
          </a:p>
          <a:p>
            <a:pPr>
              <a:defRPr/>
            </a:pPr>
            <a:r>
              <a:rPr lang="en-AU" sz="1100">
                <a:solidFill>
                  <a:srgbClr val="53565A"/>
                </a:solidFill>
                <a:latin typeface="VIC"/>
              </a:rPr>
              <a:t>Through information obtained via the FVISS request, the intake practitioner identified a risk of family violence upon the man's release to the rehabilitation centre.</a:t>
            </a:r>
          </a:p>
          <a:p>
            <a:pPr>
              <a:defRPr/>
            </a:pPr>
            <a:r>
              <a:rPr lang="en-AU" sz="1100">
                <a:solidFill>
                  <a:srgbClr val="53565A"/>
                </a:solidFill>
                <a:latin typeface="VIC"/>
              </a:rPr>
              <a:t>The intake practitioner reached out to the local Family Violence Service and proactively shared information that the man was seeking release from prison. This in turn enabled the Family Violence Service to alert the victim survivor and begin to work proactively with her to support her safety. The man was also able to access the support he required from the local rehabilitation centre.</a:t>
            </a:r>
            <a:endParaRPr lang="en-AU"/>
          </a:p>
        </p:txBody>
      </p:sp>
      <p:sp>
        <p:nvSpPr>
          <p:cNvPr id="5" name="Arrow: Down 4">
            <a:extLst>
              <a:ext uri="{FF2B5EF4-FFF2-40B4-BE49-F238E27FC236}">
                <a16:creationId xmlns:a16="http://schemas.microsoft.com/office/drawing/2014/main" id="{52F2E1D7-275E-4F52-9962-B3BB7C6FAAC5}"/>
              </a:ext>
            </a:extLst>
          </p:cNvPr>
          <p:cNvSpPr/>
          <p:nvPr/>
        </p:nvSpPr>
        <p:spPr>
          <a:xfrm>
            <a:off x="4556503" y="2255672"/>
            <a:ext cx="307778" cy="270368"/>
          </a:xfrm>
          <a:prstGeom prst="down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prstClr val="white"/>
              </a:solidFill>
              <a:effectLst/>
              <a:uLnTx/>
              <a:uFillTx/>
              <a:latin typeface="VIC Light"/>
              <a:ea typeface="+mn-ea"/>
              <a:cs typeface="+mn-cs"/>
            </a:endParaRPr>
          </a:p>
        </p:txBody>
      </p:sp>
      <p:sp>
        <p:nvSpPr>
          <p:cNvPr id="18" name="Arrow: Down 17">
            <a:extLst>
              <a:ext uri="{FF2B5EF4-FFF2-40B4-BE49-F238E27FC236}">
                <a16:creationId xmlns:a16="http://schemas.microsoft.com/office/drawing/2014/main" id="{6064796A-4570-413F-AA2B-7B7E9BE8F49A}"/>
              </a:ext>
            </a:extLst>
          </p:cNvPr>
          <p:cNvSpPr/>
          <p:nvPr/>
        </p:nvSpPr>
        <p:spPr>
          <a:xfrm>
            <a:off x="4556503" y="4315437"/>
            <a:ext cx="307778" cy="270368"/>
          </a:xfrm>
          <a:prstGeom prst="downArrow">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a:ln>
                <a:noFill/>
              </a:ln>
              <a:solidFill>
                <a:prstClr val="white"/>
              </a:solidFill>
              <a:effectLst/>
              <a:uLnTx/>
              <a:uFillTx/>
              <a:latin typeface="VIC Light"/>
              <a:ea typeface="+mn-ea"/>
              <a:cs typeface="+mn-cs"/>
            </a:endParaRPr>
          </a:p>
        </p:txBody>
      </p:sp>
      <p:sp>
        <p:nvSpPr>
          <p:cNvPr id="4" name="Slide Number Placeholder 3">
            <a:extLst>
              <a:ext uri="{FF2B5EF4-FFF2-40B4-BE49-F238E27FC236}">
                <a16:creationId xmlns:a16="http://schemas.microsoft.com/office/drawing/2014/main" id="{559E0979-33D8-47E7-AF29-C3F488C77711}"/>
              </a:ext>
            </a:extLst>
          </p:cNvPr>
          <p:cNvSpPr>
            <a:spLocks noGrp="1"/>
          </p:cNvSpPr>
          <p:nvPr>
            <p:ph type="sldNum" sz="quarter" idx="12"/>
          </p:nvPr>
        </p:nvSpPr>
        <p:spPr/>
        <p:txBody>
          <a:bodyPr/>
          <a:lstStyle/>
          <a:p>
            <a:fld id="{636C11FB-B6ED-4826-AA49-B2A0CC68C0B4}" type="slidenum">
              <a:rPr lang="en-AU" smtClean="0"/>
              <a:pPr/>
              <a:t>19</a:t>
            </a:fld>
            <a:endParaRPr lang="en-AU"/>
          </a:p>
        </p:txBody>
      </p:sp>
    </p:spTree>
    <p:extLst>
      <p:ext uri="{BB962C8B-B14F-4D97-AF65-F5344CB8AC3E}">
        <p14:creationId xmlns:p14="http://schemas.microsoft.com/office/powerpoint/2010/main" val="1346535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430273" y="176270"/>
            <a:ext cx="6837794"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marL="0" marR="0" lvl="0" indent="0" algn="l" defTabSz="457200" rtl="0" eaLnBrk="1" fontAlgn="auto" latinLnBrk="0" hangingPunct="1">
              <a:lnSpc>
                <a:spcPct val="100000"/>
              </a:lnSpc>
              <a:spcBef>
                <a:spcPts val="0"/>
              </a:spcBef>
              <a:spcAft>
                <a:spcPts val="338"/>
              </a:spcAft>
              <a:buClrTx/>
              <a:buSzTx/>
              <a:buFontTx/>
              <a:buNone/>
              <a:tabLst/>
              <a:defRPr/>
            </a:pPr>
            <a:r>
              <a:rPr kumimoji="0" lang="en-AU" sz="1600" b="1" i="0" u="none" strike="noStrike" kern="1200" cap="none" spc="0" normalizeH="0" baseline="0" noProof="0">
                <a:ln>
                  <a:noFill/>
                </a:ln>
                <a:solidFill>
                  <a:srgbClr val="009CA6"/>
                </a:solidFill>
                <a:effectLst/>
                <a:uLnTx/>
                <a:uFillTx/>
                <a:latin typeface="VIC" panose="00000500000000000000" pitchFamily="2" charset="0"/>
                <a:ea typeface="+mn-ea"/>
                <a:cs typeface="+mn-cs"/>
              </a:rPr>
              <a:t>Session agenda</a:t>
            </a:r>
            <a:endParaRPr kumimoji="0" lang="en-AU" sz="1600" b="1" i="0" u="none" strike="noStrike" kern="1200" cap="none" spc="0" normalizeH="0" baseline="0" noProof="0">
              <a:ln>
                <a:noFill/>
              </a:ln>
              <a:solidFill>
                <a:srgbClr val="009CA6"/>
              </a:solidFill>
              <a:effectLst/>
              <a:uLnTx/>
              <a:uFillTx/>
              <a:latin typeface="VIC"/>
              <a:ea typeface="+mn-ea"/>
              <a:cs typeface="+mn-cs"/>
            </a:endParaRPr>
          </a:p>
        </p:txBody>
      </p:sp>
      <p:sp>
        <p:nvSpPr>
          <p:cNvPr id="12" name="Oval 11">
            <a:extLst>
              <a:ext uri="{FF2B5EF4-FFF2-40B4-BE49-F238E27FC236}">
                <a16:creationId xmlns:a16="http://schemas.microsoft.com/office/drawing/2014/main" id="{2EC594E5-65C5-4C79-A92D-1AFA4C04DFFC}"/>
              </a:ext>
            </a:extLst>
          </p:cNvPr>
          <p:cNvSpPr/>
          <p:nvPr/>
        </p:nvSpPr>
        <p:spPr>
          <a:xfrm>
            <a:off x="742029" y="3109255"/>
            <a:ext cx="988828" cy="988828"/>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white"/>
              </a:solidFill>
              <a:effectLst/>
              <a:uLnTx/>
              <a:uFillTx/>
              <a:latin typeface="VIC Light"/>
              <a:ea typeface="+mn-ea"/>
              <a:cs typeface="+mn-cs"/>
            </a:endParaRPr>
          </a:p>
        </p:txBody>
      </p:sp>
      <p:sp>
        <p:nvSpPr>
          <p:cNvPr id="13" name="Rectangle 12">
            <a:extLst>
              <a:ext uri="{FF2B5EF4-FFF2-40B4-BE49-F238E27FC236}">
                <a16:creationId xmlns:a16="http://schemas.microsoft.com/office/drawing/2014/main" id="{B552991D-C1E9-45EE-8E61-6B955E07F7CB}"/>
              </a:ext>
            </a:extLst>
          </p:cNvPr>
          <p:cNvSpPr/>
          <p:nvPr/>
        </p:nvSpPr>
        <p:spPr>
          <a:xfrm>
            <a:off x="110800" y="2691053"/>
            <a:ext cx="2315772" cy="4146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rgbClr val="009CA6"/>
                </a:solidFill>
                <a:effectLst/>
                <a:uLnTx/>
                <a:uFillTx/>
                <a:latin typeface="VIC"/>
                <a:ea typeface="+mn-ea"/>
                <a:cs typeface="+mn-cs"/>
              </a:rPr>
              <a:t>Agenda</a:t>
            </a:r>
          </a:p>
        </p:txBody>
      </p:sp>
      <p:pic>
        <p:nvPicPr>
          <p:cNvPr id="15" name="Picture 14" descr="A picture containing drawing&#10;&#10;Description automatically generated">
            <a:extLst>
              <a:ext uri="{FF2B5EF4-FFF2-40B4-BE49-F238E27FC236}">
                <a16:creationId xmlns:a16="http://schemas.microsoft.com/office/drawing/2014/main" id="{11B1FC62-511A-4C3F-9F08-49BBF94C5A7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36220" y="3011942"/>
            <a:ext cx="1221388" cy="1221388"/>
          </a:xfrm>
          <a:prstGeom prst="rect">
            <a:avLst/>
          </a:prstGeom>
        </p:spPr>
      </p:pic>
      <p:grpSp>
        <p:nvGrpSpPr>
          <p:cNvPr id="19" name="Group 18">
            <a:extLst>
              <a:ext uri="{FF2B5EF4-FFF2-40B4-BE49-F238E27FC236}">
                <a16:creationId xmlns:a16="http://schemas.microsoft.com/office/drawing/2014/main" id="{F3F1B6D9-A198-4D8C-8A06-1B835821BAC0}"/>
              </a:ext>
            </a:extLst>
          </p:cNvPr>
          <p:cNvGrpSpPr/>
          <p:nvPr/>
        </p:nvGrpSpPr>
        <p:grpSpPr>
          <a:xfrm>
            <a:off x="2727784" y="2029234"/>
            <a:ext cx="497640" cy="497640"/>
            <a:chOff x="2732524" y="1304170"/>
            <a:chExt cx="612480" cy="612480"/>
          </a:xfrm>
        </p:grpSpPr>
        <p:sp>
          <p:nvSpPr>
            <p:cNvPr id="22" name="Oval 21">
              <a:extLst>
                <a:ext uri="{FF2B5EF4-FFF2-40B4-BE49-F238E27FC236}">
                  <a16:creationId xmlns:a16="http://schemas.microsoft.com/office/drawing/2014/main" id="{D3D0B24F-FB5B-40C6-9681-889E571375EC}"/>
                </a:ext>
              </a:extLst>
            </p:cNvPr>
            <p:cNvSpPr/>
            <p:nvPr/>
          </p:nvSpPr>
          <p:spPr>
            <a:xfrm>
              <a:off x="2732524" y="1304170"/>
              <a:ext cx="612480" cy="61248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a:ln>
                  <a:noFill/>
                </a:ln>
                <a:solidFill>
                  <a:prstClr val="white"/>
                </a:solidFill>
                <a:effectLst/>
                <a:uLnTx/>
                <a:uFillTx/>
                <a:latin typeface="VIC"/>
                <a:ea typeface="+mn-ea"/>
                <a:cs typeface="+mn-cs"/>
              </a:endParaRPr>
            </a:p>
          </p:txBody>
        </p:sp>
        <p:pic>
          <p:nvPicPr>
            <p:cNvPr id="26" name="Picture 25" descr="A picture containing drawing, light&#10;&#10;Description automatically generated">
              <a:extLst>
                <a:ext uri="{FF2B5EF4-FFF2-40B4-BE49-F238E27FC236}">
                  <a16:creationId xmlns:a16="http://schemas.microsoft.com/office/drawing/2014/main" id="{E7950548-605A-489E-AA98-8F302E64745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759497" y="1329849"/>
              <a:ext cx="561122" cy="561122"/>
            </a:xfrm>
            <a:prstGeom prst="rect">
              <a:avLst/>
            </a:prstGeom>
          </p:spPr>
        </p:pic>
      </p:grpSp>
      <p:grpSp>
        <p:nvGrpSpPr>
          <p:cNvPr id="18" name="Group 17">
            <a:extLst>
              <a:ext uri="{FF2B5EF4-FFF2-40B4-BE49-F238E27FC236}">
                <a16:creationId xmlns:a16="http://schemas.microsoft.com/office/drawing/2014/main" id="{FF519958-9ABB-4982-B4A4-8E6D31BA4E26}"/>
              </a:ext>
            </a:extLst>
          </p:cNvPr>
          <p:cNvGrpSpPr/>
          <p:nvPr/>
        </p:nvGrpSpPr>
        <p:grpSpPr>
          <a:xfrm>
            <a:off x="2712408" y="2699666"/>
            <a:ext cx="528392" cy="513830"/>
            <a:chOff x="2732524" y="1942341"/>
            <a:chExt cx="650329" cy="632406"/>
          </a:xfrm>
        </p:grpSpPr>
        <p:sp>
          <p:nvSpPr>
            <p:cNvPr id="2" name="Oval 22">
              <a:extLst>
                <a:ext uri="{FF2B5EF4-FFF2-40B4-BE49-F238E27FC236}">
                  <a16:creationId xmlns:a16="http://schemas.microsoft.com/office/drawing/2014/main" id="{8FD2B564-D808-493D-8914-ECCA9CD2E075}"/>
                </a:ext>
              </a:extLst>
            </p:cNvPr>
            <p:cNvSpPr/>
            <p:nvPr/>
          </p:nvSpPr>
          <p:spPr>
            <a:xfrm>
              <a:off x="2732524" y="1952304"/>
              <a:ext cx="612480" cy="61248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a:ln>
                  <a:noFill/>
                </a:ln>
                <a:solidFill>
                  <a:prstClr val="white"/>
                </a:solidFill>
                <a:effectLst/>
                <a:uLnTx/>
                <a:uFillTx/>
                <a:latin typeface="VIC"/>
                <a:ea typeface="+mn-ea"/>
                <a:cs typeface="+mn-cs"/>
              </a:endParaRPr>
            </a:p>
          </p:txBody>
        </p:sp>
        <p:pic>
          <p:nvPicPr>
            <p:cNvPr id="3" name="Picture 26" descr="A picture containing drawing&#10;&#10;Description automatically generated">
              <a:extLst>
                <a:ext uri="{FF2B5EF4-FFF2-40B4-BE49-F238E27FC236}">
                  <a16:creationId xmlns:a16="http://schemas.microsoft.com/office/drawing/2014/main" id="{1B49EBE8-2C06-4754-8208-FD7278696F2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750447" y="1942341"/>
              <a:ext cx="632406" cy="632406"/>
            </a:xfrm>
            <a:prstGeom prst="rect">
              <a:avLst/>
            </a:prstGeom>
          </p:spPr>
        </p:pic>
      </p:grpSp>
      <p:grpSp>
        <p:nvGrpSpPr>
          <p:cNvPr id="17" name="Group 16">
            <a:extLst>
              <a:ext uri="{FF2B5EF4-FFF2-40B4-BE49-F238E27FC236}">
                <a16:creationId xmlns:a16="http://schemas.microsoft.com/office/drawing/2014/main" id="{B33AB735-106E-422A-8BFD-DAF54629A141}"/>
              </a:ext>
            </a:extLst>
          </p:cNvPr>
          <p:cNvGrpSpPr/>
          <p:nvPr/>
        </p:nvGrpSpPr>
        <p:grpSpPr>
          <a:xfrm>
            <a:off x="2719690" y="3410651"/>
            <a:ext cx="513829" cy="513829"/>
            <a:chOff x="2725396" y="2609865"/>
            <a:chExt cx="632406" cy="632406"/>
          </a:xfrm>
        </p:grpSpPr>
        <p:sp>
          <p:nvSpPr>
            <p:cNvPr id="4" name="Oval 23">
              <a:extLst>
                <a:ext uri="{FF2B5EF4-FFF2-40B4-BE49-F238E27FC236}">
                  <a16:creationId xmlns:a16="http://schemas.microsoft.com/office/drawing/2014/main" id="{A7C54723-64F6-43F4-8B31-F781E18655AE}"/>
                </a:ext>
              </a:extLst>
            </p:cNvPr>
            <p:cNvSpPr/>
            <p:nvPr/>
          </p:nvSpPr>
          <p:spPr>
            <a:xfrm>
              <a:off x="2732524" y="2611612"/>
              <a:ext cx="612480" cy="61248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a:ln>
                  <a:noFill/>
                </a:ln>
                <a:solidFill>
                  <a:prstClr val="white"/>
                </a:solidFill>
                <a:effectLst/>
                <a:uLnTx/>
                <a:uFillTx/>
                <a:latin typeface="VIC"/>
                <a:ea typeface="+mn-ea"/>
                <a:cs typeface="+mn-cs"/>
              </a:endParaRPr>
            </a:p>
          </p:txBody>
        </p:sp>
        <p:pic>
          <p:nvPicPr>
            <p:cNvPr id="5" name="Picture 27" descr="A picture containing drawing, shirt&#10;&#10;Description automatically generated">
              <a:extLst>
                <a:ext uri="{FF2B5EF4-FFF2-40B4-BE49-F238E27FC236}">
                  <a16:creationId xmlns:a16="http://schemas.microsoft.com/office/drawing/2014/main" id="{A3A7AA59-959B-4155-8F55-B295DB12C75D}"/>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725396" y="2609865"/>
              <a:ext cx="632406" cy="632406"/>
            </a:xfrm>
            <a:prstGeom prst="rect">
              <a:avLst/>
            </a:prstGeom>
          </p:spPr>
        </p:pic>
      </p:grpSp>
      <p:grpSp>
        <p:nvGrpSpPr>
          <p:cNvPr id="16" name="Group 15">
            <a:extLst>
              <a:ext uri="{FF2B5EF4-FFF2-40B4-BE49-F238E27FC236}">
                <a16:creationId xmlns:a16="http://schemas.microsoft.com/office/drawing/2014/main" id="{D1A0E6FE-F06E-44BF-A4BC-CEABEAE00D55}"/>
              </a:ext>
            </a:extLst>
          </p:cNvPr>
          <p:cNvGrpSpPr/>
          <p:nvPr/>
        </p:nvGrpSpPr>
        <p:grpSpPr>
          <a:xfrm>
            <a:off x="2610024" y="4012233"/>
            <a:ext cx="733160" cy="669640"/>
            <a:chOff x="2587047" y="3174264"/>
            <a:chExt cx="902351" cy="824173"/>
          </a:xfrm>
        </p:grpSpPr>
        <p:sp>
          <p:nvSpPr>
            <p:cNvPr id="8" name="Oval 24">
              <a:extLst>
                <a:ext uri="{FF2B5EF4-FFF2-40B4-BE49-F238E27FC236}">
                  <a16:creationId xmlns:a16="http://schemas.microsoft.com/office/drawing/2014/main" id="{334B1F4F-A252-4F84-B2AF-26F38EEA02E0}"/>
                </a:ext>
              </a:extLst>
            </p:cNvPr>
            <p:cNvSpPr/>
            <p:nvPr/>
          </p:nvSpPr>
          <p:spPr>
            <a:xfrm>
              <a:off x="2732524" y="3263370"/>
              <a:ext cx="612480" cy="61248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a:ln>
                  <a:noFill/>
                </a:ln>
                <a:solidFill>
                  <a:prstClr val="white"/>
                </a:solidFill>
                <a:effectLst/>
                <a:uLnTx/>
                <a:uFillTx/>
                <a:latin typeface="VIC"/>
                <a:ea typeface="+mn-ea"/>
                <a:cs typeface="+mn-cs"/>
              </a:endParaRPr>
            </a:p>
          </p:txBody>
        </p:sp>
        <p:pic>
          <p:nvPicPr>
            <p:cNvPr id="9" name="Picture 28" descr="A close up of a logo&#10;&#10;Description automatically generated">
              <a:extLst>
                <a:ext uri="{FF2B5EF4-FFF2-40B4-BE49-F238E27FC236}">
                  <a16:creationId xmlns:a16="http://schemas.microsoft.com/office/drawing/2014/main" id="{E5DF7283-8B94-4403-9F54-0F92C1F50F8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587047" y="3174264"/>
              <a:ext cx="902351" cy="824173"/>
            </a:xfrm>
            <a:prstGeom prst="rect">
              <a:avLst/>
            </a:prstGeom>
          </p:spPr>
        </p:pic>
      </p:grpSp>
      <p:graphicFrame>
        <p:nvGraphicFramePr>
          <p:cNvPr id="30" name="Table 29">
            <a:extLst>
              <a:ext uri="{FF2B5EF4-FFF2-40B4-BE49-F238E27FC236}">
                <a16:creationId xmlns:a16="http://schemas.microsoft.com/office/drawing/2014/main" id="{78698A6E-810C-4A6E-B373-5F781D314B5A}"/>
              </a:ext>
            </a:extLst>
          </p:cNvPr>
          <p:cNvGraphicFramePr>
            <a:graphicFrameLocks noGrp="1"/>
          </p:cNvGraphicFramePr>
          <p:nvPr>
            <p:extLst>
              <p:ext uri="{D42A27DB-BD31-4B8C-83A1-F6EECF244321}">
                <p14:modId xmlns:p14="http://schemas.microsoft.com/office/powerpoint/2010/main" val="138678846"/>
              </p:ext>
            </p:extLst>
          </p:nvPr>
        </p:nvGraphicFramePr>
        <p:xfrm>
          <a:off x="3365327" y="1247826"/>
          <a:ext cx="5552457" cy="4110188"/>
        </p:xfrm>
        <a:graphic>
          <a:graphicData uri="http://schemas.openxmlformats.org/drawingml/2006/table">
            <a:tbl>
              <a:tblPr firstRow="1" bandRow="1">
                <a:tableStyleId>{69012ECD-51FC-41F1-AA8D-1B2483CD663E}</a:tableStyleId>
              </a:tblPr>
              <a:tblGrid>
                <a:gridCol w="5552457">
                  <a:extLst>
                    <a:ext uri="{9D8B030D-6E8A-4147-A177-3AD203B41FA5}">
                      <a16:colId xmlns:a16="http://schemas.microsoft.com/office/drawing/2014/main" val="2040648975"/>
                    </a:ext>
                  </a:extLst>
                </a:gridCol>
              </a:tblGrid>
              <a:tr h="680733">
                <a:tc>
                  <a:txBody>
                    <a:bodyPr/>
                    <a:lstStyle/>
                    <a:p>
                      <a:pPr marL="0" marR="0" lvl="0" indent="0" algn="l" defTabSz="914400" eaLnBrk="1" fontAlgn="auto" latinLnBrk="0" hangingPunct="1">
                        <a:lnSpc>
                          <a:spcPct val="100000"/>
                        </a:lnSpc>
                        <a:spcBef>
                          <a:spcPts val="0"/>
                        </a:spcBef>
                        <a:spcAft>
                          <a:spcPts val="0"/>
                        </a:spcAft>
                        <a:buClrTx/>
                        <a:buSzTx/>
                        <a:buFont typeface="+mj-lt"/>
                        <a:buNone/>
                        <a:tabLst/>
                        <a:defRPr/>
                      </a:pPr>
                      <a:endParaRPr lang="en-AU" sz="1200" b="0" i="0">
                        <a:solidFill>
                          <a:schemeClr val="accent2"/>
                        </a:solidFill>
                      </a:endParaRP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6176527"/>
                  </a:ext>
                </a:extLst>
              </a:tr>
              <a:tr h="685891">
                <a:tc>
                  <a:txBody>
                    <a:bodyPr/>
                    <a:lstStyle/>
                    <a:p>
                      <a:pPr marL="0" marR="0" lvl="0" indent="0" algn="l" defTabSz="914400" eaLnBrk="1" fontAlgn="auto" latinLnBrk="0" hangingPunct="1">
                        <a:lnSpc>
                          <a:spcPct val="100000"/>
                        </a:lnSpc>
                        <a:spcBef>
                          <a:spcPts val="0"/>
                        </a:spcBef>
                        <a:spcAft>
                          <a:spcPts val="0"/>
                        </a:spcAft>
                        <a:buClrTx/>
                        <a:buSzTx/>
                        <a:buFont typeface="+mj-lt"/>
                        <a:buNone/>
                        <a:tabLst/>
                        <a:defRPr/>
                      </a:pPr>
                      <a:r>
                        <a:rPr lang="en-AU" sz="1200" b="1" i="0">
                          <a:solidFill>
                            <a:schemeClr val="accent2"/>
                          </a:solidFill>
                        </a:rPr>
                        <a:t>Objectives </a:t>
                      </a:r>
                      <a:r>
                        <a:rPr lang="en-AU" sz="1200" b="0" i="0">
                          <a:solidFill>
                            <a:schemeClr val="accent2"/>
                          </a:solidFill>
                        </a:rPr>
                        <a:t>and</a:t>
                      </a:r>
                      <a:r>
                        <a:rPr lang="en-AU" sz="1200" b="1" i="0">
                          <a:solidFill>
                            <a:schemeClr val="accent2"/>
                          </a:solidFill>
                        </a:rPr>
                        <a:t> learning outcomes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0838272"/>
                  </a:ext>
                </a:extLst>
              </a:tr>
              <a:tr h="685891">
                <a:tc>
                  <a:txBody>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0">
                          <a:solidFill>
                            <a:schemeClr val="accent2"/>
                          </a:solidFill>
                        </a:rPr>
                        <a:t>What is family violence information sharing and why is it important?</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797528"/>
                  </a:ext>
                </a:extLst>
              </a:tr>
              <a:tr h="685891">
                <a:tc>
                  <a:txBody>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i="0">
                          <a:solidFill>
                            <a:schemeClr val="accent2"/>
                          </a:solidFill>
                        </a:rPr>
                        <a:t>Activity </a:t>
                      </a:r>
                      <a:r>
                        <a:rPr lang="en-AU" sz="1200" b="0" i="0">
                          <a:solidFill>
                            <a:schemeClr val="accent2"/>
                          </a:solidFill>
                        </a:rPr>
                        <a:t>– Check who is an Information Sharing Entity</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48206291"/>
                  </a:ext>
                </a:extLst>
              </a:tr>
              <a:tr h="685891">
                <a:tc>
                  <a:txBody>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i="0">
                          <a:solidFill>
                            <a:schemeClr val="accent2"/>
                          </a:solidFill>
                        </a:rPr>
                        <a:t>Case study </a:t>
                      </a:r>
                      <a:r>
                        <a:rPr lang="en-AU" sz="1200" b="0" i="0">
                          <a:solidFill>
                            <a:schemeClr val="accent2"/>
                          </a:solidFill>
                        </a:rPr>
                        <a:t>and</a:t>
                      </a:r>
                      <a:r>
                        <a:rPr lang="en-AU" sz="1200" b="1" i="0">
                          <a:solidFill>
                            <a:schemeClr val="accent2"/>
                          </a:solidFill>
                        </a:rPr>
                        <a:t> discussion </a:t>
                      </a:r>
                      <a:r>
                        <a:rPr lang="en-AU" sz="1200" b="0" i="0">
                          <a:solidFill>
                            <a:schemeClr val="accent2"/>
                          </a:solidFill>
                        </a:rPr>
                        <a:t>– Demonstrating family violence information sharing in practice</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9423532"/>
                  </a:ext>
                </a:extLst>
              </a:tr>
              <a:tr h="685891">
                <a:tc>
                  <a:txBody>
                    <a:bodyPr/>
                    <a:lstStyle/>
                    <a:p>
                      <a:pPr marL="0" marR="0" lvl="0" indent="0" algn="l"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1" i="0">
                          <a:solidFill>
                            <a:schemeClr val="accent2"/>
                          </a:solidFill>
                        </a:rPr>
                        <a:t>Resources</a:t>
                      </a:r>
                    </a:p>
                  </a:txBody>
                  <a:tcPr marL="36000" marR="36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0903337"/>
                  </a:ext>
                </a:extLst>
              </a:tr>
            </a:tbl>
          </a:graphicData>
        </a:graphic>
      </p:graphicFrame>
      <p:sp>
        <p:nvSpPr>
          <p:cNvPr id="7" name="Left Brace 6">
            <a:extLst>
              <a:ext uri="{FF2B5EF4-FFF2-40B4-BE49-F238E27FC236}">
                <a16:creationId xmlns:a16="http://schemas.microsoft.com/office/drawing/2014/main" id="{BACFD155-6D6C-4C1D-98C8-DC9925F442F0}"/>
              </a:ext>
            </a:extLst>
          </p:cNvPr>
          <p:cNvSpPr/>
          <p:nvPr/>
        </p:nvSpPr>
        <p:spPr>
          <a:xfrm>
            <a:off x="2532382" y="1865745"/>
            <a:ext cx="124366" cy="3592946"/>
          </a:xfrm>
          <a:prstGeom prst="leftBrac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VIC Light"/>
              <a:ea typeface="+mn-ea"/>
              <a:cs typeface="+mn-cs"/>
            </a:endParaRPr>
          </a:p>
        </p:txBody>
      </p:sp>
      <p:grpSp>
        <p:nvGrpSpPr>
          <p:cNvPr id="14" name="Group 13">
            <a:extLst>
              <a:ext uri="{FF2B5EF4-FFF2-40B4-BE49-F238E27FC236}">
                <a16:creationId xmlns:a16="http://schemas.microsoft.com/office/drawing/2014/main" id="{D7634CC8-D2D9-4CCE-BB17-523B81F971C4}"/>
              </a:ext>
            </a:extLst>
          </p:cNvPr>
          <p:cNvGrpSpPr/>
          <p:nvPr/>
        </p:nvGrpSpPr>
        <p:grpSpPr>
          <a:xfrm>
            <a:off x="2693300" y="4721729"/>
            <a:ext cx="566609" cy="566609"/>
            <a:chOff x="2714367" y="3891464"/>
            <a:chExt cx="697366" cy="697366"/>
          </a:xfrm>
        </p:grpSpPr>
        <p:sp>
          <p:nvSpPr>
            <p:cNvPr id="11" name="Oval 34">
              <a:extLst>
                <a:ext uri="{FF2B5EF4-FFF2-40B4-BE49-F238E27FC236}">
                  <a16:creationId xmlns:a16="http://schemas.microsoft.com/office/drawing/2014/main" id="{7B137999-9499-40F5-9FD5-D5862824BDF6}"/>
                </a:ext>
              </a:extLst>
            </p:cNvPr>
            <p:cNvSpPr/>
            <p:nvPr/>
          </p:nvSpPr>
          <p:spPr>
            <a:xfrm>
              <a:off x="2754266" y="3936351"/>
              <a:ext cx="612480" cy="61248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a:ln>
                  <a:noFill/>
                </a:ln>
                <a:solidFill>
                  <a:prstClr val="white"/>
                </a:solidFill>
                <a:effectLst/>
                <a:uLnTx/>
                <a:uFillTx/>
                <a:latin typeface="VIC"/>
                <a:ea typeface="+mn-ea"/>
                <a:cs typeface="+mn-cs"/>
              </a:endParaRPr>
            </a:p>
          </p:txBody>
        </p:sp>
        <p:pic>
          <p:nvPicPr>
            <p:cNvPr id="32" name="Picture 30" descr="A close up of a logo&#10;&#10;Description automatically generated">
              <a:extLst>
                <a:ext uri="{FF2B5EF4-FFF2-40B4-BE49-F238E27FC236}">
                  <a16:creationId xmlns:a16="http://schemas.microsoft.com/office/drawing/2014/main" id="{473D81EE-848A-4B8C-82AC-F645DAAE710E}"/>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714367" y="3891464"/>
              <a:ext cx="697366" cy="697366"/>
            </a:xfrm>
            <a:prstGeom prst="rect">
              <a:avLst/>
            </a:prstGeom>
          </p:spPr>
        </p:pic>
      </p:grpSp>
      <p:sp>
        <p:nvSpPr>
          <p:cNvPr id="27" name="Rectangle: Rounded Corners 26">
            <a:extLst>
              <a:ext uri="{FF2B5EF4-FFF2-40B4-BE49-F238E27FC236}">
                <a16:creationId xmlns:a16="http://schemas.microsoft.com/office/drawing/2014/main" id="{C17FACC9-0465-4D7E-AF99-B19EFF7C824A}"/>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AU" sz="1200" b="1" i="0" u="none" strike="noStrike" kern="1200" cap="none" spc="0" normalizeH="0" baseline="0" noProof="0">
                <a:ln>
                  <a:noFill/>
                </a:ln>
                <a:solidFill>
                  <a:srgbClr val="009CA6"/>
                </a:solidFill>
                <a:effectLst/>
                <a:uLnTx/>
                <a:uFillTx/>
                <a:latin typeface="VIC" panose="00000500000000000000" pitchFamily="2" charset="0"/>
                <a:ea typeface="+mn-ea"/>
                <a:cs typeface="+mn-cs"/>
              </a:rPr>
              <a:t>Session </a:t>
            </a:r>
            <a:r>
              <a:rPr lang="en-AU" sz="1200" b="1">
                <a:solidFill>
                  <a:srgbClr val="009CA6"/>
                </a:solidFill>
                <a:latin typeface="VIC" panose="00000500000000000000" pitchFamily="2" charset="0"/>
              </a:rPr>
              <a:t>1</a:t>
            </a:r>
            <a:endParaRPr kumimoji="0" lang="en-AU" sz="1200" b="0" i="0" u="none" strike="noStrike" kern="1200" cap="none" spc="0" normalizeH="0" baseline="0" noProof="0">
              <a:ln>
                <a:noFill/>
              </a:ln>
              <a:solidFill>
                <a:srgbClr val="009CA6"/>
              </a:solidFill>
              <a:effectLst/>
              <a:uLnTx/>
              <a:uFillTx/>
              <a:latin typeface="VIC" panose="00000500000000000000" pitchFamily="2" charset="0"/>
              <a:ea typeface="+mn-ea"/>
              <a:cs typeface="+mn-cs"/>
            </a:endParaRPr>
          </a:p>
        </p:txBody>
      </p:sp>
      <p:sp>
        <p:nvSpPr>
          <p:cNvPr id="10" name="Slide Number Placeholder 9">
            <a:extLst>
              <a:ext uri="{FF2B5EF4-FFF2-40B4-BE49-F238E27FC236}">
                <a16:creationId xmlns:a16="http://schemas.microsoft.com/office/drawing/2014/main" id="{E6B4F072-4B04-4AF9-B704-A32A9DA9CA38}"/>
              </a:ext>
            </a:extLst>
          </p:cNvPr>
          <p:cNvSpPr>
            <a:spLocks noGrp="1"/>
          </p:cNvSpPr>
          <p:nvPr>
            <p:ph type="sldNum" sz="quarter" idx="12"/>
          </p:nvPr>
        </p:nvSpPr>
        <p:spPr/>
        <p:txBody>
          <a:bodyPr/>
          <a:lstStyle/>
          <a:p>
            <a:fld id="{636C11FB-B6ED-4826-AA49-B2A0CC68C0B4}" type="slidenum">
              <a:rPr lang="en-AU" smtClean="0"/>
              <a:pPr/>
              <a:t>2</a:t>
            </a:fld>
            <a:endParaRPr lang="en-AU"/>
          </a:p>
        </p:txBody>
      </p:sp>
    </p:spTree>
    <p:extLst>
      <p:ext uri="{BB962C8B-B14F-4D97-AF65-F5344CB8AC3E}">
        <p14:creationId xmlns:p14="http://schemas.microsoft.com/office/powerpoint/2010/main" val="4259584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8534539-BAEE-4293-99B3-5ACB74A530C6}"/>
              </a:ext>
            </a:extLst>
          </p:cNvPr>
          <p:cNvGrpSpPr/>
          <p:nvPr/>
        </p:nvGrpSpPr>
        <p:grpSpPr>
          <a:xfrm>
            <a:off x="-258683" y="-225196"/>
            <a:ext cx="1913861" cy="942407"/>
            <a:chOff x="311296" y="1312090"/>
            <a:chExt cx="1913861" cy="942407"/>
          </a:xfrm>
        </p:grpSpPr>
        <p:grpSp>
          <p:nvGrpSpPr>
            <p:cNvPr id="10" name="Group 9">
              <a:extLst>
                <a:ext uri="{FF2B5EF4-FFF2-40B4-BE49-F238E27FC236}">
                  <a16:creationId xmlns:a16="http://schemas.microsoft.com/office/drawing/2014/main" id="{58E3D0EA-69A8-48ED-8650-B435F66FDB19}"/>
                </a:ext>
              </a:extLst>
            </p:cNvPr>
            <p:cNvGrpSpPr/>
            <p:nvPr/>
          </p:nvGrpSpPr>
          <p:grpSpPr>
            <a:xfrm>
              <a:off x="311296" y="1312090"/>
              <a:ext cx="1913861" cy="930143"/>
              <a:chOff x="0" y="3038857"/>
              <a:chExt cx="1913861" cy="930143"/>
            </a:xfrm>
          </p:grpSpPr>
          <p:sp>
            <p:nvSpPr>
              <p:cNvPr id="11" name="Oval 10">
                <a:extLst>
                  <a:ext uri="{FF2B5EF4-FFF2-40B4-BE49-F238E27FC236}">
                    <a16:creationId xmlns:a16="http://schemas.microsoft.com/office/drawing/2014/main" id="{BAE5F513-A43A-47D9-A866-61A8AAEC18F3}"/>
                  </a:ext>
                </a:extLst>
              </p:cNvPr>
              <p:cNvSpPr/>
              <p:nvPr/>
            </p:nvSpPr>
            <p:spPr>
              <a:xfrm>
                <a:off x="430273" y="3429000"/>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900" b="0" i="0" u="none" strike="noStrike" kern="1200" cap="none" spc="0" normalizeH="0" baseline="0" noProof="0">
                  <a:ln>
                    <a:noFill/>
                  </a:ln>
                  <a:solidFill>
                    <a:prstClr val="white"/>
                  </a:solidFill>
                  <a:effectLst/>
                  <a:uLnTx/>
                  <a:uFillTx/>
                  <a:latin typeface="VIC Light"/>
                  <a:ea typeface="+mn-ea"/>
                  <a:cs typeface="+mn-cs"/>
                </a:endParaRPr>
              </a:p>
            </p:txBody>
          </p:sp>
          <p:sp>
            <p:nvSpPr>
              <p:cNvPr id="12" name="Rectangle 11">
                <a:extLst>
                  <a:ext uri="{FF2B5EF4-FFF2-40B4-BE49-F238E27FC236}">
                    <a16:creationId xmlns:a16="http://schemas.microsoft.com/office/drawing/2014/main" id="{F3D21701-A78A-456D-82F0-F47D0D28C1F1}"/>
                  </a:ext>
                </a:extLst>
              </p:cNvPr>
              <p:cNvSpPr/>
              <p:nvPr/>
            </p:nvSpPr>
            <p:spPr>
              <a:xfrm>
                <a:off x="0" y="3038857"/>
                <a:ext cx="1913861" cy="41467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400" b="1" i="0" u="none" strike="noStrike" kern="1200" cap="none" spc="0" normalizeH="0" baseline="0" noProof="0">
                  <a:ln>
                    <a:noFill/>
                  </a:ln>
                  <a:solidFill>
                    <a:srgbClr val="009CA6"/>
                  </a:solidFill>
                  <a:effectLst/>
                  <a:uLnTx/>
                  <a:uFillTx/>
                  <a:latin typeface="VIC"/>
                  <a:ea typeface="+mn-ea"/>
                  <a:cs typeface="+mn-cs"/>
                </a:endParaRPr>
              </a:p>
            </p:txBody>
          </p:sp>
        </p:grpSp>
        <p:pic>
          <p:nvPicPr>
            <p:cNvPr id="13" name="Picture 12" descr="A close up of a logo&#10;&#10;Description automatically generated">
              <a:extLst>
                <a:ext uri="{FF2B5EF4-FFF2-40B4-BE49-F238E27FC236}">
                  <a16:creationId xmlns:a16="http://schemas.microsoft.com/office/drawing/2014/main" id="{81661D04-16D8-494B-BA98-6937687D15C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76668" y="1714497"/>
              <a:ext cx="591222" cy="540000"/>
            </a:xfrm>
            <a:prstGeom prst="rect">
              <a:avLst/>
            </a:prstGeom>
          </p:spPr>
        </p:pic>
      </p:grpSp>
      <p:sp>
        <p:nvSpPr>
          <p:cNvPr id="17" name="Title 3">
            <a:extLst>
              <a:ext uri="{FF2B5EF4-FFF2-40B4-BE49-F238E27FC236}">
                <a16:creationId xmlns:a16="http://schemas.microsoft.com/office/drawing/2014/main" id="{893BD8E4-1D81-4F58-A08A-3E464EFEA8A3}"/>
              </a:ext>
            </a:extLst>
          </p:cNvPr>
          <p:cNvSpPr txBox="1">
            <a:spLocks/>
          </p:cNvSpPr>
          <p:nvPr/>
        </p:nvSpPr>
        <p:spPr>
          <a:xfrm>
            <a:off x="858129" y="176270"/>
            <a:ext cx="6409938"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marL="0" marR="0" lvl="0" indent="0" algn="l" defTabSz="457200" rtl="0" eaLnBrk="1" fontAlgn="auto" latinLnBrk="0" hangingPunct="1">
              <a:lnSpc>
                <a:spcPct val="100000"/>
              </a:lnSpc>
              <a:spcBef>
                <a:spcPts val="0"/>
              </a:spcBef>
              <a:spcAft>
                <a:spcPts val="338"/>
              </a:spcAft>
              <a:buClrTx/>
              <a:buSzTx/>
              <a:buFontTx/>
              <a:buNone/>
              <a:tabLst/>
              <a:defRPr/>
            </a:pPr>
            <a:r>
              <a:rPr kumimoji="0" lang="en-AU" sz="1710" b="1" i="0" u="none" strike="noStrike" kern="1200" cap="none" spc="0" normalizeH="0" baseline="0" noProof="0">
                <a:ln>
                  <a:noFill/>
                </a:ln>
                <a:solidFill>
                  <a:srgbClr val="009CA6"/>
                </a:solidFill>
                <a:effectLst/>
                <a:uLnTx/>
                <a:uFillTx/>
                <a:latin typeface="VIC"/>
                <a:ea typeface="+mn-ea"/>
                <a:cs typeface="+mn-cs"/>
              </a:rPr>
              <a:t>What is risk relevant information?</a:t>
            </a:r>
          </a:p>
        </p:txBody>
      </p:sp>
      <p:sp>
        <p:nvSpPr>
          <p:cNvPr id="19" name="Rectangle: Rounded Corners 18">
            <a:extLst>
              <a:ext uri="{FF2B5EF4-FFF2-40B4-BE49-F238E27FC236}">
                <a16:creationId xmlns:a16="http://schemas.microsoft.com/office/drawing/2014/main" id="{F9C5E04E-9334-432E-B2D3-EF2BF73CEE92}"/>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AU" sz="1200" b="1" i="0" u="none" strike="noStrike" kern="1200" cap="none" spc="0" normalizeH="0" baseline="0" noProof="0">
                <a:ln>
                  <a:noFill/>
                </a:ln>
                <a:solidFill>
                  <a:srgbClr val="009CA6"/>
                </a:solidFill>
                <a:effectLst/>
                <a:uLnTx/>
                <a:uFillTx/>
                <a:latin typeface="VIC" panose="00000500000000000000" pitchFamily="2" charset="0"/>
                <a:ea typeface="+mn-ea"/>
                <a:cs typeface="+mn-cs"/>
              </a:rPr>
              <a:t>Session 1</a:t>
            </a:r>
            <a:endParaRPr kumimoji="0" lang="en-AU" sz="1200" b="0" i="0" u="none" strike="noStrike" kern="1200" cap="none" spc="0" normalizeH="0" baseline="0" noProof="0">
              <a:ln>
                <a:noFill/>
              </a:ln>
              <a:solidFill>
                <a:srgbClr val="009CA6"/>
              </a:solidFill>
              <a:effectLst/>
              <a:uLnTx/>
              <a:uFillTx/>
              <a:latin typeface="VIC" panose="00000500000000000000" pitchFamily="2" charset="0"/>
              <a:ea typeface="+mn-ea"/>
              <a:cs typeface="+mn-cs"/>
            </a:endParaRPr>
          </a:p>
        </p:txBody>
      </p:sp>
      <p:pic>
        <p:nvPicPr>
          <p:cNvPr id="21" name="Picture 20" descr="A picture containing icon&#10;&#10;Description automatically generated">
            <a:extLst>
              <a:ext uri="{FF2B5EF4-FFF2-40B4-BE49-F238E27FC236}">
                <a16:creationId xmlns:a16="http://schemas.microsoft.com/office/drawing/2014/main" id="{56722DF6-4053-4AEA-A98B-12DC3B624E6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16200000" flipH="1">
            <a:off x="7660491" y="742037"/>
            <a:ext cx="747192" cy="578825"/>
          </a:xfrm>
          <a:prstGeom prst="rect">
            <a:avLst/>
          </a:prstGeom>
        </p:spPr>
      </p:pic>
      <p:sp>
        <p:nvSpPr>
          <p:cNvPr id="22" name="TextBox 21">
            <a:extLst>
              <a:ext uri="{FF2B5EF4-FFF2-40B4-BE49-F238E27FC236}">
                <a16:creationId xmlns:a16="http://schemas.microsoft.com/office/drawing/2014/main" id="{3A26F2E3-833D-4A7A-8DD7-99110CEF0FB1}"/>
              </a:ext>
            </a:extLst>
          </p:cNvPr>
          <p:cNvSpPr txBox="1"/>
          <p:nvPr/>
        </p:nvSpPr>
        <p:spPr>
          <a:xfrm>
            <a:off x="8213719" y="866476"/>
            <a:ext cx="38967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a:ln>
                  <a:noFill/>
                </a:ln>
                <a:solidFill>
                  <a:srgbClr val="53565A">
                    <a:lumMod val="60000"/>
                    <a:lumOff val="40000"/>
                  </a:srgbClr>
                </a:solidFill>
                <a:effectLst/>
                <a:uLnTx/>
                <a:uFillTx/>
                <a:latin typeface="VIC Light"/>
                <a:ea typeface="+mn-ea"/>
                <a:cs typeface="+mn-cs"/>
              </a:rPr>
              <a:t>Activity</a:t>
            </a:r>
            <a:r>
              <a:rPr kumimoji="0" lang="en-AU" sz="1400" b="0" i="0" u="none" strike="noStrike" kern="1200" cap="none" spc="0" normalizeH="0" baseline="0" noProof="0">
                <a:ln>
                  <a:noFill/>
                </a:ln>
                <a:solidFill>
                  <a:srgbClr val="53565A">
                    <a:lumMod val="40000"/>
                    <a:lumOff val="60000"/>
                  </a:srgbClr>
                </a:solidFill>
                <a:effectLst/>
                <a:uLnTx/>
                <a:uFillTx/>
                <a:latin typeface="VIC Light"/>
                <a:ea typeface="+mn-ea"/>
                <a:cs typeface="+mn-cs"/>
              </a:rPr>
              <a:t> </a:t>
            </a:r>
          </a:p>
        </p:txBody>
      </p:sp>
      <p:sp>
        <p:nvSpPr>
          <p:cNvPr id="23" name="Rectangle: Rounded Corners 22">
            <a:extLst>
              <a:ext uri="{FF2B5EF4-FFF2-40B4-BE49-F238E27FC236}">
                <a16:creationId xmlns:a16="http://schemas.microsoft.com/office/drawing/2014/main" id="{D87EC619-C92D-44E8-A42B-9016A9C7FFD4}"/>
              </a:ext>
            </a:extLst>
          </p:cNvPr>
          <p:cNvSpPr/>
          <p:nvPr/>
        </p:nvSpPr>
        <p:spPr>
          <a:xfrm>
            <a:off x="1034342" y="1720910"/>
            <a:ext cx="7075316" cy="2736790"/>
          </a:xfrm>
          <a:prstGeom prst="roundRect">
            <a:avLst>
              <a:gd name="adj" fmla="val 8090"/>
            </a:avLst>
          </a:prstGeom>
          <a:solidFill>
            <a:schemeClr val="accent2">
              <a:alpha val="22000"/>
            </a:schemeClr>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defRPr/>
            </a:pPr>
            <a:r>
              <a:rPr lang="en-AU" b="1">
                <a:solidFill>
                  <a:srgbClr val="009CA6"/>
                </a:solidFill>
                <a:latin typeface="VIC"/>
              </a:rPr>
              <a:t>Has anyone had a similar scenario with a client?</a:t>
            </a:r>
          </a:p>
          <a:p>
            <a:pPr lvl="0" algn="ctr">
              <a:defRPr/>
            </a:pPr>
            <a:endParaRPr lang="en-AU" b="1">
              <a:solidFill>
                <a:srgbClr val="009CA6"/>
              </a:solidFill>
              <a:latin typeface="VIC"/>
            </a:endParaRPr>
          </a:p>
          <a:p>
            <a:pPr lvl="0" algn="ctr">
              <a:defRPr/>
            </a:pPr>
            <a:r>
              <a:rPr lang="en-AU" b="1">
                <a:solidFill>
                  <a:srgbClr val="009CA6"/>
                </a:solidFill>
                <a:latin typeface="VIC"/>
              </a:rPr>
              <a:t>Would anyone else like to share a time where they’ve thought there was information that might indicate family violence risk to another person? What happened?</a:t>
            </a:r>
          </a:p>
        </p:txBody>
      </p:sp>
      <p:sp>
        <p:nvSpPr>
          <p:cNvPr id="2" name="Slide Number Placeholder 1">
            <a:extLst>
              <a:ext uri="{FF2B5EF4-FFF2-40B4-BE49-F238E27FC236}">
                <a16:creationId xmlns:a16="http://schemas.microsoft.com/office/drawing/2014/main" id="{E0DBAFA1-E48F-41C3-950B-39182447FF47}"/>
              </a:ext>
            </a:extLst>
          </p:cNvPr>
          <p:cNvSpPr>
            <a:spLocks noGrp="1"/>
          </p:cNvSpPr>
          <p:nvPr>
            <p:ph type="sldNum" sz="quarter" idx="12"/>
          </p:nvPr>
        </p:nvSpPr>
        <p:spPr/>
        <p:txBody>
          <a:bodyPr/>
          <a:lstStyle/>
          <a:p>
            <a:fld id="{636C11FB-B6ED-4826-AA49-B2A0CC68C0B4}" type="slidenum">
              <a:rPr lang="en-AU" smtClean="0"/>
              <a:pPr/>
              <a:t>20</a:t>
            </a:fld>
            <a:endParaRPr lang="en-AU"/>
          </a:p>
        </p:txBody>
      </p:sp>
    </p:spTree>
    <p:extLst>
      <p:ext uri="{BB962C8B-B14F-4D97-AF65-F5344CB8AC3E}">
        <p14:creationId xmlns:p14="http://schemas.microsoft.com/office/powerpoint/2010/main" val="3043512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1039365" y="2684526"/>
            <a:ext cx="7065271" cy="1488949"/>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marL="0" marR="0" lvl="0" indent="0" algn="ctr" defTabSz="457200" rtl="0" eaLnBrk="1" fontAlgn="auto" latinLnBrk="0" hangingPunct="1">
              <a:lnSpc>
                <a:spcPct val="100000"/>
              </a:lnSpc>
              <a:spcBef>
                <a:spcPts val="0"/>
              </a:spcBef>
              <a:spcAft>
                <a:spcPts val="338"/>
              </a:spcAft>
              <a:buClrTx/>
              <a:buSzTx/>
              <a:buFontTx/>
              <a:buNone/>
              <a:tabLst/>
              <a:defRPr/>
            </a:pPr>
            <a:r>
              <a:rPr kumimoji="0" lang="en-AU" sz="4400" b="1" i="0" u="none" strike="noStrike" kern="1200" cap="none" spc="0" normalizeH="0" baseline="0" noProof="0">
                <a:ln>
                  <a:noFill/>
                </a:ln>
                <a:solidFill>
                  <a:srgbClr val="009CA6"/>
                </a:solidFill>
                <a:effectLst/>
                <a:uLnTx/>
                <a:uFillTx/>
                <a:latin typeface="VIC" panose="00000500000000000000" pitchFamily="2" charset="0"/>
                <a:ea typeface="+mn-ea"/>
                <a:cs typeface="+mn-cs"/>
              </a:rPr>
              <a:t>Resources</a:t>
            </a:r>
          </a:p>
        </p:txBody>
      </p:sp>
      <p:sp>
        <p:nvSpPr>
          <p:cNvPr id="2" name="Slide Number Placeholder 1">
            <a:extLst>
              <a:ext uri="{FF2B5EF4-FFF2-40B4-BE49-F238E27FC236}">
                <a16:creationId xmlns:a16="http://schemas.microsoft.com/office/drawing/2014/main" id="{7D2F18B1-98C3-401B-ABCD-B4575D481817}"/>
              </a:ext>
            </a:extLst>
          </p:cNvPr>
          <p:cNvSpPr>
            <a:spLocks noGrp="1"/>
          </p:cNvSpPr>
          <p:nvPr>
            <p:ph type="sldNum" sz="quarter" idx="12"/>
          </p:nvPr>
        </p:nvSpPr>
        <p:spPr/>
        <p:txBody>
          <a:bodyPr/>
          <a:lstStyle/>
          <a:p>
            <a:fld id="{636C11FB-B6ED-4826-AA49-B2A0CC68C0B4}" type="slidenum">
              <a:rPr lang="en-AU" smtClean="0"/>
              <a:pPr/>
              <a:t>21</a:t>
            </a:fld>
            <a:endParaRPr lang="en-AU"/>
          </a:p>
        </p:txBody>
      </p:sp>
    </p:spTree>
    <p:extLst>
      <p:ext uri="{BB962C8B-B14F-4D97-AF65-F5344CB8AC3E}">
        <p14:creationId xmlns:p14="http://schemas.microsoft.com/office/powerpoint/2010/main" val="2454304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AFF761D-021F-486A-B5A6-3E7E0BE302C5}"/>
              </a:ext>
            </a:extLst>
          </p:cNvPr>
          <p:cNvSpPr/>
          <p:nvPr/>
        </p:nvSpPr>
        <p:spPr>
          <a:xfrm>
            <a:off x="1102097" y="1877546"/>
            <a:ext cx="3218328" cy="4482353"/>
          </a:xfrm>
          <a:prstGeom prst="rect">
            <a:avLst/>
          </a:prstGeom>
          <a:solidFill>
            <a:schemeClr val="bg2">
              <a:lumMod val="95000"/>
            </a:schemeClr>
          </a:solidFill>
          <a:ln>
            <a:solidFill>
              <a:schemeClr val="bg2">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000"/>
          </a:p>
        </p:txBody>
      </p:sp>
      <p:sp>
        <p:nvSpPr>
          <p:cNvPr id="14" name="Rectangle 13">
            <a:extLst>
              <a:ext uri="{FF2B5EF4-FFF2-40B4-BE49-F238E27FC236}">
                <a16:creationId xmlns:a16="http://schemas.microsoft.com/office/drawing/2014/main" id="{4F4DA63A-8B74-4E2F-8D2E-9811594E8D65}"/>
              </a:ext>
            </a:extLst>
          </p:cNvPr>
          <p:cNvSpPr/>
          <p:nvPr/>
        </p:nvSpPr>
        <p:spPr>
          <a:xfrm>
            <a:off x="4392143" y="1877546"/>
            <a:ext cx="3424518" cy="4482353"/>
          </a:xfrm>
          <a:prstGeom prst="rect">
            <a:avLst/>
          </a:prstGeom>
          <a:solidFill>
            <a:schemeClr val="bg2">
              <a:lumMod val="95000"/>
            </a:schemeClr>
          </a:solidFill>
          <a:ln>
            <a:solidFill>
              <a:schemeClr val="bg2">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l"/>
            <a:endParaRPr lang="en-US" sz="1000"/>
          </a:p>
        </p:txBody>
      </p:sp>
      <p:sp>
        <p:nvSpPr>
          <p:cNvPr id="2" name="Rectangle 1">
            <a:extLst>
              <a:ext uri="{FF2B5EF4-FFF2-40B4-BE49-F238E27FC236}">
                <a16:creationId xmlns:a16="http://schemas.microsoft.com/office/drawing/2014/main" id="{D8A9CF84-E095-4880-B5ED-20C7EE0EFEE0}"/>
              </a:ext>
            </a:extLst>
          </p:cNvPr>
          <p:cNvSpPr/>
          <p:nvPr/>
        </p:nvSpPr>
        <p:spPr>
          <a:xfrm>
            <a:off x="1100574" y="1873407"/>
            <a:ext cx="2969441" cy="340336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defTabSz="914400">
              <a:defRPr/>
            </a:pPr>
            <a:r>
              <a:rPr lang="en-AU" sz="1100" b="1">
                <a:solidFill>
                  <a:schemeClr val="accent2"/>
                </a:solidFill>
              </a:rPr>
              <a:t>Resource name:</a:t>
            </a:r>
            <a:r>
              <a:rPr lang="en-AU" sz="1100" b="1">
                <a:solidFill>
                  <a:schemeClr val="accent1"/>
                </a:solidFill>
              </a:rPr>
              <a:t> </a:t>
            </a:r>
            <a:endParaRPr lang="en-AU" sz="1100" b="1">
              <a:solidFill>
                <a:schemeClr val="tx1"/>
              </a:solidFill>
            </a:endParaRPr>
          </a:p>
          <a:p>
            <a:pPr>
              <a:defRPr/>
            </a:pPr>
            <a:r>
              <a:rPr lang="en-AU" sz="1100" b="1">
                <a:solidFill>
                  <a:schemeClr val="tx1"/>
                </a:solidFill>
                <a:highlight>
                  <a:srgbClr val="FFFF00"/>
                </a:highlight>
              </a:rPr>
              <a:t>&lt;Insert resource name here&gt;</a:t>
            </a:r>
          </a:p>
          <a:p>
            <a:pPr lvl="0" defTabSz="914400">
              <a:defRPr/>
            </a:pPr>
            <a:r>
              <a:rPr lang="en-AU" sz="1100" b="1">
                <a:solidFill>
                  <a:schemeClr val="accent1"/>
                </a:solidFill>
              </a:rPr>
              <a:t> </a:t>
            </a:r>
          </a:p>
          <a:p>
            <a:pPr lvl="0" defTabSz="914400">
              <a:defRPr/>
            </a:pPr>
            <a:r>
              <a:rPr lang="en-AU" sz="1100" b="1">
                <a:solidFill>
                  <a:schemeClr val="accent2"/>
                </a:solidFill>
              </a:rPr>
              <a:t>How it helps:</a:t>
            </a:r>
            <a:r>
              <a:rPr lang="en-AU" sz="1100" b="1">
                <a:solidFill>
                  <a:schemeClr val="accent1"/>
                </a:solidFill>
              </a:rPr>
              <a:t> </a:t>
            </a:r>
            <a:endParaRPr lang="en-AU" sz="1100" b="1">
              <a:solidFill>
                <a:schemeClr val="tx1"/>
              </a:solidFill>
            </a:endParaRPr>
          </a:p>
          <a:p>
            <a:pPr lvl="0">
              <a:defRPr/>
            </a:pPr>
            <a:r>
              <a:rPr lang="en-AU" sz="1100">
                <a:solidFill>
                  <a:schemeClr val="tx1"/>
                </a:solidFill>
                <a:highlight>
                  <a:srgbClr val="FFFF00"/>
                </a:highlight>
              </a:rPr>
              <a:t>&lt;Insert brief description about why this resource is helpful&gt;</a:t>
            </a:r>
          </a:p>
          <a:p>
            <a:pPr lvl="0">
              <a:defRPr/>
            </a:pPr>
            <a:endParaRPr lang="en-AU" sz="1100" b="1">
              <a:solidFill>
                <a:schemeClr val="accent1"/>
              </a:solidFill>
            </a:endParaRPr>
          </a:p>
          <a:p>
            <a:pPr lvl="0" defTabSz="914400">
              <a:defRPr/>
            </a:pPr>
            <a:r>
              <a:rPr lang="en-AU" sz="1100" b="1">
                <a:solidFill>
                  <a:schemeClr val="accent2"/>
                </a:solidFill>
              </a:rPr>
              <a:t>Location:</a:t>
            </a:r>
            <a:r>
              <a:rPr lang="en-AU" sz="1100" b="1">
                <a:solidFill>
                  <a:schemeClr val="accent1"/>
                </a:solidFill>
              </a:rPr>
              <a:t> </a:t>
            </a:r>
            <a:endParaRPr lang="en-AU" sz="1100" b="1">
              <a:solidFill>
                <a:schemeClr val="tx1"/>
              </a:solidFill>
            </a:endParaRPr>
          </a:p>
          <a:p>
            <a:pPr lvl="0">
              <a:defRPr/>
            </a:pPr>
            <a:r>
              <a:rPr lang="en-AU" sz="1100">
                <a:solidFill>
                  <a:schemeClr val="tx1"/>
                </a:solidFill>
                <a:highlight>
                  <a:srgbClr val="FFFF00"/>
                </a:highlight>
              </a:rPr>
              <a:t>&lt;Insert instructions or a link to access this resource&gt;</a:t>
            </a:r>
          </a:p>
          <a:p>
            <a:pPr lvl="0" defTabSz="914400">
              <a:defRPr/>
            </a:pPr>
            <a:endParaRPr lang="en-AU" sz="1100" b="1">
              <a:solidFill>
                <a:schemeClr val="accent1"/>
              </a:solidFill>
            </a:endParaRPr>
          </a:p>
          <a:p>
            <a:pPr lvl="0" defTabSz="914400">
              <a:defRPr/>
            </a:pPr>
            <a:endParaRPr lang="en-AU" sz="1100" b="1">
              <a:solidFill>
                <a:schemeClr val="accent1"/>
              </a:solidFill>
            </a:endParaRPr>
          </a:p>
          <a:p>
            <a:pPr lvl="0" defTabSz="914400">
              <a:defRPr/>
            </a:pPr>
            <a:endParaRPr lang="en-AU" sz="1100" b="1">
              <a:solidFill>
                <a:schemeClr val="accent1"/>
              </a:solidFill>
            </a:endParaRPr>
          </a:p>
          <a:p>
            <a:pPr lvl="0" defTabSz="914400">
              <a:defRPr/>
            </a:pPr>
            <a:endParaRPr lang="en-AU" sz="1100" b="1">
              <a:solidFill>
                <a:schemeClr val="accent1"/>
              </a:solidFill>
            </a:endParaRPr>
          </a:p>
          <a:p>
            <a:pPr lvl="0" defTabSz="914400">
              <a:defRPr/>
            </a:pPr>
            <a:endParaRPr lang="en-AU" sz="1100" b="1">
              <a:solidFill>
                <a:schemeClr val="accent1"/>
              </a:solidFill>
            </a:endParaRPr>
          </a:p>
          <a:p>
            <a:pPr defTabSz="914400">
              <a:defRPr/>
            </a:pPr>
            <a:r>
              <a:rPr lang="en-AU" sz="1100">
                <a:solidFill>
                  <a:schemeClr val="tx1"/>
                </a:solidFill>
                <a:highlight>
                  <a:srgbClr val="FFFF00"/>
                </a:highlight>
              </a:rPr>
              <a:t>&lt;Include an image of the location or the resource&gt;</a:t>
            </a:r>
            <a:endParaRPr lang="en-AU" sz="1100" b="1">
              <a:solidFill>
                <a:schemeClr val="accent1"/>
              </a:solidFill>
              <a:highlight>
                <a:srgbClr val="FFFF00"/>
              </a:highlight>
            </a:endParaRPr>
          </a:p>
          <a:p>
            <a:pPr lvl="0" defTabSz="914400">
              <a:defRPr/>
            </a:pPr>
            <a:endParaRPr lang="en-AU" sz="1100" b="1">
              <a:solidFill>
                <a:schemeClr val="accent1"/>
              </a:solidFill>
            </a:endParaRPr>
          </a:p>
          <a:p>
            <a:pPr lvl="0" defTabSz="914400">
              <a:defRPr/>
            </a:pPr>
            <a:endParaRPr lang="en-AU" sz="1100" b="1">
              <a:solidFill>
                <a:schemeClr val="accent1"/>
              </a:solidFill>
            </a:endParaRPr>
          </a:p>
          <a:p>
            <a:pPr lvl="0" defTabSz="914400">
              <a:defRPr/>
            </a:pPr>
            <a:endParaRPr lang="en-AU" sz="1100" b="1">
              <a:solidFill>
                <a:schemeClr val="accent1"/>
              </a:solidFill>
            </a:endParaRPr>
          </a:p>
        </p:txBody>
      </p:sp>
      <p:sp>
        <p:nvSpPr>
          <p:cNvPr id="16" name="Rectangle: Rounded Corners 15">
            <a:extLst>
              <a:ext uri="{FF2B5EF4-FFF2-40B4-BE49-F238E27FC236}">
                <a16:creationId xmlns:a16="http://schemas.microsoft.com/office/drawing/2014/main" id="{F9AC4A73-1616-4AF7-9381-BD8E9BA3B82D}"/>
              </a:ext>
            </a:extLst>
          </p:cNvPr>
          <p:cNvSpPr/>
          <p:nvPr/>
        </p:nvSpPr>
        <p:spPr>
          <a:xfrm>
            <a:off x="1103320" y="996534"/>
            <a:ext cx="6709595" cy="764320"/>
          </a:xfrm>
          <a:prstGeom prst="roundRect">
            <a:avLst>
              <a:gd name="adj" fmla="val 9394"/>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lIns="144000" rIns="144000" rtlCol="0" anchor="ctr"/>
          <a:lstStyle/>
          <a:p>
            <a:r>
              <a:rPr lang="en-AU" sz="1200" b="1">
                <a:solidFill>
                  <a:schemeClr val="bg1"/>
                </a:solidFill>
              </a:rPr>
              <a:t>Some useful internal resources are provided below. Try to visit each of them over the next week, so you are aware of what internal policies and procedures exist to support family violence information sharing.</a:t>
            </a:r>
          </a:p>
        </p:txBody>
      </p:sp>
      <p:sp>
        <p:nvSpPr>
          <p:cNvPr id="17" name="Title 3">
            <a:extLst>
              <a:ext uri="{FF2B5EF4-FFF2-40B4-BE49-F238E27FC236}">
                <a16:creationId xmlns:a16="http://schemas.microsoft.com/office/drawing/2014/main" id="{6A9499E9-1D20-4B29-9BF5-D454054A4FF0}"/>
              </a:ext>
            </a:extLst>
          </p:cNvPr>
          <p:cNvSpPr txBox="1">
            <a:spLocks/>
          </p:cNvSpPr>
          <p:nvPr/>
        </p:nvSpPr>
        <p:spPr>
          <a:xfrm>
            <a:off x="765761" y="176270"/>
            <a:ext cx="6502305"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500">
                <a:solidFill>
                  <a:schemeClr val="accent2"/>
                </a:solidFill>
              </a:rPr>
              <a:t>Organisation-specific resources</a:t>
            </a:r>
          </a:p>
        </p:txBody>
      </p:sp>
      <p:sp>
        <p:nvSpPr>
          <p:cNvPr id="18" name="Rectangle: Rounded Corners 17">
            <a:extLst>
              <a:ext uri="{FF2B5EF4-FFF2-40B4-BE49-F238E27FC236}">
                <a16:creationId xmlns:a16="http://schemas.microsoft.com/office/drawing/2014/main" id="{BC5EBD96-ED11-4200-BF56-2C14E36BE207}"/>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3</a:t>
            </a:r>
            <a:endParaRPr lang="en-AU" sz="1200">
              <a:solidFill>
                <a:schemeClr val="accent2"/>
              </a:solidFill>
              <a:latin typeface="VIC" panose="00000500000000000000" pitchFamily="2" charset="0"/>
            </a:endParaRPr>
          </a:p>
        </p:txBody>
      </p:sp>
      <p:sp>
        <p:nvSpPr>
          <p:cNvPr id="19" name="Oval 18">
            <a:extLst>
              <a:ext uri="{FF2B5EF4-FFF2-40B4-BE49-F238E27FC236}">
                <a16:creationId xmlns:a16="http://schemas.microsoft.com/office/drawing/2014/main" id="{63D27828-4BF3-45A4-A70B-7A1D6DF402A0}"/>
              </a:ext>
            </a:extLst>
          </p:cNvPr>
          <p:cNvSpPr/>
          <p:nvPr/>
        </p:nvSpPr>
        <p:spPr>
          <a:xfrm>
            <a:off x="122770" y="176270"/>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endParaRPr lang="en-AU" sz="900"/>
          </a:p>
        </p:txBody>
      </p:sp>
      <p:pic>
        <p:nvPicPr>
          <p:cNvPr id="20" name="Picture 19" descr="A close up of a logo&#10;&#10;Description automatically generated">
            <a:extLst>
              <a:ext uri="{FF2B5EF4-FFF2-40B4-BE49-F238E27FC236}">
                <a16:creationId xmlns:a16="http://schemas.microsoft.com/office/drawing/2014/main" id="{105BC1B7-9368-44AC-9F79-D06F009CD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604" y="202503"/>
            <a:ext cx="540001" cy="540001"/>
          </a:xfrm>
          <a:prstGeom prst="rect">
            <a:avLst/>
          </a:prstGeom>
        </p:spPr>
      </p:pic>
      <p:sp>
        <p:nvSpPr>
          <p:cNvPr id="23" name="TextBox 22">
            <a:extLst>
              <a:ext uri="{FF2B5EF4-FFF2-40B4-BE49-F238E27FC236}">
                <a16:creationId xmlns:a16="http://schemas.microsoft.com/office/drawing/2014/main" id="{2E2BF75C-A4F5-4691-A490-3841588FE7AB}"/>
              </a:ext>
            </a:extLst>
          </p:cNvPr>
          <p:cNvSpPr txBox="1"/>
          <p:nvPr/>
        </p:nvSpPr>
        <p:spPr>
          <a:xfrm>
            <a:off x="8213719" y="866476"/>
            <a:ext cx="3896751" cy="307777"/>
          </a:xfrm>
          <a:prstGeom prst="rect">
            <a:avLst/>
          </a:prstGeom>
          <a:noFill/>
        </p:spPr>
        <p:txBody>
          <a:bodyPr wrap="square" rtlCol="0">
            <a:spAutoFit/>
          </a:bodyPr>
          <a:lstStyle/>
          <a:p>
            <a:r>
              <a:rPr lang="en-AU" sz="1400" b="1">
                <a:solidFill>
                  <a:schemeClr val="tx2">
                    <a:lumMod val="60000"/>
                    <a:lumOff val="40000"/>
                  </a:schemeClr>
                </a:solidFill>
              </a:rPr>
              <a:t>Info</a:t>
            </a:r>
            <a:r>
              <a:rPr lang="en-AU" sz="1400">
                <a:solidFill>
                  <a:schemeClr val="tx2">
                    <a:lumMod val="40000"/>
                    <a:lumOff val="60000"/>
                  </a:schemeClr>
                </a:solidFill>
              </a:rPr>
              <a:t> </a:t>
            </a:r>
          </a:p>
        </p:txBody>
      </p:sp>
      <p:pic>
        <p:nvPicPr>
          <p:cNvPr id="24" name="Picture 23" descr="A picture containing text, silhouette, vector graphics&#10;&#10;Description automatically generated">
            <a:extLst>
              <a:ext uri="{FF2B5EF4-FFF2-40B4-BE49-F238E27FC236}">
                <a16:creationId xmlns:a16="http://schemas.microsoft.com/office/drawing/2014/main" id="{E0A6D774-6FB0-4C50-8CE4-4F80459DA01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21" name="Rectangle 20">
            <a:extLst>
              <a:ext uri="{FF2B5EF4-FFF2-40B4-BE49-F238E27FC236}">
                <a16:creationId xmlns:a16="http://schemas.microsoft.com/office/drawing/2014/main" id="{80923A89-13AC-4765-B287-487F280D217A}"/>
              </a:ext>
            </a:extLst>
          </p:cNvPr>
          <p:cNvSpPr/>
          <p:nvPr/>
        </p:nvSpPr>
        <p:spPr>
          <a:xfrm>
            <a:off x="4695420" y="1873407"/>
            <a:ext cx="3121841" cy="551006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lvl="0" defTabSz="914400">
              <a:defRPr/>
            </a:pPr>
            <a:r>
              <a:rPr lang="en-AU" sz="1100" b="1">
                <a:solidFill>
                  <a:schemeClr val="accent2"/>
                </a:solidFill>
              </a:rPr>
              <a:t>Resource name:</a:t>
            </a:r>
            <a:r>
              <a:rPr lang="en-AU" sz="1100" b="1">
                <a:solidFill>
                  <a:schemeClr val="accent1"/>
                </a:solidFill>
              </a:rPr>
              <a:t> </a:t>
            </a:r>
            <a:endParaRPr lang="en-AU" sz="1100" b="1">
              <a:solidFill>
                <a:schemeClr val="tx1"/>
              </a:solidFill>
            </a:endParaRPr>
          </a:p>
          <a:p>
            <a:pPr>
              <a:defRPr/>
            </a:pPr>
            <a:r>
              <a:rPr lang="en-AU" sz="1100" b="1">
                <a:solidFill>
                  <a:schemeClr val="tx1"/>
                </a:solidFill>
                <a:highlight>
                  <a:srgbClr val="FFFF00"/>
                </a:highlight>
              </a:rPr>
              <a:t>&lt;Insert resource name here&gt;</a:t>
            </a:r>
          </a:p>
          <a:p>
            <a:pPr lvl="0" defTabSz="914400">
              <a:defRPr/>
            </a:pPr>
            <a:r>
              <a:rPr lang="en-AU" sz="1100" b="1">
                <a:solidFill>
                  <a:schemeClr val="accent1"/>
                </a:solidFill>
              </a:rPr>
              <a:t> </a:t>
            </a:r>
          </a:p>
          <a:p>
            <a:pPr lvl="0" defTabSz="914400">
              <a:defRPr/>
            </a:pPr>
            <a:r>
              <a:rPr lang="en-AU" sz="1100" b="1">
                <a:solidFill>
                  <a:schemeClr val="accent2"/>
                </a:solidFill>
              </a:rPr>
              <a:t>How it helps:</a:t>
            </a:r>
            <a:r>
              <a:rPr lang="en-AU" sz="1100" b="1">
                <a:solidFill>
                  <a:schemeClr val="accent1"/>
                </a:solidFill>
              </a:rPr>
              <a:t> </a:t>
            </a:r>
            <a:endParaRPr lang="en-AU" sz="1100" b="1">
              <a:solidFill>
                <a:schemeClr val="tx1"/>
              </a:solidFill>
            </a:endParaRPr>
          </a:p>
          <a:p>
            <a:pPr lvl="0">
              <a:defRPr/>
            </a:pPr>
            <a:r>
              <a:rPr lang="en-AU" sz="1100">
                <a:solidFill>
                  <a:schemeClr val="tx1"/>
                </a:solidFill>
                <a:highlight>
                  <a:srgbClr val="FFFF00"/>
                </a:highlight>
              </a:rPr>
              <a:t>&lt;Insert brief description about why this resource is helpful&gt;</a:t>
            </a:r>
          </a:p>
          <a:p>
            <a:pPr lvl="0" defTabSz="914400">
              <a:defRPr/>
            </a:pPr>
            <a:endParaRPr lang="en-AU" sz="1100" b="1">
              <a:solidFill>
                <a:schemeClr val="accent1"/>
              </a:solidFill>
            </a:endParaRPr>
          </a:p>
          <a:p>
            <a:pPr lvl="0" defTabSz="914400">
              <a:defRPr/>
            </a:pPr>
            <a:r>
              <a:rPr lang="en-AU" sz="1100" b="1">
                <a:solidFill>
                  <a:schemeClr val="accent2"/>
                </a:solidFill>
              </a:rPr>
              <a:t>Location:</a:t>
            </a:r>
            <a:r>
              <a:rPr lang="en-AU" sz="1100" b="1">
                <a:solidFill>
                  <a:schemeClr val="accent1"/>
                </a:solidFill>
              </a:rPr>
              <a:t> </a:t>
            </a:r>
            <a:endParaRPr lang="en-AU" sz="1100" b="1">
              <a:solidFill>
                <a:schemeClr val="tx1"/>
              </a:solidFill>
            </a:endParaRPr>
          </a:p>
          <a:p>
            <a:pPr lvl="0">
              <a:defRPr/>
            </a:pPr>
            <a:r>
              <a:rPr lang="en-AU" sz="1100">
                <a:solidFill>
                  <a:schemeClr val="tx1"/>
                </a:solidFill>
                <a:highlight>
                  <a:srgbClr val="FFFF00"/>
                </a:highlight>
              </a:rPr>
              <a:t>&lt;Insert instructions or a link to access this resource&gt;</a:t>
            </a:r>
          </a:p>
          <a:p>
            <a:pPr lvl="0">
              <a:defRPr/>
            </a:pPr>
            <a:endParaRPr lang="en-AU" sz="1100">
              <a:solidFill>
                <a:schemeClr val="tx1"/>
              </a:solidFill>
            </a:endParaRPr>
          </a:p>
          <a:p>
            <a:pPr lvl="0">
              <a:defRPr/>
            </a:pPr>
            <a:endParaRPr lang="en-AU" sz="1100">
              <a:solidFill>
                <a:schemeClr val="tx1"/>
              </a:solidFill>
            </a:endParaRPr>
          </a:p>
          <a:p>
            <a:pPr lvl="0">
              <a:defRPr/>
            </a:pPr>
            <a:endParaRPr lang="en-AU" sz="1100">
              <a:solidFill>
                <a:schemeClr val="tx1"/>
              </a:solidFill>
            </a:endParaRPr>
          </a:p>
          <a:p>
            <a:pPr lvl="0">
              <a:defRPr/>
            </a:pPr>
            <a:endParaRPr lang="en-AU" sz="1100">
              <a:solidFill>
                <a:schemeClr val="tx1"/>
              </a:solidFill>
            </a:endParaRPr>
          </a:p>
          <a:p>
            <a:pPr lvl="0">
              <a:defRPr/>
            </a:pPr>
            <a:endParaRPr lang="en-AU" sz="1100">
              <a:solidFill>
                <a:schemeClr val="tx1"/>
              </a:solidFill>
            </a:endParaRPr>
          </a:p>
          <a:p>
            <a:pPr>
              <a:defRPr/>
            </a:pPr>
            <a:r>
              <a:rPr lang="en-AU" sz="1100">
                <a:solidFill>
                  <a:schemeClr val="tx1"/>
                </a:solidFill>
                <a:highlight>
                  <a:srgbClr val="FFFF00"/>
                </a:highlight>
              </a:rPr>
              <a:t>&lt;Include an image of the location or the resource&gt;</a:t>
            </a:r>
            <a:endParaRPr lang="en-AU" sz="1100" b="1">
              <a:solidFill>
                <a:schemeClr val="accent1"/>
              </a:solidFill>
              <a:highlight>
                <a:srgbClr val="FFFF00"/>
              </a:highlight>
            </a:endParaRPr>
          </a:p>
          <a:p>
            <a:pPr lvl="0">
              <a:defRPr/>
            </a:pPr>
            <a:endParaRPr lang="en-AU" sz="1100">
              <a:solidFill>
                <a:schemeClr val="tx1"/>
              </a:solidFill>
            </a:endParaRPr>
          </a:p>
          <a:p>
            <a:pPr lvl="0" defTabSz="914400">
              <a:defRPr/>
            </a:pPr>
            <a:endParaRPr lang="en-AU" sz="1100" b="1">
              <a:solidFill>
                <a:schemeClr val="accent1"/>
              </a:solidFill>
            </a:endParaRPr>
          </a:p>
          <a:p>
            <a:pPr lvl="0" defTabSz="914400">
              <a:defRPr/>
            </a:pPr>
            <a:endParaRPr lang="en-AU" sz="1100" b="1">
              <a:solidFill>
                <a:schemeClr val="accent1"/>
              </a:solidFill>
            </a:endParaRPr>
          </a:p>
          <a:p>
            <a:pPr lvl="0" defTabSz="914400">
              <a:defRPr/>
            </a:pPr>
            <a:endParaRPr lang="en-AU" sz="1100" b="1">
              <a:solidFill>
                <a:schemeClr val="accent1"/>
              </a:solidFill>
            </a:endParaRPr>
          </a:p>
        </p:txBody>
      </p:sp>
      <p:sp>
        <p:nvSpPr>
          <p:cNvPr id="3" name="Slide Number Placeholder 2">
            <a:extLst>
              <a:ext uri="{FF2B5EF4-FFF2-40B4-BE49-F238E27FC236}">
                <a16:creationId xmlns:a16="http://schemas.microsoft.com/office/drawing/2014/main" id="{ECD1ED85-4597-4824-9327-677746D89D5C}"/>
              </a:ext>
            </a:extLst>
          </p:cNvPr>
          <p:cNvSpPr>
            <a:spLocks noGrp="1"/>
          </p:cNvSpPr>
          <p:nvPr>
            <p:ph type="sldNum" sz="quarter" idx="12"/>
          </p:nvPr>
        </p:nvSpPr>
        <p:spPr/>
        <p:txBody>
          <a:bodyPr/>
          <a:lstStyle/>
          <a:p>
            <a:fld id="{636C11FB-B6ED-4826-AA49-B2A0CC68C0B4}" type="slidenum">
              <a:rPr lang="en-AU" smtClean="0"/>
              <a:pPr/>
              <a:t>22</a:t>
            </a:fld>
            <a:endParaRPr lang="en-AU"/>
          </a:p>
        </p:txBody>
      </p:sp>
    </p:spTree>
    <p:extLst>
      <p:ext uri="{BB962C8B-B14F-4D97-AF65-F5344CB8AC3E}">
        <p14:creationId xmlns:p14="http://schemas.microsoft.com/office/powerpoint/2010/main" val="157405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80591BB-73E4-47BD-844C-5629E9491C62}"/>
              </a:ext>
            </a:extLst>
          </p:cNvPr>
          <p:cNvSpPr/>
          <p:nvPr/>
        </p:nvSpPr>
        <p:spPr>
          <a:xfrm>
            <a:off x="537882" y="4728883"/>
            <a:ext cx="7951693" cy="1524001"/>
          </a:xfrm>
          <a:prstGeom prst="rect">
            <a:avLst/>
          </a:prstGeom>
          <a:solidFill>
            <a:schemeClr val="bg2">
              <a:lumMod val="95000"/>
            </a:schemeClr>
          </a:solidFill>
          <a:ln>
            <a:solidFill>
              <a:schemeClr val="bg2">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00"/>
          </a:p>
        </p:txBody>
      </p:sp>
      <p:sp>
        <p:nvSpPr>
          <p:cNvPr id="15" name="Rectangle 14">
            <a:extLst>
              <a:ext uri="{FF2B5EF4-FFF2-40B4-BE49-F238E27FC236}">
                <a16:creationId xmlns:a16="http://schemas.microsoft.com/office/drawing/2014/main" id="{2551A85E-C28F-4CAC-B420-478A43EA789B}"/>
              </a:ext>
            </a:extLst>
          </p:cNvPr>
          <p:cNvSpPr/>
          <p:nvPr/>
        </p:nvSpPr>
        <p:spPr>
          <a:xfrm>
            <a:off x="4589928" y="1797424"/>
            <a:ext cx="3899648" cy="2796989"/>
          </a:xfrm>
          <a:prstGeom prst="rect">
            <a:avLst/>
          </a:prstGeom>
          <a:solidFill>
            <a:schemeClr val="bg2">
              <a:lumMod val="95000"/>
            </a:schemeClr>
          </a:solidFill>
          <a:ln>
            <a:solidFill>
              <a:schemeClr val="bg2">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00"/>
          </a:p>
        </p:txBody>
      </p:sp>
      <p:sp>
        <p:nvSpPr>
          <p:cNvPr id="3" name="Rectangle 2">
            <a:extLst>
              <a:ext uri="{FF2B5EF4-FFF2-40B4-BE49-F238E27FC236}">
                <a16:creationId xmlns:a16="http://schemas.microsoft.com/office/drawing/2014/main" id="{2315A0B2-EB12-4D35-9FA4-DF6B0EBF3835}"/>
              </a:ext>
            </a:extLst>
          </p:cNvPr>
          <p:cNvSpPr/>
          <p:nvPr/>
        </p:nvSpPr>
        <p:spPr>
          <a:xfrm>
            <a:off x="537882" y="1797424"/>
            <a:ext cx="3926541" cy="2796989"/>
          </a:xfrm>
          <a:prstGeom prst="rect">
            <a:avLst/>
          </a:prstGeom>
          <a:solidFill>
            <a:schemeClr val="bg2">
              <a:lumMod val="95000"/>
            </a:schemeClr>
          </a:solidFill>
          <a:ln>
            <a:solidFill>
              <a:schemeClr val="bg2">
                <a:lumMod val="9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000"/>
          </a:p>
        </p:txBody>
      </p:sp>
      <p:sp>
        <p:nvSpPr>
          <p:cNvPr id="6" name="Title 3">
            <a:extLst>
              <a:ext uri="{FF2B5EF4-FFF2-40B4-BE49-F238E27FC236}">
                <a16:creationId xmlns:a16="http://schemas.microsoft.com/office/drawing/2014/main" id="{D101966C-0CB4-4A75-959A-167F54540CEC}"/>
              </a:ext>
            </a:extLst>
          </p:cNvPr>
          <p:cNvSpPr txBox="1">
            <a:spLocks/>
          </p:cNvSpPr>
          <p:nvPr/>
        </p:nvSpPr>
        <p:spPr>
          <a:xfrm>
            <a:off x="430273" y="176270"/>
            <a:ext cx="6837794"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a:spcAft>
                <a:spcPts val="338"/>
              </a:spcAft>
            </a:pPr>
            <a:r>
              <a:rPr lang="en-AU" sz="1600">
                <a:solidFill>
                  <a:schemeClr val="accent2"/>
                </a:solidFill>
              </a:rPr>
              <a:t>General resources</a:t>
            </a:r>
            <a:endParaRPr lang="en-AU" sz="1400">
              <a:solidFill>
                <a:schemeClr val="accent2"/>
              </a:solidFill>
            </a:endParaRPr>
          </a:p>
        </p:txBody>
      </p:sp>
      <p:sp>
        <p:nvSpPr>
          <p:cNvPr id="13" name="Rectangle 12">
            <a:extLst>
              <a:ext uri="{FF2B5EF4-FFF2-40B4-BE49-F238E27FC236}">
                <a16:creationId xmlns:a16="http://schemas.microsoft.com/office/drawing/2014/main" id="{512ED43A-8847-4C1C-803A-5670BE427D21}"/>
              </a:ext>
            </a:extLst>
          </p:cNvPr>
          <p:cNvSpPr/>
          <p:nvPr/>
        </p:nvSpPr>
        <p:spPr>
          <a:xfrm>
            <a:off x="4593897" y="1795952"/>
            <a:ext cx="3892875" cy="148064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defTabSz="914400">
              <a:defRPr/>
            </a:pPr>
            <a:r>
              <a:rPr lang="en-AU" sz="1100" b="1">
                <a:solidFill>
                  <a:schemeClr val="accent2"/>
                </a:solidFill>
              </a:rPr>
              <a:t>Resource name: </a:t>
            </a:r>
            <a:endParaRPr lang="en-US">
              <a:solidFill>
                <a:schemeClr val="accent2"/>
              </a:solidFill>
            </a:endParaRPr>
          </a:p>
          <a:p>
            <a:pPr lvl="0" defTabSz="914400">
              <a:defRPr/>
            </a:pPr>
            <a:r>
              <a:rPr lang="en-AU" sz="1200" b="1">
                <a:solidFill>
                  <a:schemeClr val="tx1"/>
                </a:solidFill>
              </a:rPr>
              <a:t>Tips for a conversation with a child and/or their parent about information sharing</a:t>
            </a:r>
            <a:endParaRPr lang="en-AU">
              <a:solidFill>
                <a:schemeClr val="tx1"/>
              </a:solidFill>
            </a:endParaRPr>
          </a:p>
          <a:p>
            <a:r>
              <a:rPr lang="en-AU" sz="1100" b="1">
                <a:solidFill>
                  <a:schemeClr val="accent2"/>
                </a:solidFill>
              </a:rPr>
              <a:t>How it helps: </a:t>
            </a:r>
            <a:r>
              <a:rPr lang="en-AU" sz="1100">
                <a:solidFill>
                  <a:schemeClr val="tx1"/>
                </a:solidFill>
              </a:rPr>
              <a:t>Information page with helpful conversation prompts to have with clients </a:t>
            </a:r>
          </a:p>
          <a:p>
            <a:pPr lvl="0" defTabSz="914400">
              <a:defRPr/>
            </a:pPr>
            <a:r>
              <a:rPr lang="en-AU" sz="1100" b="1">
                <a:solidFill>
                  <a:schemeClr val="accent2"/>
                </a:solidFill>
              </a:rPr>
              <a:t>Location: </a:t>
            </a:r>
            <a:r>
              <a:rPr lang="en-AU" sz="1100">
                <a:hlinkClick r:id="rId3"/>
              </a:rPr>
              <a:t>https://www.vic.gov.au/sites/default/files/2020-02/Tips-for-a-conversation-with-a-child-or-parent-about-information-sharing.pdf</a:t>
            </a:r>
            <a:endParaRPr lang="en-AU" sz="1100" b="1">
              <a:solidFill>
                <a:schemeClr val="accent1"/>
              </a:solidFill>
            </a:endParaRPr>
          </a:p>
          <a:p>
            <a:pPr lvl="0" defTabSz="914400">
              <a:defRPr/>
            </a:pPr>
            <a:endParaRPr lang="en-AU" sz="1100" b="1">
              <a:solidFill>
                <a:schemeClr val="accent1"/>
              </a:solidFill>
            </a:endParaRPr>
          </a:p>
          <a:p>
            <a:pPr lvl="0" defTabSz="914400">
              <a:defRPr/>
            </a:pPr>
            <a:endParaRPr lang="en-AU" sz="1100" b="1">
              <a:solidFill>
                <a:schemeClr val="accent1"/>
              </a:solidFill>
            </a:endParaRPr>
          </a:p>
        </p:txBody>
      </p:sp>
      <p:sp>
        <p:nvSpPr>
          <p:cNvPr id="2" name="Rectangle 1">
            <a:extLst>
              <a:ext uri="{FF2B5EF4-FFF2-40B4-BE49-F238E27FC236}">
                <a16:creationId xmlns:a16="http://schemas.microsoft.com/office/drawing/2014/main" id="{D8A9CF84-E095-4880-B5ED-20C7EE0EFEE0}"/>
              </a:ext>
            </a:extLst>
          </p:cNvPr>
          <p:cNvSpPr/>
          <p:nvPr/>
        </p:nvSpPr>
        <p:spPr>
          <a:xfrm>
            <a:off x="533406" y="1795952"/>
            <a:ext cx="4022784" cy="11001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defTabSz="914400">
              <a:defRPr/>
            </a:pPr>
            <a:r>
              <a:rPr lang="en-AU" sz="1100" b="1">
                <a:solidFill>
                  <a:schemeClr val="accent2"/>
                </a:solidFill>
              </a:rPr>
              <a:t>Resource name:</a:t>
            </a:r>
            <a:r>
              <a:rPr lang="en-AU" sz="1200" b="1">
                <a:solidFill>
                  <a:schemeClr val="accent2"/>
                </a:solidFill>
              </a:rPr>
              <a:t> </a:t>
            </a:r>
            <a:endParaRPr lang="en-AU" sz="1100" b="1">
              <a:solidFill>
                <a:schemeClr val="accent2"/>
              </a:solidFill>
            </a:endParaRPr>
          </a:p>
          <a:p>
            <a:pPr defTabSz="914400">
              <a:defRPr/>
            </a:pPr>
            <a:r>
              <a:rPr lang="en-AU" sz="1200" b="1">
                <a:solidFill>
                  <a:schemeClr val="tx1"/>
                </a:solidFill>
              </a:rPr>
              <a:t>Information sharing guides, templates and tools - homepage  </a:t>
            </a:r>
            <a:endParaRPr lang="en-AU" sz="1100" b="1">
              <a:solidFill>
                <a:schemeClr val="tx1"/>
              </a:solidFill>
            </a:endParaRPr>
          </a:p>
          <a:p>
            <a:r>
              <a:rPr lang="en-AU" sz="1100" b="1">
                <a:solidFill>
                  <a:schemeClr val="accent2"/>
                </a:solidFill>
              </a:rPr>
              <a:t>How it helps: </a:t>
            </a:r>
            <a:r>
              <a:rPr lang="en-AU" sz="1100">
                <a:solidFill>
                  <a:schemeClr val="tx1"/>
                </a:solidFill>
              </a:rPr>
              <a:t>A home for information sharing tools and resources</a:t>
            </a:r>
          </a:p>
          <a:p>
            <a:pPr lvl="0" defTabSz="914400">
              <a:defRPr/>
            </a:pPr>
            <a:r>
              <a:rPr lang="en-AU" sz="1100" b="1">
                <a:solidFill>
                  <a:schemeClr val="accent2"/>
                </a:solidFill>
              </a:rPr>
              <a:t>Location: </a:t>
            </a:r>
            <a:r>
              <a:rPr lang="en-AU" sz="1100">
                <a:hlinkClick r:id="rId4"/>
              </a:rPr>
              <a:t>https://www.vic.gov.au/guides-templates-tools-for-information-sharing</a:t>
            </a:r>
            <a:endParaRPr lang="en-AU" sz="1100" b="1">
              <a:solidFill>
                <a:schemeClr val="accent1"/>
              </a:solidFill>
            </a:endParaRPr>
          </a:p>
          <a:p>
            <a:pPr lvl="0" defTabSz="914400">
              <a:defRPr/>
            </a:pPr>
            <a:endParaRPr lang="en-AU" sz="1100" b="1">
              <a:solidFill>
                <a:schemeClr val="accent1"/>
              </a:solidFill>
            </a:endParaRPr>
          </a:p>
          <a:p>
            <a:pPr lvl="0" defTabSz="914400">
              <a:defRPr/>
            </a:pPr>
            <a:endParaRPr lang="en-AU" sz="1100" b="1">
              <a:solidFill>
                <a:schemeClr val="accent1"/>
              </a:solidFill>
            </a:endParaRPr>
          </a:p>
          <a:p>
            <a:pPr lvl="0" defTabSz="914400">
              <a:defRPr/>
            </a:pPr>
            <a:endParaRPr lang="en-AU" sz="1100" b="1">
              <a:solidFill>
                <a:schemeClr val="accent1"/>
              </a:solidFill>
            </a:endParaRPr>
          </a:p>
        </p:txBody>
      </p:sp>
      <p:pic>
        <p:nvPicPr>
          <p:cNvPr id="8" name="Picture 7">
            <a:extLst>
              <a:ext uri="{FF2B5EF4-FFF2-40B4-BE49-F238E27FC236}">
                <a16:creationId xmlns:a16="http://schemas.microsoft.com/office/drawing/2014/main" id="{5F20EC78-3644-413E-8D50-D51B0B44D314}"/>
              </a:ext>
            </a:extLst>
          </p:cNvPr>
          <p:cNvPicPr>
            <a:picLocks noChangeAspect="1"/>
          </p:cNvPicPr>
          <p:nvPr/>
        </p:nvPicPr>
        <p:blipFill>
          <a:blip r:embed="rId5"/>
          <a:stretch>
            <a:fillRect/>
          </a:stretch>
        </p:blipFill>
        <p:spPr>
          <a:xfrm>
            <a:off x="859825" y="3102314"/>
            <a:ext cx="3203718" cy="1326191"/>
          </a:xfrm>
          <a:prstGeom prst="rect">
            <a:avLst/>
          </a:prstGeom>
          <a:ln>
            <a:solidFill>
              <a:schemeClr val="tx1"/>
            </a:solidFill>
          </a:ln>
        </p:spPr>
      </p:pic>
      <p:sp>
        <p:nvSpPr>
          <p:cNvPr id="20" name="Rectangle: Rounded Corners 19">
            <a:extLst>
              <a:ext uri="{FF2B5EF4-FFF2-40B4-BE49-F238E27FC236}">
                <a16:creationId xmlns:a16="http://schemas.microsoft.com/office/drawing/2014/main" id="{82472164-3395-4D1D-B074-5432554BE1E5}"/>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algn="ctr">
              <a:spcAft>
                <a:spcPts val="600"/>
              </a:spcAft>
            </a:pPr>
            <a:r>
              <a:rPr lang="en-AU" sz="1200" b="1">
                <a:solidFill>
                  <a:schemeClr val="accent2"/>
                </a:solidFill>
                <a:latin typeface="VIC" panose="00000500000000000000" pitchFamily="2" charset="0"/>
              </a:rPr>
              <a:t>Session 1</a:t>
            </a:r>
            <a:endParaRPr lang="en-AU" sz="1200">
              <a:solidFill>
                <a:schemeClr val="accent2"/>
              </a:solidFill>
              <a:latin typeface="VIC" panose="00000500000000000000" pitchFamily="2" charset="0"/>
            </a:endParaRPr>
          </a:p>
        </p:txBody>
      </p:sp>
      <p:pic>
        <p:nvPicPr>
          <p:cNvPr id="22" name="Picture 21">
            <a:extLst>
              <a:ext uri="{FF2B5EF4-FFF2-40B4-BE49-F238E27FC236}">
                <a16:creationId xmlns:a16="http://schemas.microsoft.com/office/drawing/2014/main" id="{7D5F2D19-EC61-4C81-8EF7-0A34B66B951E}"/>
              </a:ext>
            </a:extLst>
          </p:cNvPr>
          <p:cNvPicPr>
            <a:picLocks noChangeAspect="1"/>
          </p:cNvPicPr>
          <p:nvPr/>
        </p:nvPicPr>
        <p:blipFill>
          <a:blip r:embed="rId6"/>
          <a:stretch>
            <a:fillRect/>
          </a:stretch>
        </p:blipFill>
        <p:spPr>
          <a:xfrm>
            <a:off x="4694946" y="4888670"/>
            <a:ext cx="2923226" cy="1245509"/>
          </a:xfrm>
          <a:prstGeom prst="rect">
            <a:avLst/>
          </a:prstGeom>
          <a:ln>
            <a:solidFill>
              <a:schemeClr val="tx1"/>
            </a:solidFill>
          </a:ln>
        </p:spPr>
      </p:pic>
      <p:sp>
        <p:nvSpPr>
          <p:cNvPr id="23" name="Rectangle 22">
            <a:extLst>
              <a:ext uri="{FF2B5EF4-FFF2-40B4-BE49-F238E27FC236}">
                <a16:creationId xmlns:a16="http://schemas.microsoft.com/office/drawing/2014/main" id="{48810622-54AB-4185-ABAE-181F921E87D4}"/>
              </a:ext>
            </a:extLst>
          </p:cNvPr>
          <p:cNvSpPr/>
          <p:nvPr/>
        </p:nvSpPr>
        <p:spPr>
          <a:xfrm>
            <a:off x="553059" y="4920741"/>
            <a:ext cx="3915333" cy="110017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t"/>
          <a:lstStyle/>
          <a:p>
            <a:pPr defTabSz="914400">
              <a:defRPr/>
            </a:pPr>
            <a:r>
              <a:rPr lang="en-AU" sz="1100" b="1">
                <a:solidFill>
                  <a:schemeClr val="accent2"/>
                </a:solidFill>
              </a:rPr>
              <a:t>Resource name: </a:t>
            </a:r>
            <a:endParaRPr lang="en-US">
              <a:solidFill>
                <a:schemeClr val="accent2"/>
              </a:solidFill>
            </a:endParaRPr>
          </a:p>
          <a:p>
            <a:pPr lvl="0" defTabSz="914400">
              <a:defRPr/>
            </a:pPr>
            <a:r>
              <a:rPr lang="en-AU" sz="1200" b="1">
                <a:solidFill>
                  <a:schemeClr val="tx1"/>
                </a:solidFill>
              </a:rPr>
              <a:t>ISE List</a:t>
            </a:r>
            <a:endParaRPr lang="en-AU">
              <a:solidFill>
                <a:schemeClr val="tx1"/>
              </a:solidFill>
            </a:endParaRPr>
          </a:p>
          <a:p>
            <a:pPr lvl="0" defTabSz="914400">
              <a:defRPr/>
            </a:pPr>
            <a:r>
              <a:rPr lang="en-AU" sz="1100" b="1">
                <a:solidFill>
                  <a:schemeClr val="accent2"/>
                </a:solidFill>
              </a:rPr>
              <a:t>How it helps: </a:t>
            </a:r>
            <a:r>
              <a:rPr lang="en-AU" sz="1100">
                <a:solidFill>
                  <a:schemeClr val="tx1"/>
                </a:solidFill>
              </a:rPr>
              <a:t>An interactive webpage to search for organisations that are prescribed under CISS and FVISS.</a:t>
            </a:r>
          </a:p>
          <a:p>
            <a:pPr lvl="0" defTabSz="914400">
              <a:defRPr/>
            </a:pPr>
            <a:r>
              <a:rPr lang="en-AU" sz="1100" b="1">
                <a:solidFill>
                  <a:schemeClr val="accent2"/>
                </a:solidFill>
              </a:rPr>
              <a:t>Location</a:t>
            </a:r>
            <a:r>
              <a:rPr lang="en-AU" sz="1100" b="1">
                <a:solidFill>
                  <a:schemeClr val="accent1"/>
                </a:solidFill>
              </a:rPr>
              <a:t>: </a:t>
            </a:r>
            <a:r>
              <a:rPr lang="en-AU" sz="1100">
                <a:hlinkClick r:id="rId7"/>
              </a:rPr>
              <a:t>https://iselist.www.vic.gov.au/ise/list/</a:t>
            </a:r>
            <a:endParaRPr lang="en-AU" sz="1100" b="1">
              <a:solidFill>
                <a:schemeClr val="accent1"/>
              </a:solidFill>
            </a:endParaRPr>
          </a:p>
          <a:p>
            <a:pPr lvl="0" defTabSz="914400">
              <a:defRPr/>
            </a:pPr>
            <a:endParaRPr lang="en-AU" sz="1100" b="1">
              <a:solidFill>
                <a:schemeClr val="accent1"/>
              </a:solidFill>
            </a:endParaRPr>
          </a:p>
          <a:p>
            <a:pPr lvl="0" defTabSz="914400">
              <a:defRPr/>
            </a:pPr>
            <a:endParaRPr lang="en-AU" sz="1100" b="1">
              <a:solidFill>
                <a:schemeClr val="accent1"/>
              </a:solidFill>
            </a:endParaRPr>
          </a:p>
        </p:txBody>
      </p:sp>
      <p:pic>
        <p:nvPicPr>
          <p:cNvPr id="25" name="Picture 24">
            <a:extLst>
              <a:ext uri="{FF2B5EF4-FFF2-40B4-BE49-F238E27FC236}">
                <a16:creationId xmlns:a16="http://schemas.microsoft.com/office/drawing/2014/main" id="{A6657AD8-75F5-4074-8388-99F7C762596A}"/>
              </a:ext>
            </a:extLst>
          </p:cNvPr>
          <p:cNvPicPr>
            <a:picLocks noChangeAspect="1"/>
          </p:cNvPicPr>
          <p:nvPr/>
        </p:nvPicPr>
        <p:blipFill>
          <a:blip r:embed="rId8"/>
          <a:stretch>
            <a:fillRect/>
          </a:stretch>
        </p:blipFill>
        <p:spPr>
          <a:xfrm>
            <a:off x="4760999" y="3488570"/>
            <a:ext cx="3423134" cy="917309"/>
          </a:xfrm>
          <a:prstGeom prst="rect">
            <a:avLst/>
          </a:prstGeom>
          <a:ln>
            <a:solidFill>
              <a:schemeClr val="tx1"/>
            </a:solidFill>
          </a:ln>
        </p:spPr>
      </p:pic>
      <p:sp>
        <p:nvSpPr>
          <p:cNvPr id="26" name="Rectangle: Rounded Corners 25">
            <a:extLst>
              <a:ext uri="{FF2B5EF4-FFF2-40B4-BE49-F238E27FC236}">
                <a16:creationId xmlns:a16="http://schemas.microsoft.com/office/drawing/2014/main" id="{0B9E7461-E70E-43DD-B4C0-C3B3552D56B8}"/>
              </a:ext>
            </a:extLst>
          </p:cNvPr>
          <p:cNvSpPr/>
          <p:nvPr/>
        </p:nvSpPr>
        <p:spPr>
          <a:xfrm>
            <a:off x="556473" y="897922"/>
            <a:ext cx="7946724" cy="764320"/>
          </a:xfrm>
          <a:prstGeom prst="roundRect">
            <a:avLst>
              <a:gd name="adj" fmla="val 9394"/>
            </a:avLst>
          </a:prstGeom>
          <a:solidFill>
            <a:schemeClr val="accent2"/>
          </a:solidFill>
          <a:ln>
            <a:noFill/>
          </a:ln>
        </p:spPr>
        <p:style>
          <a:lnRef idx="2">
            <a:schemeClr val="accent2"/>
          </a:lnRef>
          <a:fillRef idx="1">
            <a:schemeClr val="lt1"/>
          </a:fillRef>
          <a:effectRef idx="0">
            <a:schemeClr val="accent2"/>
          </a:effectRef>
          <a:fontRef idx="minor">
            <a:schemeClr val="dk1"/>
          </a:fontRef>
        </p:style>
        <p:txBody>
          <a:bodyPr lIns="144000" rIns="144000" rtlCol="0" anchor="ctr"/>
          <a:lstStyle/>
          <a:p>
            <a:r>
              <a:rPr lang="en-AU" sz="1200" b="1">
                <a:solidFill>
                  <a:schemeClr val="bg1"/>
                </a:solidFill>
              </a:rPr>
              <a:t>Some additional resources are provided below. Try and familiarise yourself with them, so that you are aware of what additional information exists to support  you as you adapt to the Family Violence Information Sharing Scheme.</a:t>
            </a:r>
          </a:p>
        </p:txBody>
      </p:sp>
      <p:sp>
        <p:nvSpPr>
          <p:cNvPr id="4" name="Slide Number Placeholder 3">
            <a:extLst>
              <a:ext uri="{FF2B5EF4-FFF2-40B4-BE49-F238E27FC236}">
                <a16:creationId xmlns:a16="http://schemas.microsoft.com/office/drawing/2014/main" id="{9E6DC838-263A-4FC1-B673-66A1C0AAE1BF}"/>
              </a:ext>
            </a:extLst>
          </p:cNvPr>
          <p:cNvSpPr>
            <a:spLocks noGrp="1"/>
          </p:cNvSpPr>
          <p:nvPr>
            <p:ph type="sldNum" sz="quarter" idx="12"/>
          </p:nvPr>
        </p:nvSpPr>
        <p:spPr/>
        <p:txBody>
          <a:bodyPr/>
          <a:lstStyle/>
          <a:p>
            <a:fld id="{636C11FB-B6ED-4826-AA49-B2A0CC68C0B4}" type="slidenum">
              <a:rPr lang="en-AU" dirty="0" smtClean="0"/>
              <a:pPr/>
              <a:t>23</a:t>
            </a:fld>
            <a:endParaRPr lang="en-AU"/>
          </a:p>
        </p:txBody>
      </p:sp>
    </p:spTree>
    <p:extLst>
      <p:ext uri="{BB962C8B-B14F-4D97-AF65-F5344CB8AC3E}">
        <p14:creationId xmlns:p14="http://schemas.microsoft.com/office/powerpoint/2010/main" val="3060253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1039365" y="2684526"/>
            <a:ext cx="7065271" cy="1488949"/>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marL="0" marR="0" lvl="0" indent="0" algn="ctr" defTabSz="457200" rtl="0" eaLnBrk="1" fontAlgn="auto" latinLnBrk="0" hangingPunct="1">
              <a:lnSpc>
                <a:spcPct val="100000"/>
              </a:lnSpc>
              <a:spcBef>
                <a:spcPts val="0"/>
              </a:spcBef>
              <a:spcAft>
                <a:spcPts val="338"/>
              </a:spcAft>
              <a:buClrTx/>
              <a:buSzTx/>
              <a:buFontTx/>
              <a:buNone/>
              <a:tabLst/>
              <a:defRPr/>
            </a:pPr>
            <a:r>
              <a:rPr kumimoji="0" lang="en-AU" sz="4400" b="1" i="0" u="none" strike="noStrike" kern="1200" cap="none" spc="0" normalizeH="0" baseline="0" noProof="0">
                <a:ln>
                  <a:noFill/>
                </a:ln>
                <a:solidFill>
                  <a:srgbClr val="009CA6"/>
                </a:solidFill>
                <a:effectLst/>
                <a:uLnTx/>
                <a:uFillTx/>
                <a:latin typeface="VIC" panose="00000500000000000000" pitchFamily="2" charset="0"/>
                <a:ea typeface="+mn-ea"/>
                <a:cs typeface="+mn-cs"/>
              </a:rPr>
              <a:t>Objectives and learning outcomes</a:t>
            </a:r>
          </a:p>
        </p:txBody>
      </p:sp>
      <p:sp>
        <p:nvSpPr>
          <p:cNvPr id="2" name="Slide Number Placeholder 1">
            <a:extLst>
              <a:ext uri="{FF2B5EF4-FFF2-40B4-BE49-F238E27FC236}">
                <a16:creationId xmlns:a16="http://schemas.microsoft.com/office/drawing/2014/main" id="{379893A3-BA39-43B3-BC40-34077F31019B}"/>
              </a:ext>
            </a:extLst>
          </p:cNvPr>
          <p:cNvSpPr>
            <a:spLocks noGrp="1"/>
          </p:cNvSpPr>
          <p:nvPr>
            <p:ph type="sldNum" sz="quarter" idx="12"/>
          </p:nvPr>
        </p:nvSpPr>
        <p:spPr/>
        <p:txBody>
          <a:bodyPr/>
          <a:lstStyle/>
          <a:p>
            <a:fld id="{636C11FB-B6ED-4826-AA49-B2A0CC68C0B4}" type="slidenum">
              <a:rPr lang="en-AU" smtClean="0"/>
              <a:pPr/>
              <a:t>3</a:t>
            </a:fld>
            <a:endParaRPr lang="en-AU"/>
          </a:p>
        </p:txBody>
      </p:sp>
    </p:spTree>
    <p:extLst>
      <p:ext uri="{BB962C8B-B14F-4D97-AF65-F5344CB8AC3E}">
        <p14:creationId xmlns:p14="http://schemas.microsoft.com/office/powerpoint/2010/main" val="4250813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853354" y="148026"/>
            <a:ext cx="6837794"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marL="0" marR="0" lvl="0" indent="0" algn="l" defTabSz="457200" rtl="0" eaLnBrk="1" fontAlgn="auto" latinLnBrk="0" hangingPunct="1">
              <a:lnSpc>
                <a:spcPct val="100000"/>
              </a:lnSpc>
              <a:spcBef>
                <a:spcPts val="0"/>
              </a:spcBef>
              <a:spcAft>
                <a:spcPts val="338"/>
              </a:spcAft>
              <a:buClrTx/>
              <a:buSzTx/>
              <a:buFontTx/>
              <a:buNone/>
              <a:tabLst/>
              <a:defRPr/>
            </a:pPr>
            <a:r>
              <a:rPr kumimoji="0" lang="en-AU" sz="1710" b="1" i="0" u="none" strike="noStrike" kern="1200" cap="none" spc="0" normalizeH="0" baseline="0" noProof="0">
                <a:ln>
                  <a:noFill/>
                </a:ln>
                <a:solidFill>
                  <a:srgbClr val="009CA6"/>
                </a:solidFill>
                <a:effectLst/>
                <a:uLnTx/>
                <a:uFillTx/>
                <a:latin typeface="VIC"/>
                <a:ea typeface="+mn-ea"/>
                <a:cs typeface="+mn-cs"/>
              </a:rPr>
              <a:t>Objective</a:t>
            </a:r>
          </a:p>
        </p:txBody>
      </p:sp>
      <p:grpSp>
        <p:nvGrpSpPr>
          <p:cNvPr id="16" name="Group 15">
            <a:extLst>
              <a:ext uri="{FF2B5EF4-FFF2-40B4-BE49-F238E27FC236}">
                <a16:creationId xmlns:a16="http://schemas.microsoft.com/office/drawing/2014/main" id="{0FF295BE-E8FA-48BD-95B7-4198FE98F6F7}"/>
              </a:ext>
            </a:extLst>
          </p:cNvPr>
          <p:cNvGrpSpPr/>
          <p:nvPr/>
        </p:nvGrpSpPr>
        <p:grpSpPr>
          <a:xfrm>
            <a:off x="160273" y="122403"/>
            <a:ext cx="540000" cy="540000"/>
            <a:chOff x="741569" y="4549331"/>
            <a:chExt cx="988828" cy="988828"/>
          </a:xfrm>
        </p:grpSpPr>
        <p:sp>
          <p:nvSpPr>
            <p:cNvPr id="9" name="Oval 8">
              <a:extLst>
                <a:ext uri="{FF2B5EF4-FFF2-40B4-BE49-F238E27FC236}">
                  <a16:creationId xmlns:a16="http://schemas.microsoft.com/office/drawing/2014/main" id="{EE35F2E6-92E3-4672-B221-FB5FD46F2216}"/>
                </a:ext>
              </a:extLst>
            </p:cNvPr>
            <p:cNvSpPr/>
            <p:nvPr/>
          </p:nvSpPr>
          <p:spPr>
            <a:xfrm>
              <a:off x="741569" y="4549331"/>
              <a:ext cx="988828" cy="988828"/>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white"/>
                </a:solidFill>
                <a:effectLst/>
                <a:uLnTx/>
                <a:uFillTx/>
                <a:latin typeface="VIC Light"/>
                <a:ea typeface="+mn-ea"/>
                <a:cs typeface="+mn-cs"/>
              </a:endParaRPr>
            </a:p>
          </p:txBody>
        </p:sp>
        <p:pic>
          <p:nvPicPr>
            <p:cNvPr id="17" name="Picture 16" descr="A picture containing drawing, light&#10;&#10;Description automatically generated">
              <a:extLst>
                <a:ext uri="{FF2B5EF4-FFF2-40B4-BE49-F238E27FC236}">
                  <a16:creationId xmlns:a16="http://schemas.microsoft.com/office/drawing/2014/main" id="{30D25CEC-00DE-445D-8A63-CF47376CB95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94367" y="4674661"/>
              <a:ext cx="751447" cy="738165"/>
            </a:xfrm>
            <a:prstGeom prst="rect">
              <a:avLst/>
            </a:prstGeom>
          </p:spPr>
        </p:pic>
      </p:grpSp>
      <p:sp>
        <p:nvSpPr>
          <p:cNvPr id="11" name="Rectangle: Rounded Corners 10">
            <a:extLst>
              <a:ext uri="{FF2B5EF4-FFF2-40B4-BE49-F238E27FC236}">
                <a16:creationId xmlns:a16="http://schemas.microsoft.com/office/drawing/2014/main" id="{9570FF6F-C81D-4402-AF97-F70B8A78CBC4}"/>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AU" sz="1200" b="1" i="0" u="none" strike="noStrike" kern="1200" cap="none" spc="0" normalizeH="0" baseline="0" noProof="0">
                <a:ln>
                  <a:noFill/>
                </a:ln>
                <a:solidFill>
                  <a:srgbClr val="009CA6"/>
                </a:solidFill>
                <a:effectLst/>
                <a:uLnTx/>
                <a:uFillTx/>
                <a:latin typeface="VIC" panose="00000500000000000000" pitchFamily="2" charset="0"/>
                <a:ea typeface="+mn-ea"/>
                <a:cs typeface="+mn-cs"/>
              </a:rPr>
              <a:t>Session 1</a:t>
            </a:r>
            <a:endParaRPr kumimoji="0" lang="en-AU" sz="1200" b="0" i="0" u="none" strike="noStrike" kern="1200" cap="none" spc="0" normalizeH="0" baseline="0" noProof="0">
              <a:ln>
                <a:noFill/>
              </a:ln>
              <a:solidFill>
                <a:srgbClr val="009CA6"/>
              </a:solidFill>
              <a:effectLst/>
              <a:uLnTx/>
              <a:uFillTx/>
              <a:latin typeface="VIC" panose="00000500000000000000" pitchFamily="2" charset="0"/>
              <a:ea typeface="+mn-ea"/>
              <a:cs typeface="+mn-cs"/>
            </a:endParaRPr>
          </a:p>
        </p:txBody>
      </p:sp>
      <p:pic>
        <p:nvPicPr>
          <p:cNvPr id="5" name="Picture 4" descr="A picture containing text, vector graphics&#10;&#10;Description automatically generated">
            <a:extLst>
              <a:ext uri="{FF2B5EF4-FFF2-40B4-BE49-F238E27FC236}">
                <a16:creationId xmlns:a16="http://schemas.microsoft.com/office/drawing/2014/main" id="{20DFED0B-6412-4E75-91E7-239E6E569F3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057410" y="1405244"/>
            <a:ext cx="1783899" cy="1783899"/>
          </a:xfrm>
          <a:prstGeom prst="rect">
            <a:avLst/>
          </a:prstGeom>
        </p:spPr>
      </p:pic>
      <p:pic>
        <p:nvPicPr>
          <p:cNvPr id="19" name="Picture 18">
            <a:extLst>
              <a:ext uri="{FF2B5EF4-FFF2-40B4-BE49-F238E27FC236}">
                <a16:creationId xmlns:a16="http://schemas.microsoft.com/office/drawing/2014/main" id="{890B9853-025E-4494-99DF-4A4D478B47C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333784" y="3720784"/>
            <a:ext cx="1989716" cy="1989716"/>
          </a:xfrm>
          <a:prstGeom prst="rect">
            <a:avLst/>
          </a:prstGeom>
        </p:spPr>
      </p:pic>
      <p:pic>
        <p:nvPicPr>
          <p:cNvPr id="21" name="Picture 20" descr="A picture containing text, vector graphics&#10;&#10;Description automatically generated">
            <a:extLst>
              <a:ext uri="{FF2B5EF4-FFF2-40B4-BE49-F238E27FC236}">
                <a16:creationId xmlns:a16="http://schemas.microsoft.com/office/drawing/2014/main" id="{D34E777C-1E1A-4B60-BDA5-C1723F1E26DE}"/>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045030" y="4262122"/>
            <a:ext cx="1637123" cy="1637123"/>
          </a:xfrm>
          <a:prstGeom prst="rect">
            <a:avLst/>
          </a:prstGeom>
        </p:spPr>
      </p:pic>
      <p:pic>
        <p:nvPicPr>
          <p:cNvPr id="23" name="Picture 22" descr="A picture containing text, vector graphics, silhouette&#10;&#10;Description automatically generated">
            <a:extLst>
              <a:ext uri="{FF2B5EF4-FFF2-40B4-BE49-F238E27FC236}">
                <a16:creationId xmlns:a16="http://schemas.microsoft.com/office/drawing/2014/main" id="{1FCD3B08-679F-492F-AE32-B47D144C87E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461144" y="2533360"/>
            <a:ext cx="1637123" cy="1637123"/>
          </a:xfrm>
          <a:prstGeom prst="rect">
            <a:avLst/>
          </a:prstGeom>
        </p:spPr>
      </p:pic>
      <p:pic>
        <p:nvPicPr>
          <p:cNvPr id="25" name="Picture 24" descr="Icon&#10;&#10;Description automatically generated">
            <a:extLst>
              <a:ext uri="{FF2B5EF4-FFF2-40B4-BE49-F238E27FC236}">
                <a16:creationId xmlns:a16="http://schemas.microsoft.com/office/drawing/2014/main" id="{09664EB2-0F84-488D-9F59-B56184A9472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198330" y="3166794"/>
            <a:ext cx="1637123" cy="1637123"/>
          </a:xfrm>
          <a:prstGeom prst="rect">
            <a:avLst/>
          </a:prstGeom>
        </p:spPr>
      </p:pic>
      <p:sp>
        <p:nvSpPr>
          <p:cNvPr id="27" name="Rectangle: Rounded Corners 26">
            <a:extLst>
              <a:ext uri="{FF2B5EF4-FFF2-40B4-BE49-F238E27FC236}">
                <a16:creationId xmlns:a16="http://schemas.microsoft.com/office/drawing/2014/main" id="{BFE0190E-BF58-41B9-9BC1-6A1E5C7FBE64}"/>
              </a:ext>
            </a:extLst>
          </p:cNvPr>
          <p:cNvSpPr/>
          <p:nvPr/>
        </p:nvSpPr>
        <p:spPr>
          <a:xfrm>
            <a:off x="853354" y="1720909"/>
            <a:ext cx="3133298" cy="3999751"/>
          </a:xfrm>
          <a:prstGeom prst="roundRect">
            <a:avLst>
              <a:gd name="adj" fmla="val 8090"/>
            </a:avLst>
          </a:prstGeom>
          <a:solidFill>
            <a:schemeClr val="accent2">
              <a:alpha val="22000"/>
            </a:schemeClr>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Font typeface="+mj-lt"/>
              <a:buAutoNum type="arabicPeriod"/>
            </a:pPr>
            <a:r>
              <a:rPr lang="en-AU" sz="1600" b="1">
                <a:solidFill>
                  <a:srgbClr val="009CA6"/>
                </a:solidFill>
                <a:latin typeface="VIC"/>
              </a:rPr>
              <a:t>Understand the importance of family violence information sharing </a:t>
            </a:r>
            <a:r>
              <a:rPr lang="en-AU" sz="1600">
                <a:solidFill>
                  <a:srgbClr val="53565A"/>
                </a:solidFill>
                <a:latin typeface="VIC"/>
              </a:rPr>
              <a:t>for you and your clients.</a:t>
            </a: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kumimoji="0" lang="en-AU" sz="1600" b="1" i="0" u="none" strike="noStrike" kern="1200" cap="none" spc="0" normalizeH="0" baseline="0" noProof="0">
              <a:ln>
                <a:noFill/>
              </a:ln>
              <a:solidFill>
                <a:srgbClr val="009CA6"/>
              </a:solidFill>
              <a:effectLst/>
              <a:uLnTx/>
              <a:uFillTx/>
              <a:latin typeface="VIC"/>
              <a:ea typeface="+mn-ea"/>
              <a:cs typeface="+mn-cs"/>
            </a:endParaRPr>
          </a:p>
          <a:p>
            <a:pPr marL="342900" lvl="0" indent="-342900">
              <a:buFont typeface="+mj-lt"/>
              <a:buAutoNum type="arabicPeriod"/>
            </a:pPr>
            <a:r>
              <a:rPr lang="en-AU" sz="1600" b="1">
                <a:solidFill>
                  <a:srgbClr val="009CA6"/>
                </a:solidFill>
                <a:latin typeface="VIC"/>
              </a:rPr>
              <a:t>Know how to check </a:t>
            </a:r>
            <a:r>
              <a:rPr lang="en-AU" sz="1600">
                <a:solidFill>
                  <a:srgbClr val="53565A"/>
                </a:solidFill>
                <a:latin typeface="VIC"/>
              </a:rPr>
              <a:t>if the organisations you work with are Information Sharing Entities (ISEs)</a:t>
            </a:r>
            <a:r>
              <a:rPr kumimoji="0" lang="en-AU" sz="1600" b="0" i="0" u="none" strike="noStrike" kern="1200" cap="none" spc="0" normalizeH="0" baseline="0" noProof="0">
                <a:ln>
                  <a:noFill/>
                </a:ln>
                <a:solidFill>
                  <a:srgbClr val="53565A"/>
                </a:solidFill>
                <a:effectLst/>
                <a:uLnTx/>
                <a:uFillTx/>
                <a:latin typeface="VIC"/>
                <a:ea typeface="+mn-ea"/>
                <a:cs typeface="+mn-cs"/>
              </a:rPr>
              <a:t>.</a:t>
            </a:r>
            <a:endParaRPr kumimoji="0" lang="en-AU" sz="1000" b="1" i="0" u="none" strike="noStrike" kern="1200" cap="none" spc="0" normalizeH="0" baseline="0" noProof="0">
              <a:ln>
                <a:noFill/>
              </a:ln>
              <a:solidFill>
                <a:srgbClr val="009CA6"/>
              </a:solidFill>
              <a:effectLst/>
              <a:uLnTx/>
              <a:uFillTx/>
              <a:latin typeface="VIC Light"/>
              <a:ea typeface="+mn-ea"/>
              <a:cs typeface="+mn-cs"/>
            </a:endParaRPr>
          </a:p>
        </p:txBody>
      </p:sp>
      <p:pic>
        <p:nvPicPr>
          <p:cNvPr id="29" name="Picture 28" descr="A picture containing text, vector graphics, silhouette&#10;&#10;Description automatically generated">
            <a:extLst>
              <a:ext uri="{FF2B5EF4-FFF2-40B4-BE49-F238E27FC236}">
                <a16:creationId xmlns:a16="http://schemas.microsoft.com/office/drawing/2014/main" id="{B88AE687-740C-44BE-B19F-87948DDDBC48}"/>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6576596" y="1681812"/>
            <a:ext cx="1637123" cy="1637123"/>
          </a:xfrm>
          <a:prstGeom prst="rect">
            <a:avLst/>
          </a:prstGeom>
        </p:spPr>
      </p:pic>
      <p:cxnSp>
        <p:nvCxnSpPr>
          <p:cNvPr id="31" name="Straight Connector 30">
            <a:extLst>
              <a:ext uri="{FF2B5EF4-FFF2-40B4-BE49-F238E27FC236}">
                <a16:creationId xmlns:a16="http://schemas.microsoft.com/office/drawing/2014/main" id="{1F7BC6FC-5539-469E-8750-05C3CB39B4B8}"/>
              </a:ext>
            </a:extLst>
          </p:cNvPr>
          <p:cNvCxnSpPr>
            <a:cxnSpLocks/>
          </p:cNvCxnSpPr>
          <p:nvPr/>
        </p:nvCxnSpPr>
        <p:spPr>
          <a:xfrm flipV="1">
            <a:off x="5390386" y="3548419"/>
            <a:ext cx="587333" cy="307644"/>
          </a:xfrm>
          <a:prstGeom prst="line">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Straight Arrow Connector 33">
            <a:extLst>
              <a:ext uri="{FF2B5EF4-FFF2-40B4-BE49-F238E27FC236}">
                <a16:creationId xmlns:a16="http://schemas.microsoft.com/office/drawing/2014/main" id="{F93E6195-C93F-4F60-AA73-836BCDB821C3}"/>
              </a:ext>
            </a:extLst>
          </p:cNvPr>
          <p:cNvCxnSpPr/>
          <p:nvPr/>
        </p:nvCxnSpPr>
        <p:spPr>
          <a:xfrm flipH="1" flipV="1">
            <a:off x="5461144" y="2533360"/>
            <a:ext cx="516575" cy="428204"/>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Straight Arrow Connector 35">
            <a:extLst>
              <a:ext uri="{FF2B5EF4-FFF2-40B4-BE49-F238E27FC236}">
                <a16:creationId xmlns:a16="http://schemas.microsoft.com/office/drawing/2014/main" id="{847D4FA7-C160-435B-9611-CCB71DEBCCED}"/>
              </a:ext>
            </a:extLst>
          </p:cNvPr>
          <p:cNvCxnSpPr/>
          <p:nvPr/>
        </p:nvCxnSpPr>
        <p:spPr>
          <a:xfrm>
            <a:off x="5684052" y="2297193"/>
            <a:ext cx="1414215" cy="203180"/>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Straight Arrow Connector 37">
            <a:extLst>
              <a:ext uri="{FF2B5EF4-FFF2-40B4-BE49-F238E27FC236}">
                <a16:creationId xmlns:a16="http://schemas.microsoft.com/office/drawing/2014/main" id="{BD02E876-1FB4-4315-A3E5-2802952939DA}"/>
              </a:ext>
            </a:extLst>
          </p:cNvPr>
          <p:cNvCxnSpPr/>
          <p:nvPr/>
        </p:nvCxnSpPr>
        <p:spPr>
          <a:xfrm flipH="1" flipV="1">
            <a:off x="6576596" y="3856063"/>
            <a:ext cx="521671" cy="406059"/>
          </a:xfrm>
          <a:prstGeom prst="straightConnector1">
            <a:avLst/>
          </a:prstGeom>
          <a:ln w="9525"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Straight Arrow Connector 39">
            <a:extLst>
              <a:ext uri="{FF2B5EF4-FFF2-40B4-BE49-F238E27FC236}">
                <a16:creationId xmlns:a16="http://schemas.microsoft.com/office/drawing/2014/main" id="{6787E035-BDAB-45D7-A97E-F0B0E009C27C}"/>
              </a:ext>
            </a:extLst>
          </p:cNvPr>
          <p:cNvCxnSpPr>
            <a:cxnSpLocks/>
          </p:cNvCxnSpPr>
          <p:nvPr/>
        </p:nvCxnSpPr>
        <p:spPr>
          <a:xfrm flipH="1">
            <a:off x="6182437" y="4803917"/>
            <a:ext cx="783193" cy="276766"/>
          </a:xfrm>
          <a:prstGeom prst="straightConnector1">
            <a:avLst/>
          </a:prstGeom>
          <a:ln w="9525"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0" name="TextBox 29">
            <a:extLst>
              <a:ext uri="{FF2B5EF4-FFF2-40B4-BE49-F238E27FC236}">
                <a16:creationId xmlns:a16="http://schemas.microsoft.com/office/drawing/2014/main" id="{2983095B-4823-4F06-A296-79628EE905E8}"/>
              </a:ext>
            </a:extLst>
          </p:cNvPr>
          <p:cNvSpPr txBox="1"/>
          <p:nvPr/>
        </p:nvSpPr>
        <p:spPr>
          <a:xfrm>
            <a:off x="8213719" y="866476"/>
            <a:ext cx="38967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a:ln>
                  <a:noFill/>
                </a:ln>
                <a:solidFill>
                  <a:srgbClr val="53565A">
                    <a:lumMod val="60000"/>
                    <a:lumOff val="40000"/>
                  </a:srgbClr>
                </a:solidFill>
                <a:effectLst/>
                <a:uLnTx/>
                <a:uFillTx/>
                <a:latin typeface="VIC Light"/>
                <a:ea typeface="+mn-ea"/>
                <a:cs typeface="+mn-cs"/>
              </a:rPr>
              <a:t>Info</a:t>
            </a:r>
            <a:r>
              <a:rPr kumimoji="0" lang="en-AU" sz="1400" b="0" i="0" u="none" strike="noStrike" kern="1200" cap="none" spc="0" normalizeH="0" baseline="0" noProof="0">
                <a:ln>
                  <a:noFill/>
                </a:ln>
                <a:solidFill>
                  <a:srgbClr val="53565A">
                    <a:lumMod val="40000"/>
                    <a:lumOff val="60000"/>
                  </a:srgbClr>
                </a:solidFill>
                <a:effectLst/>
                <a:uLnTx/>
                <a:uFillTx/>
                <a:latin typeface="VIC Light"/>
                <a:ea typeface="+mn-ea"/>
                <a:cs typeface="+mn-cs"/>
              </a:rPr>
              <a:t> </a:t>
            </a:r>
          </a:p>
        </p:txBody>
      </p:sp>
      <p:pic>
        <p:nvPicPr>
          <p:cNvPr id="32" name="Picture 31" descr="A picture containing text, silhouette, vector graphics&#10;&#10;Description automatically generated">
            <a:extLst>
              <a:ext uri="{FF2B5EF4-FFF2-40B4-BE49-F238E27FC236}">
                <a16:creationId xmlns:a16="http://schemas.microsoft.com/office/drawing/2014/main" id="{ACC29E4C-8696-46EF-A680-331759EFDDBC}"/>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2" name="Slide Number Placeholder 1">
            <a:extLst>
              <a:ext uri="{FF2B5EF4-FFF2-40B4-BE49-F238E27FC236}">
                <a16:creationId xmlns:a16="http://schemas.microsoft.com/office/drawing/2014/main" id="{AEAA2D53-4849-4DCA-AA3B-A4F4464BF44F}"/>
              </a:ext>
            </a:extLst>
          </p:cNvPr>
          <p:cNvSpPr>
            <a:spLocks noGrp="1"/>
          </p:cNvSpPr>
          <p:nvPr>
            <p:ph type="sldNum" sz="quarter" idx="12"/>
          </p:nvPr>
        </p:nvSpPr>
        <p:spPr/>
        <p:txBody>
          <a:bodyPr/>
          <a:lstStyle/>
          <a:p>
            <a:fld id="{636C11FB-B6ED-4826-AA49-B2A0CC68C0B4}" type="slidenum">
              <a:rPr lang="en-AU" smtClean="0"/>
              <a:pPr/>
              <a:t>4</a:t>
            </a:fld>
            <a:endParaRPr lang="en-AU"/>
          </a:p>
        </p:txBody>
      </p:sp>
    </p:spTree>
    <p:extLst>
      <p:ext uri="{BB962C8B-B14F-4D97-AF65-F5344CB8AC3E}">
        <p14:creationId xmlns:p14="http://schemas.microsoft.com/office/powerpoint/2010/main" val="201666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430273" y="176270"/>
            <a:ext cx="6837794"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marL="0" marR="0" lvl="0" indent="0" algn="l" defTabSz="457200" rtl="0" eaLnBrk="1" fontAlgn="auto" latinLnBrk="0" hangingPunct="1">
              <a:lnSpc>
                <a:spcPct val="100000"/>
              </a:lnSpc>
              <a:spcBef>
                <a:spcPts val="0"/>
              </a:spcBef>
              <a:spcAft>
                <a:spcPts val="338"/>
              </a:spcAft>
              <a:buClrTx/>
              <a:buSzTx/>
              <a:buFontTx/>
              <a:buNone/>
              <a:tabLst/>
              <a:defRPr/>
            </a:pPr>
            <a:r>
              <a:rPr kumimoji="0" lang="en-AU" sz="1710" b="1" i="0" u="none" strike="noStrike" kern="1200" cap="none" spc="0" normalizeH="0" baseline="0" noProof="0">
                <a:ln>
                  <a:noFill/>
                </a:ln>
                <a:solidFill>
                  <a:srgbClr val="009CA6"/>
                </a:solidFill>
                <a:effectLst/>
                <a:uLnTx/>
                <a:uFillTx/>
                <a:latin typeface="VIC"/>
                <a:ea typeface="+mn-ea"/>
                <a:cs typeface="+mn-cs"/>
              </a:rPr>
              <a:t>Learning outcomes</a:t>
            </a:r>
          </a:p>
        </p:txBody>
      </p:sp>
      <p:graphicFrame>
        <p:nvGraphicFramePr>
          <p:cNvPr id="4" name="Table 3">
            <a:extLst>
              <a:ext uri="{FF2B5EF4-FFF2-40B4-BE49-F238E27FC236}">
                <a16:creationId xmlns:a16="http://schemas.microsoft.com/office/drawing/2014/main" id="{BE53563F-2FB9-45C5-A75C-16C80CF4C6A3}"/>
              </a:ext>
            </a:extLst>
          </p:cNvPr>
          <p:cNvGraphicFramePr>
            <a:graphicFrameLocks noGrp="1"/>
          </p:cNvGraphicFramePr>
          <p:nvPr>
            <p:extLst>
              <p:ext uri="{D42A27DB-BD31-4B8C-83A1-F6EECF244321}">
                <p14:modId xmlns:p14="http://schemas.microsoft.com/office/powerpoint/2010/main" val="782021129"/>
              </p:ext>
            </p:extLst>
          </p:nvPr>
        </p:nvGraphicFramePr>
        <p:xfrm>
          <a:off x="650240" y="1409818"/>
          <a:ext cx="7909350" cy="557668"/>
        </p:xfrm>
        <a:graphic>
          <a:graphicData uri="http://schemas.openxmlformats.org/drawingml/2006/table">
            <a:tbl>
              <a:tblPr firstRow="1" bandRow="1">
                <a:tableStyleId>{69012ECD-51FC-41F1-AA8D-1B2483CD663E}</a:tableStyleId>
              </a:tblPr>
              <a:tblGrid>
                <a:gridCol w="7909350">
                  <a:extLst>
                    <a:ext uri="{9D8B030D-6E8A-4147-A177-3AD203B41FA5}">
                      <a16:colId xmlns:a16="http://schemas.microsoft.com/office/drawing/2014/main" val="2040648975"/>
                    </a:ext>
                  </a:extLst>
                </a:gridCol>
              </a:tblGrid>
              <a:tr h="557668">
                <a:tc>
                  <a:txBody>
                    <a:bodyPr/>
                    <a:lstStyle/>
                    <a:p>
                      <a:pPr marL="0" marR="0" lvl="0" indent="0" algn="l" defTabSz="914400" eaLnBrk="1" fontAlgn="auto" latinLnBrk="0" hangingPunct="1">
                        <a:lnSpc>
                          <a:spcPct val="100000"/>
                        </a:lnSpc>
                        <a:spcBef>
                          <a:spcPts val="0"/>
                        </a:spcBef>
                        <a:spcAft>
                          <a:spcPts val="0"/>
                        </a:spcAft>
                        <a:buClrTx/>
                        <a:buSzTx/>
                        <a:buFont typeface="+mj-lt"/>
                        <a:buNone/>
                        <a:tabLst/>
                        <a:defRPr/>
                      </a:pPr>
                      <a:r>
                        <a:rPr lang="en-AU" sz="1600" b="1">
                          <a:solidFill>
                            <a:schemeClr val="accent2"/>
                          </a:solidFill>
                          <a:latin typeface="+mj-lt"/>
                        </a:rPr>
                        <a:t>At the end of this session you will be able to:</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0838272"/>
                  </a:ext>
                </a:extLst>
              </a:tr>
            </a:tbl>
          </a:graphicData>
        </a:graphic>
      </p:graphicFrame>
      <p:sp>
        <p:nvSpPr>
          <p:cNvPr id="11" name="Rectangle: Rounded Corners 10">
            <a:extLst>
              <a:ext uri="{FF2B5EF4-FFF2-40B4-BE49-F238E27FC236}">
                <a16:creationId xmlns:a16="http://schemas.microsoft.com/office/drawing/2014/main" id="{9570FF6F-C81D-4402-AF97-F70B8A78CBC4}"/>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AU" sz="1200" b="1" i="0" u="none" strike="noStrike" kern="1200" cap="none" spc="0" normalizeH="0" baseline="0" noProof="0">
                <a:ln>
                  <a:noFill/>
                </a:ln>
                <a:solidFill>
                  <a:srgbClr val="009CA6"/>
                </a:solidFill>
                <a:effectLst/>
                <a:uLnTx/>
                <a:uFillTx/>
                <a:latin typeface="VIC" panose="00000500000000000000" pitchFamily="2" charset="0"/>
                <a:ea typeface="+mn-ea"/>
                <a:cs typeface="+mn-cs"/>
              </a:rPr>
              <a:t>Session 1</a:t>
            </a:r>
            <a:endParaRPr kumimoji="0" lang="en-AU" sz="1200" b="0" i="0" u="none" strike="noStrike" kern="1200" cap="none" spc="0" normalizeH="0" baseline="0" noProof="0">
              <a:ln>
                <a:noFill/>
              </a:ln>
              <a:solidFill>
                <a:srgbClr val="009CA6"/>
              </a:solidFill>
              <a:effectLst/>
              <a:uLnTx/>
              <a:uFillTx/>
              <a:latin typeface="VIC" panose="00000500000000000000" pitchFamily="2" charset="0"/>
              <a:ea typeface="+mn-ea"/>
              <a:cs typeface="+mn-cs"/>
            </a:endParaRPr>
          </a:p>
        </p:txBody>
      </p:sp>
      <p:sp>
        <p:nvSpPr>
          <p:cNvPr id="13" name="Rectangle: Rounded Corners 12">
            <a:extLst>
              <a:ext uri="{FF2B5EF4-FFF2-40B4-BE49-F238E27FC236}">
                <a16:creationId xmlns:a16="http://schemas.microsoft.com/office/drawing/2014/main" id="{D2589B32-AA7B-4A64-9619-6D8EA256B5DF}"/>
              </a:ext>
            </a:extLst>
          </p:cNvPr>
          <p:cNvSpPr/>
          <p:nvPr/>
        </p:nvSpPr>
        <p:spPr>
          <a:xfrm>
            <a:off x="430273" y="1967486"/>
            <a:ext cx="7926326" cy="3128769"/>
          </a:xfrm>
          <a:prstGeom prst="roundRect">
            <a:avLst>
              <a:gd name="adj" fmla="val 4368"/>
            </a:avLst>
          </a:prstGeom>
          <a:solidFill>
            <a:schemeClr val="accent2">
              <a:alpha val="22000"/>
            </a:schemeClr>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342900" lvl="0" indent="-342900">
              <a:buFont typeface="Wingdings" panose="05000000000000000000" pitchFamily="2" charset="2"/>
              <a:buChar char="q"/>
            </a:pPr>
            <a:r>
              <a:rPr lang="en-AU" sz="1600" b="1">
                <a:solidFill>
                  <a:schemeClr val="accent2"/>
                </a:solidFill>
                <a:latin typeface="+mj-lt"/>
              </a:rPr>
              <a:t>Plan </a:t>
            </a:r>
            <a:r>
              <a:rPr lang="en-AU" sz="1600">
                <a:solidFill>
                  <a:srgbClr val="53565A"/>
                </a:solidFill>
                <a:latin typeface="VIC"/>
              </a:rPr>
              <a:t>for what will be covered in future sessions. </a:t>
            </a:r>
          </a:p>
          <a:p>
            <a:pPr marL="342900" lvl="0" indent="-342900">
              <a:buFont typeface="Wingdings" panose="05000000000000000000" pitchFamily="2" charset="2"/>
              <a:buChar char="q"/>
            </a:pPr>
            <a:endParaRPr lang="en-AU" sz="1600" b="1">
              <a:solidFill>
                <a:schemeClr val="accent2"/>
              </a:solidFill>
              <a:latin typeface="+mj-lt"/>
            </a:endParaRPr>
          </a:p>
          <a:p>
            <a:pPr marL="342900" lvl="0" indent="-342900">
              <a:buFont typeface="Wingdings" panose="05000000000000000000" pitchFamily="2" charset="2"/>
              <a:buChar char="q"/>
            </a:pPr>
            <a:r>
              <a:rPr lang="en-AU" sz="1600" b="1">
                <a:solidFill>
                  <a:schemeClr val="accent2"/>
                </a:solidFill>
                <a:latin typeface="+mj-lt"/>
              </a:rPr>
              <a:t>Explain </a:t>
            </a:r>
            <a:r>
              <a:rPr lang="en-AU" sz="1600">
                <a:solidFill>
                  <a:srgbClr val="53565A"/>
                </a:solidFill>
                <a:latin typeface="VIC"/>
              </a:rPr>
              <a:t>why family violence information sharing is important to assess and manage family violence risk.</a:t>
            </a:r>
          </a:p>
          <a:p>
            <a:pPr marL="342900" lvl="0" indent="-342900">
              <a:buFont typeface="Wingdings" panose="05000000000000000000" pitchFamily="2" charset="2"/>
              <a:buChar char="q"/>
            </a:pPr>
            <a:endParaRPr lang="en-AU" sz="1600">
              <a:solidFill>
                <a:srgbClr val="53565A"/>
              </a:solidFill>
              <a:latin typeface="VIC"/>
            </a:endParaRPr>
          </a:p>
          <a:p>
            <a:pPr marL="342900" lvl="0" indent="-342900">
              <a:buFont typeface="Wingdings" panose="05000000000000000000" pitchFamily="2" charset="2"/>
              <a:buChar char="q"/>
            </a:pPr>
            <a:r>
              <a:rPr lang="en-AU" sz="1600" b="1">
                <a:solidFill>
                  <a:schemeClr val="accent2"/>
                </a:solidFill>
                <a:latin typeface="+mj-lt"/>
              </a:rPr>
              <a:t>Use </a:t>
            </a:r>
            <a:r>
              <a:rPr lang="en-AU" sz="1600">
                <a:solidFill>
                  <a:srgbClr val="53565A"/>
                </a:solidFill>
                <a:latin typeface="VIC"/>
              </a:rPr>
              <a:t>the Information Sharing Entity List to check whether you can share family violence information with another entity. </a:t>
            </a:r>
          </a:p>
        </p:txBody>
      </p:sp>
      <p:sp>
        <p:nvSpPr>
          <p:cNvPr id="2" name="Slide Number Placeholder 1">
            <a:extLst>
              <a:ext uri="{FF2B5EF4-FFF2-40B4-BE49-F238E27FC236}">
                <a16:creationId xmlns:a16="http://schemas.microsoft.com/office/drawing/2014/main" id="{B525DB74-FD45-4AA3-B3DC-B230B2AE790B}"/>
              </a:ext>
            </a:extLst>
          </p:cNvPr>
          <p:cNvSpPr>
            <a:spLocks noGrp="1"/>
          </p:cNvSpPr>
          <p:nvPr>
            <p:ph type="sldNum" sz="quarter" idx="12"/>
          </p:nvPr>
        </p:nvSpPr>
        <p:spPr/>
        <p:txBody>
          <a:bodyPr/>
          <a:lstStyle/>
          <a:p>
            <a:fld id="{636C11FB-B6ED-4826-AA49-B2A0CC68C0B4}" type="slidenum">
              <a:rPr lang="en-AU" smtClean="0"/>
              <a:pPr/>
              <a:t>5</a:t>
            </a:fld>
            <a:endParaRPr lang="en-AU"/>
          </a:p>
        </p:txBody>
      </p:sp>
    </p:spTree>
    <p:extLst>
      <p:ext uri="{BB962C8B-B14F-4D97-AF65-F5344CB8AC3E}">
        <p14:creationId xmlns:p14="http://schemas.microsoft.com/office/powerpoint/2010/main" val="1808610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D101966C-0CB4-4A75-959A-167F54540CEC}"/>
              </a:ext>
            </a:extLst>
          </p:cNvPr>
          <p:cNvSpPr txBox="1">
            <a:spLocks/>
          </p:cNvSpPr>
          <p:nvPr/>
        </p:nvSpPr>
        <p:spPr>
          <a:xfrm>
            <a:off x="1039365" y="2684526"/>
            <a:ext cx="7065271" cy="1488949"/>
          </a:xfrm>
          <a:prstGeom prst="rect">
            <a:avLst/>
          </a:prstGeom>
        </p:spPr>
        <p:txBody>
          <a:bodyPr vert="horz" lIns="0" tIns="0" rIns="0" bIns="0" rtlCol="0" anchor="ctr">
            <a:normAutofit fontScale="77500" lnSpcReduction="20000"/>
          </a:bodyPr>
          <a:lstStyle>
            <a:lvl1pPr eaLnBrk="1" hangingPunct="1">
              <a:defRPr sz="1710" b="1">
                <a:solidFill>
                  <a:schemeClr val="tx2"/>
                </a:solidFill>
                <a:latin typeface="+mj-lt"/>
              </a:defRPr>
            </a:lvl1pPr>
          </a:lstStyle>
          <a:p>
            <a:pPr algn="ctr">
              <a:lnSpc>
                <a:spcPct val="110000"/>
              </a:lnSpc>
              <a:spcAft>
                <a:spcPts val="338"/>
              </a:spcAft>
              <a:defRPr/>
            </a:pPr>
            <a:r>
              <a:rPr lang="en-AU" sz="4400">
                <a:solidFill>
                  <a:srgbClr val="009CA6"/>
                </a:solidFill>
                <a:latin typeface="VIC" panose="00000500000000000000" pitchFamily="2" charset="0"/>
              </a:rPr>
              <a:t>What is family violence information sharing and why is it important?</a:t>
            </a:r>
            <a:endParaRPr lang="en-US" sz="4400">
              <a:solidFill>
                <a:srgbClr val="009CA6"/>
              </a:solidFill>
              <a:latin typeface="VIC" panose="00000500000000000000" pitchFamily="2" charset="0"/>
            </a:endParaRPr>
          </a:p>
        </p:txBody>
      </p:sp>
      <p:sp>
        <p:nvSpPr>
          <p:cNvPr id="2" name="Slide Number Placeholder 1">
            <a:extLst>
              <a:ext uri="{FF2B5EF4-FFF2-40B4-BE49-F238E27FC236}">
                <a16:creationId xmlns:a16="http://schemas.microsoft.com/office/drawing/2014/main" id="{B8496C49-B01A-4469-847E-B923F5AA9988}"/>
              </a:ext>
            </a:extLst>
          </p:cNvPr>
          <p:cNvSpPr>
            <a:spLocks noGrp="1"/>
          </p:cNvSpPr>
          <p:nvPr>
            <p:ph type="sldNum" sz="quarter" idx="12"/>
          </p:nvPr>
        </p:nvSpPr>
        <p:spPr/>
        <p:txBody>
          <a:bodyPr/>
          <a:lstStyle/>
          <a:p>
            <a:fld id="{636C11FB-B6ED-4826-AA49-B2A0CC68C0B4}" type="slidenum">
              <a:rPr lang="en-AU" smtClean="0"/>
              <a:pPr/>
              <a:t>6</a:t>
            </a:fld>
            <a:endParaRPr lang="en-AU"/>
          </a:p>
        </p:txBody>
      </p:sp>
    </p:spTree>
    <p:extLst>
      <p:ext uri="{BB962C8B-B14F-4D97-AF65-F5344CB8AC3E}">
        <p14:creationId xmlns:p14="http://schemas.microsoft.com/office/powerpoint/2010/main" val="1437801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F661245-0DFF-4839-9300-8CAAAD46FAAF}"/>
              </a:ext>
            </a:extLst>
          </p:cNvPr>
          <p:cNvSpPr txBox="1"/>
          <p:nvPr/>
        </p:nvSpPr>
        <p:spPr>
          <a:xfrm>
            <a:off x="8213719" y="866476"/>
            <a:ext cx="38967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a:ln>
                  <a:noFill/>
                </a:ln>
                <a:solidFill>
                  <a:srgbClr val="53565A">
                    <a:lumMod val="60000"/>
                    <a:lumOff val="40000"/>
                  </a:srgbClr>
                </a:solidFill>
                <a:effectLst/>
                <a:uLnTx/>
                <a:uFillTx/>
                <a:latin typeface="VIC Light"/>
                <a:ea typeface="+mn-ea"/>
                <a:cs typeface="+mn-cs"/>
              </a:rPr>
              <a:t>Info</a:t>
            </a:r>
            <a:r>
              <a:rPr kumimoji="0" lang="en-AU" sz="1400" b="0" i="0" u="none" strike="noStrike" kern="1200" cap="none" spc="0" normalizeH="0" baseline="0" noProof="0">
                <a:ln>
                  <a:noFill/>
                </a:ln>
                <a:solidFill>
                  <a:srgbClr val="53565A">
                    <a:lumMod val="40000"/>
                    <a:lumOff val="60000"/>
                  </a:srgbClr>
                </a:solidFill>
                <a:effectLst/>
                <a:uLnTx/>
                <a:uFillTx/>
                <a:latin typeface="VIC Light"/>
                <a:ea typeface="+mn-ea"/>
                <a:cs typeface="+mn-cs"/>
              </a:rPr>
              <a:t> </a:t>
            </a:r>
          </a:p>
        </p:txBody>
      </p:sp>
      <p:grpSp>
        <p:nvGrpSpPr>
          <p:cNvPr id="2" name="Group 1">
            <a:extLst>
              <a:ext uri="{FF2B5EF4-FFF2-40B4-BE49-F238E27FC236}">
                <a16:creationId xmlns:a16="http://schemas.microsoft.com/office/drawing/2014/main" id="{01E3A981-E2E7-4B3A-829B-0266E8DCE5F9}"/>
              </a:ext>
            </a:extLst>
          </p:cNvPr>
          <p:cNvGrpSpPr/>
          <p:nvPr/>
        </p:nvGrpSpPr>
        <p:grpSpPr>
          <a:xfrm>
            <a:off x="243716" y="122404"/>
            <a:ext cx="540000" cy="540000"/>
            <a:chOff x="-1769596" y="1619646"/>
            <a:chExt cx="540000" cy="540000"/>
          </a:xfrm>
        </p:grpSpPr>
        <p:sp>
          <p:nvSpPr>
            <p:cNvPr id="17" name="Oval 16">
              <a:extLst>
                <a:ext uri="{FF2B5EF4-FFF2-40B4-BE49-F238E27FC236}">
                  <a16:creationId xmlns:a16="http://schemas.microsoft.com/office/drawing/2014/main" id="{B1377B77-C72F-4881-AFD3-5454A64F1472}"/>
                </a:ext>
              </a:extLst>
            </p:cNvPr>
            <p:cNvSpPr/>
            <p:nvPr/>
          </p:nvSpPr>
          <p:spPr>
            <a:xfrm>
              <a:off x="-1769596" y="1619646"/>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white"/>
                </a:solidFill>
                <a:effectLst/>
                <a:uLnTx/>
                <a:uFillTx/>
                <a:latin typeface="VIC Light"/>
                <a:ea typeface="+mn-ea"/>
                <a:cs typeface="+mn-cs"/>
              </a:endParaRPr>
            </a:p>
          </p:txBody>
        </p:sp>
        <p:pic>
          <p:nvPicPr>
            <p:cNvPr id="23" name="Picture 22" descr="A picture containing drawing&#10;&#10;Description automatically generated">
              <a:extLst>
                <a:ext uri="{FF2B5EF4-FFF2-40B4-BE49-F238E27FC236}">
                  <a16:creationId xmlns:a16="http://schemas.microsoft.com/office/drawing/2014/main" id="{0046F89E-0DF8-45CB-9122-E3BDF5159E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4145" y="1619646"/>
              <a:ext cx="504549" cy="504549"/>
            </a:xfrm>
            <a:prstGeom prst="rect">
              <a:avLst/>
            </a:prstGeom>
          </p:spPr>
        </p:pic>
      </p:grpSp>
      <p:sp>
        <p:nvSpPr>
          <p:cNvPr id="14" name="Title 3">
            <a:extLst>
              <a:ext uri="{FF2B5EF4-FFF2-40B4-BE49-F238E27FC236}">
                <a16:creationId xmlns:a16="http://schemas.microsoft.com/office/drawing/2014/main" id="{BDD06CBC-C482-42E6-A397-BB1B24B98FD4}"/>
              </a:ext>
            </a:extLst>
          </p:cNvPr>
          <p:cNvSpPr txBox="1">
            <a:spLocks/>
          </p:cNvSpPr>
          <p:nvPr/>
        </p:nvSpPr>
        <p:spPr>
          <a:xfrm>
            <a:off x="996287" y="176270"/>
            <a:ext cx="6271780"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lvl="0">
              <a:spcAft>
                <a:spcPts val="338"/>
              </a:spcAft>
              <a:defRPr/>
            </a:pPr>
            <a:r>
              <a:rPr lang="en-AU">
                <a:solidFill>
                  <a:srgbClr val="009CA6"/>
                </a:solidFill>
              </a:rPr>
              <a:t>Why is sharing family violence information important?</a:t>
            </a:r>
          </a:p>
        </p:txBody>
      </p:sp>
      <p:sp>
        <p:nvSpPr>
          <p:cNvPr id="16" name="Rectangle: Rounded Corners 15">
            <a:extLst>
              <a:ext uri="{FF2B5EF4-FFF2-40B4-BE49-F238E27FC236}">
                <a16:creationId xmlns:a16="http://schemas.microsoft.com/office/drawing/2014/main" id="{2691C233-28B9-41CF-AF1E-B6F81074DBFA}"/>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AU" sz="1200" b="1" i="0" u="none" strike="noStrike" kern="1200" cap="none" spc="0" normalizeH="0" baseline="0" noProof="0">
                <a:ln>
                  <a:noFill/>
                </a:ln>
                <a:solidFill>
                  <a:srgbClr val="009CA6"/>
                </a:solidFill>
                <a:effectLst/>
                <a:uLnTx/>
                <a:uFillTx/>
                <a:latin typeface="VIC" panose="00000500000000000000" pitchFamily="2" charset="0"/>
                <a:ea typeface="+mn-ea"/>
                <a:cs typeface="+mn-cs"/>
              </a:rPr>
              <a:t>Session 1</a:t>
            </a:r>
            <a:endParaRPr kumimoji="0" lang="en-AU" sz="1200" b="0" i="0" u="none" strike="noStrike" kern="1200" cap="none" spc="0" normalizeH="0" baseline="0" noProof="0">
              <a:ln>
                <a:noFill/>
              </a:ln>
              <a:solidFill>
                <a:srgbClr val="009CA6"/>
              </a:solidFill>
              <a:effectLst/>
              <a:uLnTx/>
              <a:uFillTx/>
              <a:latin typeface="VIC" panose="00000500000000000000" pitchFamily="2" charset="0"/>
              <a:ea typeface="+mn-ea"/>
              <a:cs typeface="+mn-cs"/>
            </a:endParaRPr>
          </a:p>
        </p:txBody>
      </p:sp>
      <p:pic>
        <p:nvPicPr>
          <p:cNvPr id="6" name="Picture 5" descr="A picture containing text, silhouette, vector graphics&#10;&#10;Description automatically generated">
            <a:extLst>
              <a:ext uri="{FF2B5EF4-FFF2-40B4-BE49-F238E27FC236}">
                <a16:creationId xmlns:a16="http://schemas.microsoft.com/office/drawing/2014/main" id="{C74334AC-1B5C-443B-9263-3D06E2073B3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15" name="Rectangle: Rounded Corners 14">
            <a:extLst>
              <a:ext uri="{FF2B5EF4-FFF2-40B4-BE49-F238E27FC236}">
                <a16:creationId xmlns:a16="http://schemas.microsoft.com/office/drawing/2014/main" id="{3DFBECE5-291D-485D-8D01-C556D8690462}"/>
              </a:ext>
            </a:extLst>
          </p:cNvPr>
          <p:cNvSpPr/>
          <p:nvPr/>
        </p:nvSpPr>
        <p:spPr>
          <a:xfrm>
            <a:off x="1134115" y="1394071"/>
            <a:ext cx="7155522" cy="4641771"/>
          </a:xfrm>
          <a:prstGeom prst="roundRect">
            <a:avLst>
              <a:gd name="adj" fmla="val 11717"/>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en-AU" sz="1400" b="1" i="0" u="none" strike="noStrike" kern="1200" cap="none" spc="0" normalizeH="0" baseline="0" noProof="0">
              <a:ln>
                <a:noFill/>
              </a:ln>
              <a:solidFill>
                <a:srgbClr val="009CA6"/>
              </a:solidFill>
              <a:effectLst/>
              <a:highlight>
                <a:srgbClr val="FFFF00"/>
              </a:highlight>
              <a:uLnTx/>
              <a:uFillTx/>
              <a:latin typeface="VIC"/>
              <a:ea typeface="+mn-ea"/>
              <a:cs typeface="+mn-cs"/>
            </a:endParaRPr>
          </a:p>
          <a:p>
            <a:pPr algn="ctr">
              <a:defRPr/>
            </a:pPr>
            <a:r>
              <a:rPr lang="en-AU" sz="1400">
                <a:solidFill>
                  <a:schemeClr val="tx2"/>
                </a:solidFill>
                <a:latin typeface="VIC"/>
              </a:rPr>
              <a:t>“As all these agencies have responsibilities including protecting women and children, I would have thought they would be capable of sharing relevant information to save time, improve responses and protection,”</a:t>
            </a:r>
          </a:p>
          <a:p>
            <a:pPr algn="ctr">
              <a:defRPr/>
            </a:pPr>
            <a:r>
              <a:rPr lang="en-AU" sz="1400">
                <a:solidFill>
                  <a:schemeClr val="tx2"/>
                </a:solidFill>
                <a:latin typeface="VIC"/>
              </a:rPr>
              <a:t>Rosie Batty</a:t>
            </a:r>
          </a:p>
          <a:p>
            <a:pPr algn="ctr">
              <a:defRPr/>
            </a:pPr>
            <a:endParaRPr lang="en-AU" sz="1400">
              <a:solidFill>
                <a:schemeClr val="tx2"/>
              </a:solidFill>
              <a:latin typeface="VIC"/>
            </a:endParaRPr>
          </a:p>
          <a:p>
            <a:pPr algn="ctr">
              <a:defRPr/>
            </a:pPr>
            <a:r>
              <a:rPr lang="en-AU" sz="1400">
                <a:solidFill>
                  <a:schemeClr val="tx2"/>
                </a:solidFill>
                <a:latin typeface="VIC"/>
              </a:rPr>
              <a:t>“Each agency carried out a risk assessment, but they were performed in ‘silos’” </a:t>
            </a:r>
          </a:p>
          <a:p>
            <a:pPr algn="ctr">
              <a:defRPr/>
            </a:pPr>
            <a:r>
              <a:rPr lang="en-AU" sz="1400">
                <a:solidFill>
                  <a:schemeClr val="tx2"/>
                </a:solidFill>
                <a:latin typeface="VIC"/>
              </a:rPr>
              <a:t>Judge Gray</a:t>
            </a:r>
          </a:p>
          <a:p>
            <a:pPr algn="ctr">
              <a:defRPr/>
            </a:pPr>
            <a:endParaRPr lang="en-AU" sz="1400">
              <a:solidFill>
                <a:schemeClr val="tx2"/>
              </a:solidFill>
              <a:latin typeface="VIC"/>
            </a:endParaRPr>
          </a:p>
          <a:p>
            <a:pPr algn="ctr">
              <a:defRPr/>
            </a:pPr>
            <a:r>
              <a:rPr lang="en-AU" sz="1400">
                <a:solidFill>
                  <a:schemeClr val="tx2"/>
                </a:solidFill>
                <a:latin typeface="VIC"/>
              </a:rPr>
              <a:t>"Universal service systems that are available to all community members are ideally placed to play a much greater role in identifying family violence at the earliest possible stage. Associated systems such as ... drug and alcohol services ... must play a more direct role in identifying and responding to family violence..... These workforces need to recognise signs that family violence may be occurring and know what to do next to ensure safety"</a:t>
            </a:r>
          </a:p>
          <a:p>
            <a:pPr algn="ctr">
              <a:defRPr/>
            </a:pPr>
            <a:r>
              <a:rPr lang="en-AU" sz="1400">
                <a:solidFill>
                  <a:schemeClr val="tx2"/>
                </a:solidFill>
                <a:latin typeface="VIC"/>
              </a:rPr>
              <a:t>Royal Commission into Family Violence</a:t>
            </a:r>
          </a:p>
          <a:p>
            <a:pPr lvl="0" algn="ctr">
              <a:defRPr/>
            </a:pPr>
            <a:r>
              <a:rPr lang="en-AU" sz="1400">
                <a:solidFill>
                  <a:srgbClr val="009CA6"/>
                </a:solidFill>
                <a:latin typeface="VIC"/>
              </a:rPr>
              <a:t>  </a:t>
            </a:r>
            <a:endParaRPr lang="en-AU" sz="1400" b="1">
              <a:solidFill>
                <a:srgbClr val="009CA6"/>
              </a:solidFill>
              <a:latin typeface="VIC"/>
            </a:endParaRPr>
          </a:p>
        </p:txBody>
      </p:sp>
      <p:sp>
        <p:nvSpPr>
          <p:cNvPr id="3" name="Slide Number Placeholder 2">
            <a:extLst>
              <a:ext uri="{FF2B5EF4-FFF2-40B4-BE49-F238E27FC236}">
                <a16:creationId xmlns:a16="http://schemas.microsoft.com/office/drawing/2014/main" id="{15AC0988-A212-4FE8-8EA5-64D369816E4E}"/>
              </a:ext>
            </a:extLst>
          </p:cNvPr>
          <p:cNvSpPr>
            <a:spLocks noGrp="1"/>
          </p:cNvSpPr>
          <p:nvPr>
            <p:ph type="sldNum" sz="quarter" idx="12"/>
          </p:nvPr>
        </p:nvSpPr>
        <p:spPr/>
        <p:txBody>
          <a:bodyPr/>
          <a:lstStyle/>
          <a:p>
            <a:fld id="{636C11FB-B6ED-4826-AA49-B2A0CC68C0B4}" type="slidenum">
              <a:rPr lang="en-AU" smtClean="0"/>
              <a:pPr/>
              <a:t>7</a:t>
            </a:fld>
            <a:endParaRPr lang="en-AU"/>
          </a:p>
        </p:txBody>
      </p:sp>
    </p:spTree>
    <p:extLst>
      <p:ext uri="{BB962C8B-B14F-4D97-AF65-F5344CB8AC3E}">
        <p14:creationId xmlns:p14="http://schemas.microsoft.com/office/powerpoint/2010/main" val="2278938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F661245-0DFF-4839-9300-8CAAAD46FAAF}"/>
              </a:ext>
            </a:extLst>
          </p:cNvPr>
          <p:cNvSpPr txBox="1"/>
          <p:nvPr/>
        </p:nvSpPr>
        <p:spPr>
          <a:xfrm>
            <a:off x="8213719" y="866476"/>
            <a:ext cx="38967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a:ln>
                  <a:noFill/>
                </a:ln>
                <a:solidFill>
                  <a:srgbClr val="53565A">
                    <a:lumMod val="60000"/>
                    <a:lumOff val="40000"/>
                  </a:srgbClr>
                </a:solidFill>
                <a:effectLst/>
                <a:uLnTx/>
                <a:uFillTx/>
                <a:latin typeface="VIC Light"/>
                <a:ea typeface="+mn-ea"/>
                <a:cs typeface="+mn-cs"/>
              </a:rPr>
              <a:t>Info</a:t>
            </a:r>
            <a:r>
              <a:rPr kumimoji="0" lang="en-AU" sz="1400" b="0" i="0" u="none" strike="noStrike" kern="1200" cap="none" spc="0" normalizeH="0" baseline="0" noProof="0">
                <a:ln>
                  <a:noFill/>
                </a:ln>
                <a:solidFill>
                  <a:srgbClr val="53565A">
                    <a:lumMod val="40000"/>
                    <a:lumOff val="60000"/>
                  </a:srgbClr>
                </a:solidFill>
                <a:effectLst/>
                <a:uLnTx/>
                <a:uFillTx/>
                <a:latin typeface="VIC Light"/>
                <a:ea typeface="+mn-ea"/>
                <a:cs typeface="+mn-cs"/>
              </a:rPr>
              <a:t> </a:t>
            </a:r>
          </a:p>
        </p:txBody>
      </p:sp>
      <p:grpSp>
        <p:nvGrpSpPr>
          <p:cNvPr id="2" name="Group 1">
            <a:extLst>
              <a:ext uri="{FF2B5EF4-FFF2-40B4-BE49-F238E27FC236}">
                <a16:creationId xmlns:a16="http://schemas.microsoft.com/office/drawing/2014/main" id="{01E3A981-E2E7-4B3A-829B-0266E8DCE5F9}"/>
              </a:ext>
            </a:extLst>
          </p:cNvPr>
          <p:cNvGrpSpPr/>
          <p:nvPr/>
        </p:nvGrpSpPr>
        <p:grpSpPr>
          <a:xfrm>
            <a:off x="243716" y="122404"/>
            <a:ext cx="540000" cy="540000"/>
            <a:chOff x="-1769596" y="1619646"/>
            <a:chExt cx="540000" cy="540000"/>
          </a:xfrm>
        </p:grpSpPr>
        <p:sp>
          <p:nvSpPr>
            <p:cNvPr id="17" name="Oval 16">
              <a:extLst>
                <a:ext uri="{FF2B5EF4-FFF2-40B4-BE49-F238E27FC236}">
                  <a16:creationId xmlns:a16="http://schemas.microsoft.com/office/drawing/2014/main" id="{B1377B77-C72F-4881-AFD3-5454A64F1472}"/>
                </a:ext>
              </a:extLst>
            </p:cNvPr>
            <p:cNvSpPr/>
            <p:nvPr/>
          </p:nvSpPr>
          <p:spPr>
            <a:xfrm>
              <a:off x="-1769596" y="1619646"/>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white"/>
                </a:solidFill>
                <a:effectLst/>
                <a:uLnTx/>
                <a:uFillTx/>
                <a:latin typeface="VIC Light"/>
                <a:ea typeface="+mn-ea"/>
                <a:cs typeface="+mn-cs"/>
              </a:endParaRPr>
            </a:p>
          </p:txBody>
        </p:sp>
        <p:pic>
          <p:nvPicPr>
            <p:cNvPr id="23" name="Picture 22" descr="A picture containing drawing&#10;&#10;Description automatically generated">
              <a:extLst>
                <a:ext uri="{FF2B5EF4-FFF2-40B4-BE49-F238E27FC236}">
                  <a16:creationId xmlns:a16="http://schemas.microsoft.com/office/drawing/2014/main" id="{0046F89E-0DF8-45CB-9122-E3BDF5159E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4145" y="1619646"/>
              <a:ext cx="504549" cy="504549"/>
            </a:xfrm>
            <a:prstGeom prst="rect">
              <a:avLst/>
            </a:prstGeom>
          </p:spPr>
        </p:pic>
      </p:grpSp>
      <p:sp>
        <p:nvSpPr>
          <p:cNvPr id="14" name="Title 3">
            <a:extLst>
              <a:ext uri="{FF2B5EF4-FFF2-40B4-BE49-F238E27FC236}">
                <a16:creationId xmlns:a16="http://schemas.microsoft.com/office/drawing/2014/main" id="{BDD06CBC-C482-42E6-A397-BB1B24B98FD4}"/>
              </a:ext>
            </a:extLst>
          </p:cNvPr>
          <p:cNvSpPr txBox="1">
            <a:spLocks/>
          </p:cNvSpPr>
          <p:nvPr/>
        </p:nvSpPr>
        <p:spPr>
          <a:xfrm>
            <a:off x="996287" y="176270"/>
            <a:ext cx="6271780"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marL="0" marR="0" lvl="0" indent="0" algn="l" defTabSz="457200" rtl="0" eaLnBrk="1" fontAlgn="auto" latinLnBrk="0" hangingPunct="1">
              <a:lnSpc>
                <a:spcPct val="100000"/>
              </a:lnSpc>
              <a:spcBef>
                <a:spcPts val="0"/>
              </a:spcBef>
              <a:spcAft>
                <a:spcPts val="338"/>
              </a:spcAft>
              <a:buClrTx/>
              <a:buSzTx/>
              <a:buFontTx/>
              <a:buNone/>
              <a:tabLst/>
              <a:defRPr/>
            </a:pPr>
            <a:r>
              <a:rPr kumimoji="0" lang="en-AU" sz="1710" b="1" i="0" u="none" strike="noStrike" kern="1200" cap="none" spc="0" normalizeH="0" baseline="0" noProof="0">
                <a:ln>
                  <a:noFill/>
                </a:ln>
                <a:solidFill>
                  <a:srgbClr val="009CA6"/>
                </a:solidFill>
                <a:effectLst/>
                <a:uLnTx/>
                <a:uFillTx/>
                <a:latin typeface="VIC"/>
                <a:ea typeface="+mn-ea"/>
                <a:cs typeface="+mn-cs"/>
              </a:rPr>
              <a:t>What we’ll be learning about </a:t>
            </a:r>
            <a:br>
              <a:rPr kumimoji="0" lang="en-AU" sz="1710" b="1" i="0" u="none" strike="noStrike" kern="1200" cap="none" spc="0" normalizeH="0" baseline="0" noProof="0">
                <a:ln>
                  <a:noFill/>
                </a:ln>
                <a:solidFill>
                  <a:srgbClr val="009CA6"/>
                </a:solidFill>
                <a:effectLst/>
                <a:uLnTx/>
                <a:uFillTx/>
                <a:latin typeface="VIC"/>
                <a:ea typeface="+mn-ea"/>
                <a:cs typeface="+mn-cs"/>
              </a:rPr>
            </a:br>
            <a:r>
              <a:rPr kumimoji="0" lang="en-AU" sz="1710" b="1" i="0" u="none" strike="noStrike" kern="1200" cap="none" spc="0" normalizeH="0" baseline="0" noProof="0">
                <a:ln>
                  <a:noFill/>
                </a:ln>
                <a:solidFill>
                  <a:srgbClr val="009CA6"/>
                </a:solidFill>
                <a:effectLst/>
                <a:uLnTx/>
                <a:uFillTx/>
                <a:latin typeface="VIC"/>
                <a:ea typeface="+mn-ea"/>
                <a:cs typeface="+mn-cs"/>
              </a:rPr>
              <a:t>family violence information sharing</a:t>
            </a:r>
          </a:p>
        </p:txBody>
      </p:sp>
      <p:sp>
        <p:nvSpPr>
          <p:cNvPr id="16" name="Rectangle: Rounded Corners 15">
            <a:extLst>
              <a:ext uri="{FF2B5EF4-FFF2-40B4-BE49-F238E27FC236}">
                <a16:creationId xmlns:a16="http://schemas.microsoft.com/office/drawing/2014/main" id="{2691C233-28B9-41CF-AF1E-B6F81074DBFA}"/>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AU" sz="1200" b="1" i="0" u="none" strike="noStrike" kern="1200" cap="none" spc="0" normalizeH="0" baseline="0" noProof="0">
                <a:ln>
                  <a:noFill/>
                </a:ln>
                <a:solidFill>
                  <a:srgbClr val="009CA6"/>
                </a:solidFill>
                <a:effectLst/>
                <a:uLnTx/>
                <a:uFillTx/>
                <a:latin typeface="VIC" panose="00000500000000000000" pitchFamily="2" charset="0"/>
                <a:ea typeface="+mn-ea"/>
                <a:cs typeface="+mn-cs"/>
              </a:rPr>
              <a:t>Session 1</a:t>
            </a:r>
            <a:endParaRPr kumimoji="0" lang="en-AU" sz="1200" b="0" i="0" u="none" strike="noStrike" kern="1200" cap="none" spc="0" normalizeH="0" baseline="0" noProof="0">
              <a:ln>
                <a:noFill/>
              </a:ln>
              <a:solidFill>
                <a:srgbClr val="009CA6"/>
              </a:solidFill>
              <a:effectLst/>
              <a:uLnTx/>
              <a:uFillTx/>
              <a:latin typeface="VIC" panose="00000500000000000000" pitchFamily="2" charset="0"/>
              <a:ea typeface="+mn-ea"/>
              <a:cs typeface="+mn-cs"/>
            </a:endParaRPr>
          </a:p>
        </p:txBody>
      </p:sp>
      <p:sp>
        <p:nvSpPr>
          <p:cNvPr id="13" name="Rectangle: Rounded Corners 12">
            <a:extLst>
              <a:ext uri="{FF2B5EF4-FFF2-40B4-BE49-F238E27FC236}">
                <a16:creationId xmlns:a16="http://schemas.microsoft.com/office/drawing/2014/main" id="{2424EAC4-45A6-40A3-9A2D-B1E7C6C379C2}"/>
              </a:ext>
            </a:extLst>
          </p:cNvPr>
          <p:cNvSpPr/>
          <p:nvPr/>
        </p:nvSpPr>
        <p:spPr>
          <a:xfrm>
            <a:off x="996287" y="1207585"/>
            <a:ext cx="7217432" cy="944720"/>
          </a:xfrm>
          <a:prstGeom prst="roundRect">
            <a:avLst>
              <a:gd name="adj" fmla="val 8090"/>
            </a:avLst>
          </a:prstGeom>
          <a:solidFill>
            <a:schemeClr val="accent1">
              <a:lumMod val="20000"/>
              <a:lumOff val="80000"/>
            </a:schemeClr>
          </a:solidFill>
          <a:ln w="19050">
            <a:solidFill>
              <a:schemeClr val="accent1"/>
            </a:solidFill>
            <a:prstDash val="solid"/>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lvl="0" algn="ctr">
              <a:defRPr/>
            </a:pPr>
            <a:r>
              <a:rPr lang="en-AU" sz="1600" b="1">
                <a:solidFill>
                  <a:schemeClr val="accent1"/>
                </a:solidFill>
              </a:rPr>
              <a:t>Session 1</a:t>
            </a:r>
            <a:r>
              <a:rPr lang="en-AU" sz="1600">
                <a:solidFill>
                  <a:schemeClr val="accent1"/>
                </a:solidFill>
              </a:rPr>
              <a:t> </a:t>
            </a:r>
            <a:r>
              <a:rPr lang="en-AU" sz="1600">
                <a:solidFill>
                  <a:schemeClr val="tx1"/>
                </a:solidFill>
              </a:rPr>
              <a:t>(today) is about understanding the </a:t>
            </a:r>
            <a:r>
              <a:rPr lang="en-AU" sz="1600" b="1">
                <a:solidFill>
                  <a:schemeClr val="accent1"/>
                </a:solidFill>
              </a:rPr>
              <a:t>importance of family violence information sharing</a:t>
            </a:r>
            <a:r>
              <a:rPr lang="en-AU" sz="1600">
                <a:solidFill>
                  <a:schemeClr val="tx1"/>
                </a:solidFill>
              </a:rPr>
              <a:t> and knowing </a:t>
            </a:r>
            <a:r>
              <a:rPr lang="en-AU" sz="1600" b="1">
                <a:solidFill>
                  <a:schemeClr val="accent1"/>
                </a:solidFill>
              </a:rPr>
              <a:t>who we can share information with</a:t>
            </a:r>
            <a:r>
              <a:rPr lang="en-AU" sz="1600">
                <a:solidFill>
                  <a:schemeClr val="tx1"/>
                </a:solidFill>
              </a:rPr>
              <a:t>. In later sessions we will be focusing in more detail on:</a:t>
            </a:r>
            <a:endParaRPr kumimoji="0" lang="en-AU" sz="1600" b="1" i="0" u="none" strike="noStrike" kern="1200" cap="none" spc="0" normalizeH="0" baseline="0" noProof="0">
              <a:ln>
                <a:noFill/>
              </a:ln>
              <a:solidFill>
                <a:srgbClr val="009CA6"/>
              </a:solidFill>
              <a:effectLst/>
              <a:uLnTx/>
              <a:uFillTx/>
              <a:latin typeface="VIC"/>
              <a:ea typeface="+mn-ea"/>
              <a:cs typeface="+mn-cs"/>
            </a:endParaRPr>
          </a:p>
        </p:txBody>
      </p:sp>
      <p:sp>
        <p:nvSpPr>
          <p:cNvPr id="3" name="Rectangle: Rounded Corners 2">
            <a:extLst>
              <a:ext uri="{FF2B5EF4-FFF2-40B4-BE49-F238E27FC236}">
                <a16:creationId xmlns:a16="http://schemas.microsoft.com/office/drawing/2014/main" id="{CE8B628C-FECC-4CFB-B7B2-53A99B568A97}"/>
              </a:ext>
            </a:extLst>
          </p:cNvPr>
          <p:cNvSpPr/>
          <p:nvPr/>
        </p:nvSpPr>
        <p:spPr>
          <a:xfrm>
            <a:off x="1005812" y="2249382"/>
            <a:ext cx="7217432" cy="693843"/>
          </a:xfrm>
          <a:prstGeom prst="roundRect">
            <a:avLst>
              <a:gd name="adj" fmla="val 11717"/>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AU" sz="1400" b="1" i="0" u="none" strike="noStrike" kern="1200" cap="none" spc="0" normalizeH="0" baseline="0" noProof="0">
                <a:ln>
                  <a:noFill/>
                </a:ln>
                <a:solidFill>
                  <a:srgbClr val="009CA6"/>
                </a:solidFill>
                <a:effectLst/>
                <a:uLnTx/>
                <a:uFillTx/>
                <a:latin typeface="VIC"/>
                <a:ea typeface="+mn-ea"/>
                <a:cs typeface="+mn-cs"/>
              </a:rPr>
              <a:t>Session</a:t>
            </a:r>
            <a:r>
              <a:rPr lang="en-AU" sz="1400" b="1">
                <a:solidFill>
                  <a:srgbClr val="009CA6"/>
                </a:solidFill>
                <a:latin typeface="VIC"/>
              </a:rPr>
              <a:t> 2</a:t>
            </a:r>
            <a:endParaRPr kumimoji="0" lang="en-AU" sz="1400" b="1" i="0" u="none" strike="noStrike" kern="1200" cap="none" spc="0" normalizeH="0" baseline="0" noProof="0">
              <a:ln>
                <a:noFill/>
              </a:ln>
              <a:solidFill>
                <a:srgbClr val="009CA6"/>
              </a:solidFill>
              <a:effectLst/>
              <a:uLnTx/>
              <a:uFillTx/>
              <a:latin typeface="VIC"/>
              <a:ea typeface="+mn-ea"/>
              <a:cs typeface="+mn-cs"/>
            </a:endParaRPr>
          </a:p>
          <a:p>
            <a:pPr lvl="0" algn="ctr">
              <a:defRPr/>
            </a:pPr>
            <a:r>
              <a:rPr lang="en-AU" sz="1400">
                <a:solidFill>
                  <a:srgbClr val="53565A"/>
                </a:solidFill>
                <a:latin typeface="VIC"/>
              </a:rPr>
              <a:t>Knowing what information can be shared and having conversations with our clients about family violence information sharing requirements.</a:t>
            </a:r>
            <a:endParaRPr kumimoji="0" lang="en-AU" sz="1400" b="0" i="0" u="none" strike="noStrike" kern="1200" cap="none" spc="0" normalizeH="0" baseline="0" noProof="0">
              <a:ln>
                <a:noFill/>
              </a:ln>
              <a:solidFill>
                <a:srgbClr val="53565A"/>
              </a:solidFill>
              <a:effectLst/>
              <a:uLnTx/>
              <a:uFillTx/>
              <a:latin typeface="VIC"/>
              <a:ea typeface="+mn-ea"/>
              <a:cs typeface="+mn-cs"/>
            </a:endParaRPr>
          </a:p>
        </p:txBody>
      </p:sp>
      <p:sp>
        <p:nvSpPr>
          <p:cNvPr id="20" name="Rectangle: Rounded Corners 19">
            <a:extLst>
              <a:ext uri="{FF2B5EF4-FFF2-40B4-BE49-F238E27FC236}">
                <a16:creationId xmlns:a16="http://schemas.microsoft.com/office/drawing/2014/main" id="{A8563C22-B104-4037-8CAC-1EE303D67C4C}"/>
              </a:ext>
            </a:extLst>
          </p:cNvPr>
          <p:cNvSpPr/>
          <p:nvPr/>
        </p:nvSpPr>
        <p:spPr>
          <a:xfrm>
            <a:off x="1005812" y="3023039"/>
            <a:ext cx="7217432" cy="693843"/>
          </a:xfrm>
          <a:prstGeom prst="roundRect">
            <a:avLst>
              <a:gd name="adj" fmla="val 11717"/>
            </a:avLst>
          </a:prstGeom>
          <a:noFill/>
          <a:ln>
            <a:solidFill>
              <a:schemeClr val="accent3"/>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AU" sz="1400" b="1" i="0" u="none" strike="noStrike" kern="1200" cap="none" spc="0" normalizeH="0" baseline="0" noProof="0">
                <a:ln>
                  <a:noFill/>
                </a:ln>
                <a:solidFill>
                  <a:schemeClr val="accent3"/>
                </a:solidFill>
                <a:effectLst/>
                <a:uLnTx/>
                <a:uFillTx/>
                <a:latin typeface="VIC"/>
                <a:ea typeface="+mn-ea"/>
                <a:cs typeface="+mn-cs"/>
              </a:rPr>
              <a:t>Session 3</a:t>
            </a:r>
          </a:p>
          <a:p>
            <a:pPr lvl="0" algn="ctr">
              <a:spcAft>
                <a:spcPts val="600"/>
              </a:spcAft>
              <a:defRPr/>
            </a:pPr>
            <a:r>
              <a:rPr lang="en-AU" sz="1400">
                <a:solidFill>
                  <a:srgbClr val="53565A"/>
                </a:solidFill>
                <a:latin typeface="VIC"/>
              </a:rPr>
              <a:t>Knowing what to do when we get family violence information sharing requests from others.</a:t>
            </a:r>
            <a:endParaRPr kumimoji="0" lang="en-AU" sz="1400" b="0" i="0" u="none" strike="noStrike" kern="1200" cap="none" spc="0" normalizeH="0" baseline="0" noProof="0">
              <a:ln>
                <a:noFill/>
              </a:ln>
              <a:solidFill>
                <a:srgbClr val="53565A"/>
              </a:solidFill>
              <a:effectLst/>
              <a:uLnTx/>
              <a:uFillTx/>
              <a:latin typeface="VIC"/>
              <a:ea typeface="+mn-ea"/>
              <a:cs typeface="+mn-cs"/>
            </a:endParaRPr>
          </a:p>
        </p:txBody>
      </p:sp>
      <p:pic>
        <p:nvPicPr>
          <p:cNvPr id="6" name="Picture 5" descr="A picture containing text, silhouette, vector graphics&#10;&#10;Description automatically generated">
            <a:extLst>
              <a:ext uri="{FF2B5EF4-FFF2-40B4-BE49-F238E27FC236}">
                <a16:creationId xmlns:a16="http://schemas.microsoft.com/office/drawing/2014/main" id="{C74334AC-1B5C-443B-9263-3D06E2073B3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15" name="Rectangle: Rounded Corners 14">
            <a:extLst>
              <a:ext uri="{FF2B5EF4-FFF2-40B4-BE49-F238E27FC236}">
                <a16:creationId xmlns:a16="http://schemas.microsoft.com/office/drawing/2014/main" id="{079EBBCD-157B-42E5-A059-F3AD195E943F}"/>
              </a:ext>
            </a:extLst>
          </p:cNvPr>
          <p:cNvSpPr/>
          <p:nvPr/>
        </p:nvSpPr>
        <p:spPr>
          <a:xfrm>
            <a:off x="1005812" y="3796696"/>
            <a:ext cx="7217432" cy="693843"/>
          </a:xfrm>
          <a:prstGeom prst="roundRect">
            <a:avLst>
              <a:gd name="adj" fmla="val 11717"/>
            </a:avLst>
          </a:prstGeom>
          <a:no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AU" sz="1400" b="1" i="0" u="none" strike="noStrike" kern="1200" cap="none" spc="0" normalizeH="0" baseline="0" noProof="0">
                <a:ln>
                  <a:noFill/>
                </a:ln>
                <a:solidFill>
                  <a:schemeClr val="accent4"/>
                </a:solidFill>
                <a:effectLst/>
                <a:uLnTx/>
                <a:uFillTx/>
                <a:latin typeface="VIC"/>
                <a:ea typeface="+mn-ea"/>
                <a:cs typeface="+mn-cs"/>
              </a:rPr>
              <a:t>Session 4</a:t>
            </a:r>
          </a:p>
          <a:p>
            <a:pPr lvl="0" algn="ctr">
              <a:spcAft>
                <a:spcPts val="600"/>
              </a:spcAft>
              <a:defRPr/>
            </a:pPr>
            <a:r>
              <a:rPr lang="en-AU" sz="1400">
                <a:solidFill>
                  <a:srgbClr val="53565A"/>
                </a:solidFill>
                <a:latin typeface="VIC"/>
              </a:rPr>
              <a:t>Knowing how to make our own requests for family violence information.</a:t>
            </a:r>
            <a:endParaRPr kumimoji="0" lang="en-AU" sz="1400" b="0" i="0" u="none" strike="noStrike" kern="1200" cap="none" spc="0" normalizeH="0" baseline="0" noProof="0">
              <a:ln>
                <a:noFill/>
              </a:ln>
              <a:solidFill>
                <a:srgbClr val="53565A"/>
              </a:solidFill>
              <a:effectLst/>
              <a:uLnTx/>
              <a:uFillTx/>
              <a:latin typeface="VIC"/>
              <a:ea typeface="+mn-ea"/>
              <a:cs typeface="+mn-cs"/>
            </a:endParaRPr>
          </a:p>
        </p:txBody>
      </p:sp>
      <p:sp>
        <p:nvSpPr>
          <p:cNvPr id="18" name="Rectangle: Rounded Corners 17">
            <a:extLst>
              <a:ext uri="{FF2B5EF4-FFF2-40B4-BE49-F238E27FC236}">
                <a16:creationId xmlns:a16="http://schemas.microsoft.com/office/drawing/2014/main" id="{3ADFFD8D-63C9-4A4D-98ED-EAAEA115FF02}"/>
              </a:ext>
            </a:extLst>
          </p:cNvPr>
          <p:cNvSpPr/>
          <p:nvPr/>
        </p:nvSpPr>
        <p:spPr>
          <a:xfrm>
            <a:off x="1005812" y="4576502"/>
            <a:ext cx="7217432" cy="693843"/>
          </a:xfrm>
          <a:prstGeom prst="roundRect">
            <a:avLst>
              <a:gd name="adj" fmla="val 11717"/>
            </a:avLst>
          </a:prstGeom>
          <a:no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AU" sz="1400" b="1" i="0" u="none" strike="noStrike" kern="1200" cap="none" spc="0" normalizeH="0" baseline="0" noProof="0">
                <a:ln>
                  <a:noFill/>
                </a:ln>
                <a:solidFill>
                  <a:schemeClr val="accent5"/>
                </a:solidFill>
                <a:effectLst/>
                <a:uLnTx/>
                <a:uFillTx/>
                <a:latin typeface="VIC"/>
                <a:ea typeface="+mn-ea"/>
                <a:cs typeface="+mn-cs"/>
              </a:rPr>
              <a:t>Session 5</a:t>
            </a:r>
          </a:p>
          <a:p>
            <a:pPr lvl="0" algn="ctr">
              <a:spcAft>
                <a:spcPts val="600"/>
              </a:spcAft>
              <a:defRPr/>
            </a:pPr>
            <a:r>
              <a:rPr lang="en-AU" sz="1400">
                <a:solidFill>
                  <a:srgbClr val="53565A"/>
                </a:solidFill>
                <a:latin typeface="VIC"/>
              </a:rPr>
              <a:t>Knowing how we keep records about information shared and received.</a:t>
            </a:r>
            <a:endParaRPr kumimoji="0" lang="en-AU" sz="1400" b="0" i="0" u="none" strike="noStrike" kern="1200" cap="none" spc="0" normalizeH="0" baseline="0" noProof="0">
              <a:ln>
                <a:noFill/>
              </a:ln>
              <a:solidFill>
                <a:srgbClr val="53565A"/>
              </a:solidFill>
              <a:effectLst/>
              <a:uLnTx/>
              <a:uFillTx/>
              <a:latin typeface="VIC"/>
              <a:ea typeface="+mn-ea"/>
              <a:cs typeface="+mn-cs"/>
            </a:endParaRPr>
          </a:p>
        </p:txBody>
      </p:sp>
      <p:sp>
        <p:nvSpPr>
          <p:cNvPr id="19" name="Rectangle: Rounded Corners 18">
            <a:extLst>
              <a:ext uri="{FF2B5EF4-FFF2-40B4-BE49-F238E27FC236}">
                <a16:creationId xmlns:a16="http://schemas.microsoft.com/office/drawing/2014/main" id="{024918FD-7A10-45D8-918D-5CF8F33E4C3B}"/>
              </a:ext>
            </a:extLst>
          </p:cNvPr>
          <p:cNvSpPr/>
          <p:nvPr/>
        </p:nvSpPr>
        <p:spPr>
          <a:xfrm>
            <a:off x="1005812" y="5347477"/>
            <a:ext cx="7217432" cy="967598"/>
          </a:xfrm>
          <a:prstGeom prst="roundRect">
            <a:avLst>
              <a:gd name="adj" fmla="val 11717"/>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AU" sz="1400" b="1" i="0" u="none" strike="noStrike" kern="1200" cap="none" spc="0" normalizeH="0" baseline="0" noProof="0">
                <a:ln>
                  <a:noFill/>
                </a:ln>
                <a:solidFill>
                  <a:schemeClr val="accent6"/>
                </a:solidFill>
                <a:effectLst/>
                <a:uLnTx/>
                <a:uFillTx/>
                <a:latin typeface="VIC"/>
                <a:ea typeface="+mn-ea"/>
                <a:cs typeface="+mn-cs"/>
              </a:rPr>
              <a:t>Session 6</a:t>
            </a:r>
          </a:p>
          <a:p>
            <a:pPr lvl="0" algn="ctr">
              <a:spcAft>
                <a:spcPts val="600"/>
              </a:spcAft>
              <a:defRPr/>
            </a:pPr>
            <a:r>
              <a:rPr lang="en-AU" sz="1400">
                <a:solidFill>
                  <a:srgbClr val="53565A"/>
                </a:solidFill>
                <a:latin typeface="VIC"/>
              </a:rPr>
              <a:t>Reflecting on the various tips and tricks we’ve learned about family violence information sharing over the course of these sessions and planning how we will implement them in our work.</a:t>
            </a:r>
            <a:endParaRPr kumimoji="0" lang="en-AU" sz="1400" b="0" i="0" u="none" strike="noStrike" kern="1200" cap="none" spc="0" normalizeH="0" baseline="0" noProof="0">
              <a:ln>
                <a:noFill/>
              </a:ln>
              <a:solidFill>
                <a:srgbClr val="53565A"/>
              </a:solidFill>
              <a:effectLst/>
              <a:uLnTx/>
              <a:uFillTx/>
              <a:latin typeface="VIC"/>
              <a:ea typeface="+mn-ea"/>
              <a:cs typeface="+mn-cs"/>
            </a:endParaRPr>
          </a:p>
        </p:txBody>
      </p:sp>
      <p:sp>
        <p:nvSpPr>
          <p:cNvPr id="5" name="Slide Number Placeholder 4">
            <a:extLst>
              <a:ext uri="{FF2B5EF4-FFF2-40B4-BE49-F238E27FC236}">
                <a16:creationId xmlns:a16="http://schemas.microsoft.com/office/drawing/2014/main" id="{B9619605-C65C-4461-921C-35CE2AAF6D47}"/>
              </a:ext>
            </a:extLst>
          </p:cNvPr>
          <p:cNvSpPr>
            <a:spLocks noGrp="1"/>
          </p:cNvSpPr>
          <p:nvPr>
            <p:ph type="sldNum" sz="quarter" idx="12"/>
          </p:nvPr>
        </p:nvSpPr>
        <p:spPr/>
        <p:txBody>
          <a:bodyPr/>
          <a:lstStyle/>
          <a:p>
            <a:fld id="{636C11FB-B6ED-4826-AA49-B2A0CC68C0B4}" type="slidenum">
              <a:rPr lang="en-AU" smtClean="0"/>
              <a:pPr/>
              <a:t>8</a:t>
            </a:fld>
            <a:endParaRPr lang="en-AU"/>
          </a:p>
        </p:txBody>
      </p:sp>
    </p:spTree>
    <p:extLst>
      <p:ext uri="{BB962C8B-B14F-4D97-AF65-F5344CB8AC3E}">
        <p14:creationId xmlns:p14="http://schemas.microsoft.com/office/powerpoint/2010/main" val="1806752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AF661245-0DFF-4839-9300-8CAAAD46FAAF}"/>
              </a:ext>
            </a:extLst>
          </p:cNvPr>
          <p:cNvSpPr txBox="1"/>
          <p:nvPr/>
        </p:nvSpPr>
        <p:spPr>
          <a:xfrm>
            <a:off x="8213719" y="866476"/>
            <a:ext cx="389675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a:ln>
                  <a:noFill/>
                </a:ln>
                <a:solidFill>
                  <a:srgbClr val="53565A">
                    <a:lumMod val="60000"/>
                    <a:lumOff val="40000"/>
                  </a:srgbClr>
                </a:solidFill>
                <a:effectLst/>
                <a:uLnTx/>
                <a:uFillTx/>
                <a:latin typeface="VIC Light"/>
                <a:ea typeface="+mn-ea"/>
                <a:cs typeface="+mn-cs"/>
              </a:rPr>
              <a:t>Info</a:t>
            </a:r>
            <a:r>
              <a:rPr kumimoji="0" lang="en-AU" sz="1400" b="0" i="0" u="none" strike="noStrike" kern="1200" cap="none" spc="0" normalizeH="0" baseline="0" noProof="0">
                <a:ln>
                  <a:noFill/>
                </a:ln>
                <a:solidFill>
                  <a:srgbClr val="53565A">
                    <a:lumMod val="40000"/>
                    <a:lumOff val="60000"/>
                  </a:srgbClr>
                </a:solidFill>
                <a:effectLst/>
                <a:uLnTx/>
                <a:uFillTx/>
                <a:latin typeface="VIC Light"/>
                <a:ea typeface="+mn-ea"/>
                <a:cs typeface="+mn-cs"/>
              </a:rPr>
              <a:t> </a:t>
            </a:r>
          </a:p>
        </p:txBody>
      </p:sp>
      <p:grpSp>
        <p:nvGrpSpPr>
          <p:cNvPr id="2" name="Group 1">
            <a:extLst>
              <a:ext uri="{FF2B5EF4-FFF2-40B4-BE49-F238E27FC236}">
                <a16:creationId xmlns:a16="http://schemas.microsoft.com/office/drawing/2014/main" id="{01E3A981-E2E7-4B3A-829B-0266E8DCE5F9}"/>
              </a:ext>
            </a:extLst>
          </p:cNvPr>
          <p:cNvGrpSpPr/>
          <p:nvPr/>
        </p:nvGrpSpPr>
        <p:grpSpPr>
          <a:xfrm>
            <a:off x="243716" y="122404"/>
            <a:ext cx="540000" cy="540000"/>
            <a:chOff x="-1769596" y="1619646"/>
            <a:chExt cx="540000" cy="540000"/>
          </a:xfrm>
        </p:grpSpPr>
        <p:sp>
          <p:nvSpPr>
            <p:cNvPr id="17" name="Oval 16">
              <a:extLst>
                <a:ext uri="{FF2B5EF4-FFF2-40B4-BE49-F238E27FC236}">
                  <a16:creationId xmlns:a16="http://schemas.microsoft.com/office/drawing/2014/main" id="{B1377B77-C72F-4881-AFD3-5454A64F1472}"/>
                </a:ext>
              </a:extLst>
            </p:cNvPr>
            <p:cNvSpPr/>
            <p:nvPr/>
          </p:nvSpPr>
          <p:spPr>
            <a:xfrm>
              <a:off x="-1769596" y="1619646"/>
              <a:ext cx="540000" cy="540000"/>
            </a:xfrm>
            <a:prstGeom prst="ellipse">
              <a:avLst/>
            </a:prstGeom>
            <a:solidFill>
              <a:schemeClr val="accent2"/>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white"/>
                </a:solidFill>
                <a:effectLst/>
                <a:uLnTx/>
                <a:uFillTx/>
                <a:latin typeface="VIC Light"/>
                <a:ea typeface="+mn-ea"/>
                <a:cs typeface="+mn-cs"/>
              </a:endParaRPr>
            </a:p>
          </p:txBody>
        </p:sp>
        <p:pic>
          <p:nvPicPr>
            <p:cNvPr id="23" name="Picture 22" descr="A picture containing drawing&#10;&#10;Description automatically generated">
              <a:extLst>
                <a:ext uri="{FF2B5EF4-FFF2-40B4-BE49-F238E27FC236}">
                  <a16:creationId xmlns:a16="http://schemas.microsoft.com/office/drawing/2014/main" id="{0046F89E-0DF8-45CB-9122-E3BDF5159E3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734145" y="1619646"/>
              <a:ext cx="504549" cy="504549"/>
            </a:xfrm>
            <a:prstGeom prst="rect">
              <a:avLst/>
            </a:prstGeom>
          </p:spPr>
        </p:pic>
      </p:grpSp>
      <p:sp>
        <p:nvSpPr>
          <p:cNvPr id="14" name="Title 3">
            <a:extLst>
              <a:ext uri="{FF2B5EF4-FFF2-40B4-BE49-F238E27FC236}">
                <a16:creationId xmlns:a16="http://schemas.microsoft.com/office/drawing/2014/main" id="{BDD06CBC-C482-42E6-A397-BB1B24B98FD4}"/>
              </a:ext>
            </a:extLst>
          </p:cNvPr>
          <p:cNvSpPr txBox="1">
            <a:spLocks/>
          </p:cNvSpPr>
          <p:nvPr/>
        </p:nvSpPr>
        <p:spPr>
          <a:xfrm>
            <a:off x="996287" y="176270"/>
            <a:ext cx="6271780" cy="590298"/>
          </a:xfrm>
          <a:prstGeom prst="rect">
            <a:avLst/>
          </a:prstGeom>
        </p:spPr>
        <p:txBody>
          <a:bodyPr vert="horz" lIns="0" tIns="0" rIns="0" bIns="0" rtlCol="0" anchor="ctr">
            <a:normAutofit/>
          </a:bodyPr>
          <a:lstStyle>
            <a:lvl1pPr eaLnBrk="1" hangingPunct="1">
              <a:defRPr sz="1710" b="1">
                <a:solidFill>
                  <a:schemeClr val="tx2"/>
                </a:solidFill>
                <a:latin typeface="+mj-lt"/>
              </a:defRPr>
            </a:lvl1pPr>
          </a:lstStyle>
          <a:p>
            <a:pPr lvl="0">
              <a:spcAft>
                <a:spcPts val="338"/>
              </a:spcAft>
              <a:defRPr/>
            </a:pPr>
            <a:r>
              <a:rPr lang="en-AU">
                <a:solidFill>
                  <a:srgbClr val="009CA6"/>
                </a:solidFill>
              </a:rPr>
              <a:t>Who can share family violence information</a:t>
            </a:r>
          </a:p>
        </p:txBody>
      </p:sp>
      <p:sp>
        <p:nvSpPr>
          <p:cNvPr id="16" name="Rectangle: Rounded Corners 15">
            <a:extLst>
              <a:ext uri="{FF2B5EF4-FFF2-40B4-BE49-F238E27FC236}">
                <a16:creationId xmlns:a16="http://schemas.microsoft.com/office/drawing/2014/main" id="{2691C233-28B9-41CF-AF1E-B6F81074DBFA}"/>
              </a:ext>
            </a:extLst>
          </p:cNvPr>
          <p:cNvSpPr/>
          <p:nvPr/>
        </p:nvSpPr>
        <p:spPr>
          <a:xfrm>
            <a:off x="7812915" y="104736"/>
            <a:ext cx="1087369" cy="557668"/>
          </a:xfrm>
          <a:prstGeom prst="roundRect">
            <a:avLst>
              <a:gd name="adj" fmla="val 9394"/>
            </a:avLst>
          </a:prstGeom>
          <a:ln>
            <a:solidFill>
              <a:schemeClr val="accent2"/>
            </a:solidFill>
          </a:ln>
        </p:spPr>
        <p:style>
          <a:lnRef idx="2">
            <a:schemeClr val="accent2"/>
          </a:lnRef>
          <a:fillRef idx="1">
            <a:schemeClr val="lt1"/>
          </a:fillRef>
          <a:effectRef idx="0">
            <a:schemeClr val="accent2"/>
          </a:effectRef>
          <a:fontRef idx="minor">
            <a:schemeClr val="dk1"/>
          </a:fontRef>
        </p:style>
        <p:txBody>
          <a:bodyPr lIns="180000" rIns="180000"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AU" sz="1200" b="1" i="0" u="none" strike="noStrike" kern="1200" cap="none" spc="0" normalizeH="0" baseline="0" noProof="0">
                <a:ln>
                  <a:noFill/>
                </a:ln>
                <a:solidFill>
                  <a:srgbClr val="009CA6"/>
                </a:solidFill>
                <a:effectLst/>
                <a:uLnTx/>
                <a:uFillTx/>
                <a:latin typeface="VIC" panose="00000500000000000000" pitchFamily="2" charset="0"/>
                <a:ea typeface="+mn-ea"/>
                <a:cs typeface="+mn-cs"/>
              </a:rPr>
              <a:t>Session 1</a:t>
            </a:r>
            <a:endParaRPr kumimoji="0" lang="en-AU" sz="1200" b="0" i="0" u="none" strike="noStrike" kern="1200" cap="none" spc="0" normalizeH="0" baseline="0" noProof="0">
              <a:ln>
                <a:noFill/>
              </a:ln>
              <a:solidFill>
                <a:srgbClr val="009CA6"/>
              </a:solidFill>
              <a:effectLst/>
              <a:uLnTx/>
              <a:uFillTx/>
              <a:latin typeface="VIC" panose="00000500000000000000" pitchFamily="2" charset="0"/>
              <a:ea typeface="+mn-ea"/>
              <a:cs typeface="+mn-cs"/>
            </a:endParaRPr>
          </a:p>
        </p:txBody>
      </p:sp>
      <p:sp>
        <p:nvSpPr>
          <p:cNvPr id="13" name="Rectangle: Rounded Corners 12">
            <a:extLst>
              <a:ext uri="{FF2B5EF4-FFF2-40B4-BE49-F238E27FC236}">
                <a16:creationId xmlns:a16="http://schemas.microsoft.com/office/drawing/2014/main" id="{2424EAC4-45A6-40A3-9A2D-B1E7C6C379C2}"/>
              </a:ext>
            </a:extLst>
          </p:cNvPr>
          <p:cNvSpPr/>
          <p:nvPr/>
        </p:nvSpPr>
        <p:spPr>
          <a:xfrm>
            <a:off x="996287" y="1229130"/>
            <a:ext cx="7009424" cy="2054843"/>
          </a:xfrm>
          <a:prstGeom prst="roundRect">
            <a:avLst>
              <a:gd name="adj" fmla="val 8090"/>
            </a:avLst>
          </a:prstGeom>
          <a:solidFill>
            <a:schemeClr val="accent2">
              <a:alpha val="22000"/>
            </a:schemeClr>
          </a:solidFill>
          <a:ln w="19050">
            <a:solidFill>
              <a:schemeClr val="accent2"/>
            </a:solidFill>
            <a:prstDash val="solid"/>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defRPr/>
            </a:pPr>
            <a:endParaRPr lang="en-AU">
              <a:solidFill>
                <a:srgbClr val="009CA6"/>
              </a:solidFill>
              <a:latin typeface="VIC"/>
            </a:endParaRPr>
          </a:p>
          <a:p>
            <a:pPr lvl="0" algn="ctr">
              <a:defRPr/>
            </a:pPr>
            <a:r>
              <a:rPr lang="en-AU">
                <a:solidFill>
                  <a:srgbClr val="009CA6"/>
                </a:solidFill>
                <a:latin typeface="VIC"/>
              </a:rPr>
              <a:t>Family violence information sharing helps us to identify, assess and manage family violence risks for victim survivors.</a:t>
            </a:r>
            <a:endParaRPr lang="en-AU" sz="2000"/>
          </a:p>
          <a:p>
            <a:pPr lvl="0" algn="ctr">
              <a:defRPr/>
            </a:pPr>
            <a:endParaRPr lang="en-AU">
              <a:solidFill>
                <a:srgbClr val="009CA6"/>
              </a:solidFill>
              <a:latin typeface="VIC"/>
            </a:endParaRPr>
          </a:p>
          <a:p>
            <a:pPr algn="ctr">
              <a:defRPr/>
            </a:pPr>
            <a:r>
              <a:rPr lang="en-AU">
                <a:solidFill>
                  <a:srgbClr val="009CA6"/>
                </a:solidFill>
                <a:latin typeface="VIC"/>
              </a:rPr>
              <a:t>Responsible family violence information sharing ensures we continue to </a:t>
            </a:r>
            <a:r>
              <a:rPr lang="en-AU">
                <a:solidFill>
                  <a:schemeClr val="accent2"/>
                </a:solidFill>
                <a:latin typeface="VIC"/>
              </a:rPr>
              <a:t>keep victim survivors safe and hold perpetrators accountable</a:t>
            </a:r>
            <a:r>
              <a:rPr lang="en-AU">
                <a:solidFill>
                  <a:srgbClr val="009CA6"/>
                </a:solidFill>
                <a:latin typeface="VIC"/>
              </a:rPr>
              <a:t>. </a:t>
            </a:r>
          </a:p>
          <a:p>
            <a:pPr lvl="0" algn="ctr">
              <a:defRPr/>
            </a:pPr>
            <a:endParaRPr lang="en-AU">
              <a:solidFill>
                <a:srgbClr val="009CA6"/>
              </a:solidFill>
              <a:latin typeface="VIC"/>
            </a:endParaRPr>
          </a:p>
        </p:txBody>
      </p:sp>
      <p:pic>
        <p:nvPicPr>
          <p:cNvPr id="6" name="Picture 5" descr="A picture containing text, silhouette, vector graphics&#10;&#10;Description automatically generated">
            <a:extLst>
              <a:ext uri="{FF2B5EF4-FFF2-40B4-BE49-F238E27FC236}">
                <a16:creationId xmlns:a16="http://schemas.microsoft.com/office/drawing/2014/main" id="{C74334AC-1B5C-443B-9263-3D06E2073B3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812915" y="626953"/>
            <a:ext cx="512218" cy="777728"/>
          </a:xfrm>
          <a:prstGeom prst="rect">
            <a:avLst/>
          </a:prstGeom>
        </p:spPr>
      </p:pic>
      <p:sp>
        <p:nvSpPr>
          <p:cNvPr id="15" name="Rectangle: Rounded Corners 14">
            <a:extLst>
              <a:ext uri="{FF2B5EF4-FFF2-40B4-BE49-F238E27FC236}">
                <a16:creationId xmlns:a16="http://schemas.microsoft.com/office/drawing/2014/main" id="{3DFBECE5-291D-485D-8D01-C556D8690462}"/>
              </a:ext>
            </a:extLst>
          </p:cNvPr>
          <p:cNvSpPr/>
          <p:nvPr/>
        </p:nvSpPr>
        <p:spPr>
          <a:xfrm>
            <a:off x="996287" y="3461444"/>
            <a:ext cx="7009424" cy="2249198"/>
          </a:xfrm>
          <a:prstGeom prst="roundRect">
            <a:avLst>
              <a:gd name="adj" fmla="val 11717"/>
            </a:avLst>
          </a:prstGeom>
          <a:no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457200" rtl="0" eaLnBrk="1" fontAlgn="auto" latinLnBrk="0" hangingPunct="1">
              <a:lnSpc>
                <a:spcPct val="100000"/>
              </a:lnSpc>
              <a:spcBef>
                <a:spcPts val="0"/>
              </a:spcBef>
              <a:spcAft>
                <a:spcPts val="600"/>
              </a:spcAft>
              <a:buClrTx/>
              <a:buSzTx/>
              <a:buFontTx/>
              <a:buNone/>
              <a:tabLst/>
              <a:defRPr/>
            </a:pPr>
            <a:endParaRPr kumimoji="0" lang="en-AU" sz="1400" b="1" i="0" u="none" strike="noStrike" kern="1200" cap="none" spc="0" normalizeH="0" baseline="0" noProof="0">
              <a:ln>
                <a:noFill/>
              </a:ln>
              <a:solidFill>
                <a:srgbClr val="009CA6"/>
              </a:solidFill>
              <a:effectLst/>
              <a:uLnTx/>
              <a:uFillTx/>
              <a:latin typeface="VIC"/>
              <a:ea typeface="+mn-ea"/>
              <a:cs typeface="+mn-cs"/>
            </a:endParaRPr>
          </a:p>
          <a:p>
            <a:pPr algn="ctr">
              <a:defRPr/>
            </a:pPr>
            <a:r>
              <a:rPr lang="en-AU" sz="1400">
                <a:solidFill>
                  <a:schemeClr val="tx2"/>
                </a:solidFill>
                <a:latin typeface="VIC"/>
              </a:rPr>
              <a:t>All state-funded Alcohol and other Drug (AOD) sector organisations are Information Sharing Entities. This means we can make and receive family violence information sharing requests.</a:t>
            </a:r>
          </a:p>
          <a:p>
            <a:pPr lvl="0" algn="ctr">
              <a:defRPr/>
            </a:pPr>
            <a:endParaRPr lang="en-AU" sz="1400">
              <a:solidFill>
                <a:schemeClr val="tx2"/>
              </a:solidFill>
              <a:latin typeface="VIC"/>
            </a:endParaRPr>
          </a:p>
          <a:p>
            <a:pPr algn="ctr">
              <a:defRPr/>
            </a:pPr>
            <a:r>
              <a:rPr lang="en-AU" sz="1400">
                <a:solidFill>
                  <a:schemeClr val="tx2"/>
                </a:solidFill>
                <a:latin typeface="VIC"/>
              </a:rPr>
              <a:t>We will learn today how to check if other organisations are Information Sharing Entities. This is important to know before we share family violence information with someone outside our organisation.</a:t>
            </a:r>
          </a:p>
          <a:p>
            <a:pPr lvl="0" algn="ctr">
              <a:defRPr/>
            </a:pPr>
            <a:r>
              <a:rPr lang="en-AU" sz="1400">
                <a:solidFill>
                  <a:srgbClr val="009CA6"/>
                </a:solidFill>
                <a:latin typeface="VIC"/>
              </a:rPr>
              <a:t>  </a:t>
            </a:r>
            <a:endParaRPr lang="en-AU" sz="1400" b="1">
              <a:solidFill>
                <a:srgbClr val="009CA6"/>
              </a:solidFill>
              <a:latin typeface="VIC"/>
            </a:endParaRPr>
          </a:p>
        </p:txBody>
      </p:sp>
      <p:sp>
        <p:nvSpPr>
          <p:cNvPr id="3" name="Slide Number Placeholder 2">
            <a:extLst>
              <a:ext uri="{FF2B5EF4-FFF2-40B4-BE49-F238E27FC236}">
                <a16:creationId xmlns:a16="http://schemas.microsoft.com/office/drawing/2014/main" id="{15AC0988-A212-4FE8-8EA5-64D369816E4E}"/>
              </a:ext>
            </a:extLst>
          </p:cNvPr>
          <p:cNvSpPr>
            <a:spLocks noGrp="1"/>
          </p:cNvSpPr>
          <p:nvPr>
            <p:ph type="sldNum" sz="quarter" idx="12"/>
          </p:nvPr>
        </p:nvSpPr>
        <p:spPr/>
        <p:txBody>
          <a:bodyPr/>
          <a:lstStyle/>
          <a:p>
            <a:fld id="{636C11FB-B6ED-4826-AA49-B2A0CC68C0B4}" type="slidenum">
              <a:rPr lang="en-AU" smtClean="0"/>
              <a:pPr/>
              <a:t>9</a:t>
            </a:fld>
            <a:endParaRPr lang="en-AU"/>
          </a:p>
        </p:txBody>
      </p:sp>
    </p:spTree>
    <p:extLst>
      <p:ext uri="{BB962C8B-B14F-4D97-AF65-F5344CB8AC3E}">
        <p14:creationId xmlns:p14="http://schemas.microsoft.com/office/powerpoint/2010/main" val="3876005241"/>
      </p:ext>
    </p:extLst>
  </p:cSld>
  <p:clrMapOvr>
    <a:masterClrMapping/>
  </p:clrMapOvr>
</p:sld>
</file>

<file path=ppt/theme/theme1.xml><?xml version="1.0" encoding="utf-8"?>
<a:theme xmlns:a="http://schemas.openxmlformats.org/drawingml/2006/main" name="1_Office Theme">
  <a:themeElements>
    <a:clrScheme name="DPC PPT 2017">
      <a:dk1>
        <a:sysClr val="windowText" lastClr="000000"/>
      </a:dk1>
      <a:lt1>
        <a:sysClr val="window" lastClr="FFFFFF"/>
      </a:lt1>
      <a:dk2>
        <a:srgbClr val="53565A"/>
      </a:dk2>
      <a:lt2>
        <a:srgbClr val="FFFFFF"/>
      </a:lt2>
      <a:accent1>
        <a:srgbClr val="0072CE"/>
      </a:accent1>
      <a:accent2>
        <a:srgbClr val="009CA6"/>
      </a:accent2>
      <a:accent3>
        <a:srgbClr val="87189D"/>
      </a:accent3>
      <a:accent4>
        <a:srgbClr val="E35205"/>
      </a:accent4>
      <a:accent5>
        <a:srgbClr val="007B4B"/>
      </a:accent5>
      <a:accent6>
        <a:srgbClr val="AF272F"/>
      </a:accent6>
      <a:hlink>
        <a:srgbClr val="0072CE"/>
      </a:hlink>
      <a:folHlink>
        <a:srgbClr val="87189D"/>
      </a:folHlink>
    </a:clrScheme>
    <a:fontScheme name="BI Unit VIC font">
      <a:majorFont>
        <a:latin typeface="VIC"/>
        <a:ea typeface=""/>
        <a:cs typeface=""/>
      </a:majorFont>
      <a:minorFont>
        <a:latin typeface="VIC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l">
          <a:defRPr sz="1000"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elly A4 print PPT.potx" id="{1FFAFA2C-26CE-46BC-AE29-F3358A1AABE6}" vid="{FEB580A3-2608-4312-8F36-FB22C400B4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8a0d977-2638-48f4-87c2-ee762ca21d02">
      <UserInfo>
        <DisplayName>Kate Phillips (DPC)</DisplayName>
        <AccountId>33</AccountId>
        <AccountType/>
      </UserInfo>
      <UserInfo>
        <DisplayName>Robyn Miller (DPC)</DisplayName>
        <AccountId>38</AccountId>
        <AccountType/>
      </UserInfo>
      <UserInfo>
        <DisplayName>Kerry O'Brien (DPC)</DisplayName>
        <AccountId>27</AccountId>
        <AccountType/>
      </UserInfo>
      <UserInfo>
        <DisplayName>Juliet Reardon (DPC)</DisplayName>
        <AccountId>41</AccountId>
        <AccountType/>
      </UserInfo>
      <UserInfo>
        <DisplayName>Tim Hannan (DPC)</DisplayName>
        <AccountId>24</AccountId>
        <AccountType/>
      </UserInfo>
      <UserInfo>
        <DisplayName>Fiona Grinwald (DPC)</DisplayName>
        <AccountId>37</AccountId>
        <AccountType/>
      </UserInfo>
      <UserInfo>
        <DisplayName>Sam Hannah-Rankin (DPC)</DisplayName>
        <AccountId>22</AccountId>
        <AccountType/>
      </UserInfo>
      <UserInfo>
        <DisplayName>Gwen Cruise (DPC)</DisplayName>
        <AccountId>35</AccountId>
        <AccountType/>
      </UserInfo>
      <UserInfo>
        <DisplayName>Jenny Liao (DPC)</DisplayName>
        <AccountId>19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6FD86B706D8841BD5EA62EDA67A849" ma:contentTypeVersion="10" ma:contentTypeDescription="Create a new document." ma:contentTypeScope="" ma:versionID="92920d1cc0e7931fcfdb67a31dbb5112">
  <xsd:schema xmlns:xsd="http://www.w3.org/2001/XMLSchema" xmlns:xs="http://www.w3.org/2001/XMLSchema" xmlns:p="http://schemas.microsoft.com/office/2006/metadata/properties" xmlns:ns2="cf8aecac-2894-4ec0-95c5-4dc85e909f79" xmlns:ns3="c8a0d977-2638-48f4-87c2-ee762ca21d02" targetNamespace="http://schemas.microsoft.com/office/2006/metadata/properties" ma:root="true" ma:fieldsID="06f7cf317be01cebdc0bc17f5ad36ea9" ns2:_="" ns3:_="">
    <xsd:import namespace="cf8aecac-2894-4ec0-95c5-4dc85e909f79"/>
    <xsd:import namespace="c8a0d977-2638-48f4-87c2-ee762ca21d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8aecac-2894-4ec0-95c5-4dc85e909f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a0d977-2638-48f4-87c2-ee762ca21d0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B12DC20-D6ED-4FE1-BEFF-2B8D36160E8F}">
  <ds:schemaRefs>
    <ds:schemaRef ds:uri="http://schemas.microsoft.com/sharepoint/v3/contenttype/forms"/>
  </ds:schemaRefs>
</ds:datastoreItem>
</file>

<file path=customXml/itemProps2.xml><?xml version="1.0" encoding="utf-8"?>
<ds:datastoreItem xmlns:ds="http://schemas.openxmlformats.org/officeDocument/2006/customXml" ds:itemID="{D3C2D8F7-919F-45E3-991D-278EB87A907A}">
  <ds:schemaRefs>
    <ds:schemaRef ds:uri="http://schemas.microsoft.com/office/2006/documentManagement/types"/>
    <ds:schemaRef ds:uri="cf8aecac-2894-4ec0-95c5-4dc85e909f79"/>
    <ds:schemaRef ds:uri="http://purl.org/dc/elements/1.1/"/>
    <ds:schemaRef ds:uri="http://schemas.microsoft.com/office/2006/metadata/properties"/>
    <ds:schemaRef ds:uri="c8a0d977-2638-48f4-87c2-ee762ca21d02"/>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20BB0198-05EF-45CE-BE12-4BB494A0FA87}">
  <ds:schemaRefs>
    <ds:schemaRef ds:uri="c8a0d977-2638-48f4-87c2-ee762ca21d02"/>
    <ds:schemaRef ds:uri="cf8aecac-2894-4ec0-95c5-4dc85e909f7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TotalTime>
  <Words>1994</Words>
  <Application>Microsoft Office PowerPoint</Application>
  <PresentationFormat>On-screen Show (4:3)</PresentationFormat>
  <Paragraphs>251</Paragraphs>
  <Slides>23</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Arial Black</vt:lpstr>
      <vt:lpstr>Calibri</vt:lpstr>
      <vt:lpstr>Times New Roman</vt:lpstr>
      <vt:lpstr>VIC</vt:lpstr>
      <vt:lpstr>VIC Light</vt:lpstr>
      <vt:lpstr>Wingdings</vt:lpstr>
      <vt:lpstr>1_Office Theme</vt:lpstr>
      <vt:lpstr>Family Violence Information Sharing Session 1 - Family violence information sharing, why it’s important and Information Sharing Entities (ISEs) I can share with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Victorian Temperature Check: micro-surveys</dc:title>
  <dc:creator>Chiara Varazzani</dc:creator>
  <cp:lastModifiedBy>Julia Daly</cp:lastModifiedBy>
  <cp:revision>1</cp:revision>
  <dcterms:created xsi:type="dcterms:W3CDTF">2020-03-29T01:13:30Z</dcterms:created>
  <dcterms:modified xsi:type="dcterms:W3CDTF">2021-03-25T22:45:26Z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0x010100D06FD86B706D8841BD5EA62EDA67A849</vt:lpwstr>
  </property>
  <property fmtid="{D5CDD505-2E9C-101B-9397-08002B2CF9AE}" pid="3" name="ComplianceAssetId">
    <vt:lpwstr/>
  </property>
  <property fmtid="{D5CDD505-2E9C-101B-9397-08002B2CF9AE}" pid="4" name="SharedWithUsers">
    <vt:lpwstr>33;#Kate Phillips (DPC);#38;#Robyn Miller (DPC);#27;#Kerry O'Brien (DPC);#41;#Juliet Reardon (DPC);#24;#Tim Hannan (DPC);#37;#Fiona Grinwald (DPC);#22;#Sam Hannah-Rankin (DPC)</vt:lpwstr>
  </property>
  <property fmtid="{D5CDD505-2E9C-101B-9397-08002B2CF9AE}" pid="5" name="MSIP_Label_43e64453-338c-4f93-8a4d-0039a0a41f2a_Enabled">
    <vt:lpwstr>True</vt:lpwstr>
  </property>
  <property fmtid="{D5CDD505-2E9C-101B-9397-08002B2CF9AE}" pid="6" name="MSIP_Label_43e64453-338c-4f93-8a4d-0039a0a41f2a_SiteId">
    <vt:lpwstr>c0e0601f-0fac-449c-9c88-a104c4eb9f28</vt:lpwstr>
  </property>
  <property fmtid="{D5CDD505-2E9C-101B-9397-08002B2CF9AE}" pid="7" name="MSIP_Label_43e64453-338c-4f93-8a4d-0039a0a41f2a_Owner">
    <vt:lpwstr>Megan.Taylor@familysafety.vic.gov.au</vt:lpwstr>
  </property>
  <property fmtid="{D5CDD505-2E9C-101B-9397-08002B2CF9AE}" pid="8" name="MSIP_Label_43e64453-338c-4f93-8a4d-0039a0a41f2a_SetDate">
    <vt:lpwstr>2020-10-13T03:57:47.5072007Z</vt:lpwstr>
  </property>
  <property fmtid="{D5CDD505-2E9C-101B-9397-08002B2CF9AE}" pid="9" name="MSIP_Label_43e64453-338c-4f93-8a4d-0039a0a41f2a_Name">
    <vt:lpwstr>OFFICIAL</vt:lpwstr>
  </property>
  <property fmtid="{D5CDD505-2E9C-101B-9397-08002B2CF9AE}" pid="10" name="MSIP_Label_43e64453-338c-4f93-8a4d-0039a0a41f2a_Application">
    <vt:lpwstr>Microsoft Azure Information Protection</vt:lpwstr>
  </property>
  <property fmtid="{D5CDD505-2E9C-101B-9397-08002B2CF9AE}" pid="11" name="MSIP_Label_43e64453-338c-4f93-8a4d-0039a0a41f2a_ActionId">
    <vt:lpwstr>768d5a57-7a09-4841-a11b-02eb8692ce3e</vt:lpwstr>
  </property>
  <property fmtid="{D5CDD505-2E9C-101B-9397-08002B2CF9AE}" pid="12" name="MSIP_Label_43e64453-338c-4f93-8a4d-0039a0a41f2a_Extended_MSFT_Method">
    <vt:lpwstr>Automatic</vt:lpwstr>
  </property>
  <property fmtid="{D5CDD505-2E9C-101B-9397-08002B2CF9AE}" pid="13" name="MSIP_Label_7158ebbd-6c5e-441f-bfc9-4eb8c11e3978_Enabled">
    <vt:lpwstr>True</vt:lpwstr>
  </property>
  <property fmtid="{D5CDD505-2E9C-101B-9397-08002B2CF9AE}" pid="14" name="MSIP_Label_7158ebbd-6c5e-441f-bfc9-4eb8c11e3978_SiteId">
    <vt:lpwstr>722ea0be-3e1c-4b11-ad6f-9401d6856e24</vt:lpwstr>
  </property>
  <property fmtid="{D5CDD505-2E9C-101B-9397-08002B2CF9AE}" pid="15" name="MSIP_Label_7158ebbd-6c5e-441f-bfc9-4eb8c11e3978_Owner">
    <vt:lpwstr>jenny.liao@dpc.vic.gov.au</vt:lpwstr>
  </property>
  <property fmtid="{D5CDD505-2E9C-101B-9397-08002B2CF9AE}" pid="16" name="MSIP_Label_7158ebbd-6c5e-441f-bfc9-4eb8c11e3978_SetDate">
    <vt:lpwstr>2020-03-29T02:39:57.8335998Z</vt:lpwstr>
  </property>
  <property fmtid="{D5CDD505-2E9C-101B-9397-08002B2CF9AE}" pid="17" name="MSIP_Label_7158ebbd-6c5e-441f-bfc9-4eb8c11e3978_Name">
    <vt:lpwstr>OFFICIAL</vt:lpwstr>
  </property>
  <property fmtid="{D5CDD505-2E9C-101B-9397-08002B2CF9AE}" pid="18" name="MSIP_Label_7158ebbd-6c5e-441f-bfc9-4eb8c11e3978_Application">
    <vt:lpwstr>Microsoft Azure Information Protection</vt:lpwstr>
  </property>
  <property fmtid="{D5CDD505-2E9C-101B-9397-08002B2CF9AE}" pid="19" name="MSIP_Label_7158ebbd-6c5e-441f-bfc9-4eb8c11e3978_Extended_MSFT_Method">
    <vt:lpwstr>Manual</vt:lpwstr>
  </property>
  <property fmtid="{D5CDD505-2E9C-101B-9397-08002B2CF9AE}" pid="20" name="Sensitivity">
    <vt:lpwstr>OFFICIAL OFFICIAL</vt:lpwstr>
  </property>
</Properties>
</file>