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19"/>
  </p:notesMasterIdLst>
  <p:sldIdLst>
    <p:sldId id="257" r:id="rId5"/>
    <p:sldId id="722" r:id="rId6"/>
    <p:sldId id="751" r:id="rId7"/>
    <p:sldId id="750" r:id="rId8"/>
    <p:sldId id="701" r:id="rId9"/>
    <p:sldId id="728" r:id="rId10"/>
    <p:sldId id="723" r:id="rId11"/>
    <p:sldId id="730" r:id="rId12"/>
    <p:sldId id="725" r:id="rId13"/>
    <p:sldId id="731" r:id="rId14"/>
    <p:sldId id="726" r:id="rId15"/>
    <p:sldId id="732" r:id="rId16"/>
    <p:sldId id="772" r:id="rId17"/>
    <p:sldId id="770"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Tim Hannan (DPC)" initials="TH( [2]" lastIdx="6" clrIdx="6">
    <p:extLst>
      <p:ext uri="{19B8F6BF-5375-455C-9EA6-DF929625EA0E}">
        <p15:presenceInfo xmlns:p15="http://schemas.microsoft.com/office/powerpoint/2012/main" userId="S::tim.hannan@dpc.vic.gov.au::5ddcf09c-1eb3-4cbf-8470-a34b8d5cc415" providerId="AD"/>
      </p:ext>
    </p:extLst>
  </p:cmAuthor>
  <p:cmAuthor id="1" name="Tim Hannan (DPC)" initials="TH(" lastIdx="2" clrIdx="0">
    <p:extLst>
      <p:ext uri="{19B8F6BF-5375-455C-9EA6-DF929625EA0E}">
        <p15:presenceInfo xmlns:p15="http://schemas.microsoft.com/office/powerpoint/2012/main" userId="S::tim.hannan@dpc.vic.gov.au::2121a753-55da-464d-978d-63d03c70e91d" providerId="AD"/>
      </p:ext>
    </p:extLst>
  </p:cmAuthor>
  <p:cmAuthor id="8" name="Megan Taylor (DHHS)" initials="MT(" lastIdx="9" clrIdx="7">
    <p:extLst>
      <p:ext uri="{19B8F6BF-5375-455C-9EA6-DF929625EA0E}">
        <p15:presenceInfo xmlns:p15="http://schemas.microsoft.com/office/powerpoint/2012/main" userId="S::Megan.Taylor@familysafety.vic.gov.au::c4669ca5-a721-45c0-8859-575f648d395d" providerId="AD"/>
      </p:ext>
    </p:extLst>
  </p:cmAuthor>
  <p:cmAuthor id="2" name="Chiara Varazzani (DPC)" initials="CV(" lastIdx="5" clrIdx="1">
    <p:extLst>
      <p:ext uri="{19B8F6BF-5375-455C-9EA6-DF929625EA0E}">
        <p15:presenceInfo xmlns:p15="http://schemas.microsoft.com/office/powerpoint/2012/main" userId="S::chiara.varazzani@dpc.vic.gov.au::5cc6e69e-869f-4c79-81ca-77e1daad7c52" providerId="AD"/>
      </p:ext>
    </p:extLst>
  </p:cmAuthor>
  <p:cmAuthor id="9" name="Donna x Thompson (DHHS)" initials="D(" lastIdx="4" clrIdx="8">
    <p:extLst>
      <p:ext uri="{19B8F6BF-5375-455C-9EA6-DF929625EA0E}">
        <p15:presenceInfo xmlns:p15="http://schemas.microsoft.com/office/powerpoint/2012/main" userId="S::donna.x.thompson_familysafety.vic.gov.au#ext#@vicgov.onmicrosoft.com::013ff957-9683-4ef2-a880-6587de4179c2" providerId="AD"/>
      </p:ext>
    </p:extLst>
  </p:cmAuthor>
  <p:cmAuthor id="3" name="Gwen Cruise (DPC)" initials="GC(" lastIdx="26" clrIdx="2">
    <p:extLst>
      <p:ext uri="{19B8F6BF-5375-455C-9EA6-DF929625EA0E}">
        <p15:presenceInfo xmlns:p15="http://schemas.microsoft.com/office/powerpoint/2012/main" userId="S::gwen.cruise@dpc.vic.gov.au::39c75b4d-4b7a-476f-91d0-4c2b1cb5b705" providerId="AD"/>
      </p:ext>
    </p:extLst>
  </p:cmAuthor>
  <p:cmAuthor id="10" name="Emily Dunstan" initials="ED" lastIdx="6" clrIdx="9">
    <p:extLst>
      <p:ext uri="{19B8F6BF-5375-455C-9EA6-DF929625EA0E}">
        <p15:presenceInfo xmlns:p15="http://schemas.microsoft.com/office/powerpoint/2012/main" userId="S::emily.dunstan_sustainability.vic.gov.au#ext#@vicgov.onmicrosoft.com::8191d235-c0c9-421a-82bc-159d5b1c6abf" providerId="AD"/>
      </p:ext>
    </p:extLst>
  </p:cmAuthor>
  <p:cmAuthor id="4" name="Robyn Miller (DPC)" initials="R(" lastIdx="9" clrIdx="3">
    <p:extLst>
      <p:ext uri="{19B8F6BF-5375-455C-9EA6-DF929625EA0E}">
        <p15:presenceInfo xmlns:p15="http://schemas.microsoft.com/office/powerpoint/2012/main" userId="S::robyn.miller@dpc.vic.gov.au::f36b4bc7-13c4-44bf-acc1-7766edfc66fe" providerId="AD"/>
      </p:ext>
    </p:extLst>
  </p:cmAuthor>
  <p:cmAuthor id="11" name="Jenny Liao (DPC)" initials="JL(" lastIdx="6" clrIdx="10">
    <p:extLst>
      <p:ext uri="{19B8F6BF-5375-455C-9EA6-DF929625EA0E}">
        <p15:presenceInfo xmlns:p15="http://schemas.microsoft.com/office/powerpoint/2012/main" userId="S::jenny.liao@dpc.vic.gov.au::d278f580-e968-4a6c-bca2-a8e8e4bf2eec" providerId="AD"/>
      </p:ext>
    </p:extLst>
  </p:cmAuthor>
  <p:cmAuthor id="5" name="Kate Phillips (DPC)" initials="KP(" lastIdx="1" clrIdx="4">
    <p:extLst>
      <p:ext uri="{19B8F6BF-5375-455C-9EA6-DF929625EA0E}">
        <p15:presenceInfo xmlns:p15="http://schemas.microsoft.com/office/powerpoint/2012/main" userId="S::kate.phillips@dpc.vic.gov.au::e47133fb-cfce-410a-847d-eb8690be83b0" providerId="AD"/>
      </p:ext>
    </p:extLst>
  </p:cmAuthor>
  <p:cmAuthor id="12" name="Donna x Thompson (DHHS)" initials="DxT(" lastIdx="7" clrIdx="11">
    <p:extLst>
      <p:ext uri="{19B8F6BF-5375-455C-9EA6-DF929625EA0E}">
        <p15:presenceInfo xmlns:p15="http://schemas.microsoft.com/office/powerpoint/2012/main" userId="S::Donna.x.Thompson@familysafety.vic.gov.au::1bf8adab-bc3b-421c-8b61-12f3d047ac73" providerId="AD"/>
      </p:ext>
    </p:extLst>
  </p:cmAuthor>
  <p:cmAuthor id="6" name="Fiona Grinwald (DPC)" initials="F(" lastIdx="7" clrIdx="5">
    <p:extLst>
      <p:ext uri="{19B8F6BF-5375-455C-9EA6-DF929625EA0E}">
        <p15:presenceInfo xmlns:p15="http://schemas.microsoft.com/office/powerpoint/2012/main" userId="S::fiona.grinwald@dpc.vic.gov.au::aed701ea-a86c-4777-b498-c007b8d266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189D"/>
    <a:srgbClr val="DCDDDF"/>
    <a:srgbClr val="DE8DEE"/>
    <a:srgbClr val="D9D9D9"/>
    <a:srgbClr val="F2F2F2"/>
    <a:srgbClr val="00C1D0"/>
    <a:srgbClr val="0072CE"/>
    <a:srgbClr val="00569B"/>
    <a:srgbClr val="FCC106"/>
    <a:srgbClr val="FFBA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6F7E4D-8D38-EF93-EE95-19F15822135B}" v="4" dt="2021-01-18T05:24:55.0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y Liao (DPC)" userId="d278f580-e968-4a6c-bca2-a8e8e4bf2eec" providerId="ADAL" clId="{49CD69FD-6716-4D5A-8B65-693D647F586B}"/>
    <pc:docChg chg="custSel modSld">
      <pc:chgData name="Jenny Liao (DPC)" userId="d278f580-e968-4a6c-bca2-a8e8e4bf2eec" providerId="ADAL" clId="{49CD69FD-6716-4D5A-8B65-693D647F586B}" dt="2020-11-27T03:32:13.822" v="20" actId="5900"/>
      <pc:docMkLst>
        <pc:docMk/>
      </pc:docMkLst>
      <pc:sldChg chg="modSp addCm modCm">
        <pc:chgData name="Jenny Liao (DPC)" userId="d278f580-e968-4a6c-bca2-a8e8e4bf2eec" providerId="ADAL" clId="{49CD69FD-6716-4D5A-8B65-693D647F586B}" dt="2020-11-27T03:32:13.822" v="20" actId="5900"/>
        <pc:sldMkLst>
          <pc:docMk/>
          <pc:sldMk cId="3951355417" sldId="726"/>
        </pc:sldMkLst>
        <pc:spChg chg="mod">
          <ac:chgData name="Jenny Liao (DPC)" userId="d278f580-e968-4a6c-bca2-a8e8e4bf2eec" providerId="ADAL" clId="{49CD69FD-6716-4D5A-8B65-693D647F586B}" dt="2020-11-27T03:27:26.315" v="13" actId="5793"/>
          <ac:spMkLst>
            <pc:docMk/>
            <pc:sldMk cId="3951355417" sldId="726"/>
            <ac:spMk id="31" creationId="{9DF86C1D-40C2-48F9-B91E-B25ADA6D4A44}"/>
          </ac:spMkLst>
        </pc:spChg>
      </pc:sldChg>
      <pc:sldChg chg="addCm modCm">
        <pc:chgData name="Jenny Liao (DPC)" userId="d278f580-e968-4a6c-bca2-a8e8e4bf2eec" providerId="ADAL" clId="{49CD69FD-6716-4D5A-8B65-693D647F586B}" dt="2020-11-27T03:19:59.192" v="2" actId="5900"/>
        <pc:sldMkLst>
          <pc:docMk/>
          <pc:sldMk cId="2826250472" sldId="730"/>
        </pc:sldMkLst>
      </pc:sldChg>
      <pc:sldChg chg="addCm modCm">
        <pc:chgData name="Jenny Liao (DPC)" userId="d278f580-e968-4a6c-bca2-a8e8e4bf2eec" providerId="ADAL" clId="{49CD69FD-6716-4D5A-8B65-693D647F586B}" dt="2020-11-27T03:28:50.396" v="16"/>
        <pc:sldMkLst>
          <pc:docMk/>
          <pc:sldMk cId="182027301" sldId="731"/>
        </pc:sldMkLst>
      </pc:sldChg>
      <pc:sldChg chg="addCm modCm">
        <pc:chgData name="Jenny Liao (DPC)" userId="d278f580-e968-4a6c-bca2-a8e8e4bf2eec" providerId="ADAL" clId="{49CD69FD-6716-4D5A-8B65-693D647F586B}" dt="2020-11-27T03:23:51.678" v="8"/>
        <pc:sldMkLst>
          <pc:docMk/>
          <pc:sldMk cId="1149696667" sldId="750"/>
        </pc:sldMkLst>
      </pc:sldChg>
      <pc:sldChg chg="addCm modCm">
        <pc:chgData name="Jenny Liao (DPC)" userId="d278f580-e968-4a6c-bca2-a8e8e4bf2eec" providerId="ADAL" clId="{49CD69FD-6716-4D5A-8B65-693D647F586B}" dt="2020-11-27T03:26:48.451" v="12"/>
        <pc:sldMkLst>
          <pc:docMk/>
          <pc:sldMk cId="3142146314" sldId="770"/>
        </pc:sldMkLst>
      </pc:sldChg>
    </pc:docChg>
  </pc:docChgLst>
  <pc:docChgLst>
    <pc:chgData name="Gwen Cruise (DPC)" userId="S::gwen.cruise@dpc.vic.gov.au::39c75b4d-4b7a-476f-91d0-4c2b1cb5b705" providerId="AD" clId="Web-{151E1371-4342-A1A5-4A39-D69DAAB070E0}"/>
    <pc:docChg chg="modSld">
      <pc:chgData name="Gwen Cruise (DPC)" userId="S::gwen.cruise@dpc.vic.gov.au::39c75b4d-4b7a-476f-91d0-4c2b1cb5b705" providerId="AD" clId="Web-{151E1371-4342-A1A5-4A39-D69DAAB070E0}" dt="2020-12-08T10:57:04.262" v="43"/>
      <pc:docMkLst>
        <pc:docMk/>
      </pc:docMkLst>
      <pc:sldChg chg="modSp delCm">
        <pc:chgData name="Gwen Cruise (DPC)" userId="S::gwen.cruise@dpc.vic.gov.au::39c75b4d-4b7a-476f-91d0-4c2b1cb5b705" providerId="AD" clId="Web-{151E1371-4342-A1A5-4A39-D69DAAB070E0}" dt="2020-12-08T06:24:55.068" v="40"/>
        <pc:sldMkLst>
          <pc:docMk/>
          <pc:sldMk cId="1154257723" sldId="723"/>
        </pc:sldMkLst>
        <pc:spChg chg="mod">
          <ac:chgData name="Gwen Cruise (DPC)" userId="S::gwen.cruise@dpc.vic.gov.au::39c75b4d-4b7a-476f-91d0-4c2b1cb5b705" providerId="AD" clId="Web-{151E1371-4342-A1A5-4A39-D69DAAB070E0}" dt="2020-12-08T06:24:52.099" v="39" actId="20577"/>
          <ac:spMkLst>
            <pc:docMk/>
            <pc:sldMk cId="1154257723" sldId="723"/>
            <ac:spMk id="18" creationId="{F56F3614-E3C2-426A-8F55-87AD8DD92E13}"/>
          </ac:spMkLst>
        </pc:spChg>
      </pc:sldChg>
      <pc:sldChg chg="delCm">
        <pc:chgData name="Gwen Cruise (DPC)" userId="S::gwen.cruise@dpc.vic.gov.au::39c75b4d-4b7a-476f-91d0-4c2b1cb5b705" providerId="AD" clId="Web-{151E1371-4342-A1A5-4A39-D69DAAB070E0}" dt="2020-12-08T10:57:04.262" v="43"/>
        <pc:sldMkLst>
          <pc:docMk/>
          <pc:sldMk cId="3674522518" sldId="725"/>
        </pc:sldMkLst>
      </pc:sldChg>
      <pc:sldChg chg="delCm">
        <pc:chgData name="Gwen Cruise (DPC)" userId="S::gwen.cruise@dpc.vic.gov.au::39c75b4d-4b7a-476f-91d0-4c2b1cb5b705" providerId="AD" clId="Web-{151E1371-4342-A1A5-4A39-D69DAAB070E0}" dt="2020-12-08T06:25:56.460" v="42"/>
        <pc:sldMkLst>
          <pc:docMk/>
          <pc:sldMk cId="3142146314" sldId="770"/>
        </pc:sldMkLst>
      </pc:sldChg>
    </pc:docChg>
  </pc:docChgLst>
  <pc:docChgLst>
    <pc:chgData name="Gwen Cruise (DPC)" userId="S::gwen.cruise@dpc.vic.gov.au::39c75b4d-4b7a-476f-91d0-4c2b1cb5b705" providerId="AD" clId="Web-{5BB79DC5-92FA-0CAE-4B54-176872310613}"/>
    <pc:docChg chg="addSld modSld sldOrd">
      <pc:chgData name="Gwen Cruise (DPC)" userId="S::gwen.cruise@dpc.vic.gov.au::39c75b4d-4b7a-476f-91d0-4c2b1cb5b705" providerId="AD" clId="Web-{5BB79DC5-92FA-0CAE-4B54-176872310613}" dt="2020-11-27T04:13:44.298" v="1882"/>
      <pc:docMkLst>
        <pc:docMk/>
      </pc:docMkLst>
      <pc:sldChg chg="modSp">
        <pc:chgData name="Gwen Cruise (DPC)" userId="S::gwen.cruise@dpc.vic.gov.au::39c75b4d-4b7a-476f-91d0-4c2b1cb5b705" providerId="AD" clId="Web-{5BB79DC5-92FA-0CAE-4B54-176872310613}" dt="2020-11-27T03:21:32.644" v="1117" actId="20577"/>
        <pc:sldMkLst>
          <pc:docMk/>
          <pc:sldMk cId="2101504651" sldId="257"/>
        </pc:sldMkLst>
        <pc:spChg chg="mod">
          <ac:chgData name="Gwen Cruise (DPC)" userId="S::gwen.cruise@dpc.vic.gov.au::39c75b4d-4b7a-476f-91d0-4c2b1cb5b705" providerId="AD" clId="Web-{5BB79DC5-92FA-0CAE-4B54-176872310613}" dt="2020-11-27T03:21:32.644" v="1117" actId="20577"/>
          <ac:spMkLst>
            <pc:docMk/>
            <pc:sldMk cId="2101504651" sldId="257"/>
            <ac:spMk id="7" creationId="{C1D43EB7-FD53-4327-841A-C5A3F019F5E9}"/>
          </ac:spMkLst>
        </pc:spChg>
      </pc:sldChg>
      <pc:sldChg chg="modSp">
        <pc:chgData name="Gwen Cruise (DPC)" userId="S::gwen.cruise@dpc.vic.gov.au::39c75b4d-4b7a-476f-91d0-4c2b1cb5b705" providerId="AD" clId="Web-{5BB79DC5-92FA-0CAE-4B54-176872310613}" dt="2020-11-27T03:04:41.871" v="15" actId="20577"/>
        <pc:sldMkLst>
          <pc:docMk/>
          <pc:sldMk cId="1102988947" sldId="699"/>
        </pc:sldMkLst>
        <pc:spChg chg="mod">
          <ac:chgData name="Gwen Cruise (DPC)" userId="S::gwen.cruise@dpc.vic.gov.au::39c75b4d-4b7a-476f-91d0-4c2b1cb5b705" providerId="AD" clId="Web-{5BB79DC5-92FA-0CAE-4B54-176872310613}" dt="2020-11-27T03:04:41.871" v="15" actId="20577"/>
          <ac:spMkLst>
            <pc:docMk/>
            <pc:sldMk cId="1102988947" sldId="699"/>
            <ac:spMk id="6" creationId="{D101966C-0CB4-4A75-959A-167F54540CEC}"/>
          </ac:spMkLst>
        </pc:spChg>
      </pc:sldChg>
      <pc:sldChg chg="delSp modSp">
        <pc:chgData name="Gwen Cruise (DPC)" userId="S::gwen.cruise@dpc.vic.gov.au::39c75b4d-4b7a-476f-91d0-4c2b1cb5b705" providerId="AD" clId="Web-{5BB79DC5-92FA-0CAE-4B54-176872310613}" dt="2020-11-27T04:08:22.869" v="1860"/>
        <pc:sldMkLst>
          <pc:docMk/>
          <pc:sldMk cId="4206033391" sldId="701"/>
        </pc:sldMkLst>
        <pc:spChg chg="mod">
          <ac:chgData name="Gwen Cruise (DPC)" userId="S::gwen.cruise@dpc.vic.gov.au::39c75b4d-4b7a-476f-91d0-4c2b1cb5b705" providerId="AD" clId="Web-{5BB79DC5-92FA-0CAE-4B54-176872310613}" dt="2020-11-27T03:21:09.768" v="1106" actId="20577"/>
          <ac:spMkLst>
            <pc:docMk/>
            <pc:sldMk cId="4206033391" sldId="701"/>
            <ac:spMk id="6" creationId="{D101966C-0CB4-4A75-959A-167F54540CEC}"/>
          </ac:spMkLst>
        </pc:spChg>
        <pc:spChg chg="del">
          <ac:chgData name="Gwen Cruise (DPC)" userId="S::gwen.cruise@dpc.vic.gov.au::39c75b4d-4b7a-476f-91d0-4c2b1cb5b705" providerId="AD" clId="Web-{5BB79DC5-92FA-0CAE-4B54-176872310613}" dt="2020-11-27T03:21:15.675" v="1109"/>
          <ac:spMkLst>
            <pc:docMk/>
            <pc:sldMk cId="4206033391" sldId="701"/>
            <ac:spMk id="8" creationId="{4214CCB6-9857-4EBC-B56E-2732F36DF893}"/>
          </ac:spMkLst>
        </pc:spChg>
        <pc:spChg chg="mod">
          <ac:chgData name="Gwen Cruise (DPC)" userId="S::gwen.cruise@dpc.vic.gov.au::39c75b4d-4b7a-476f-91d0-4c2b1cb5b705" providerId="AD" clId="Web-{5BB79DC5-92FA-0CAE-4B54-176872310613}" dt="2020-11-27T04:05:18.881" v="1393" actId="20577"/>
          <ac:spMkLst>
            <pc:docMk/>
            <pc:sldMk cId="4206033391" sldId="701"/>
            <ac:spMk id="19" creationId="{CB7402D7-5D5A-431D-B9DC-49D4F9DBFB36}"/>
          </ac:spMkLst>
        </pc:spChg>
        <pc:graphicFrameChg chg="mod modGraphic">
          <ac:chgData name="Gwen Cruise (DPC)" userId="S::gwen.cruise@dpc.vic.gov.au::39c75b4d-4b7a-476f-91d0-4c2b1cb5b705" providerId="AD" clId="Web-{5BB79DC5-92FA-0CAE-4B54-176872310613}" dt="2020-11-27T04:08:22.869" v="1860"/>
          <ac:graphicFrameMkLst>
            <pc:docMk/>
            <pc:sldMk cId="4206033391" sldId="701"/>
            <ac:graphicFrameMk id="2" creationId="{FAF1794D-B69D-49B2-82D3-5EFD1B2A5E5B}"/>
          </ac:graphicFrameMkLst>
        </pc:graphicFrameChg>
      </pc:sldChg>
      <pc:sldChg chg="modSp">
        <pc:chgData name="Gwen Cruise (DPC)" userId="S::gwen.cruise@dpc.vic.gov.au::39c75b4d-4b7a-476f-91d0-4c2b1cb5b705" providerId="AD" clId="Web-{5BB79DC5-92FA-0CAE-4B54-176872310613}" dt="2020-11-27T04:02:48.722" v="1364" actId="20577"/>
        <pc:sldMkLst>
          <pc:docMk/>
          <pc:sldMk cId="3107228853" sldId="722"/>
        </pc:sldMkLst>
        <pc:spChg chg="mod">
          <ac:chgData name="Gwen Cruise (DPC)" userId="S::gwen.cruise@dpc.vic.gov.au::39c75b4d-4b7a-476f-91d0-4c2b1cb5b705" providerId="AD" clId="Web-{5BB79DC5-92FA-0CAE-4B54-176872310613}" dt="2020-11-27T04:01:03.391" v="1140" actId="20577"/>
          <ac:spMkLst>
            <pc:docMk/>
            <pc:sldMk cId="3107228853" sldId="722"/>
            <ac:spMk id="6" creationId="{D101966C-0CB4-4A75-959A-167F54540CEC}"/>
          </ac:spMkLst>
        </pc:spChg>
        <pc:spChg chg="mod">
          <ac:chgData name="Gwen Cruise (DPC)" userId="S::gwen.cruise@dpc.vic.gov.au::39c75b4d-4b7a-476f-91d0-4c2b1cb5b705" providerId="AD" clId="Web-{5BB79DC5-92FA-0CAE-4B54-176872310613}" dt="2020-11-27T04:02:48.722" v="1364" actId="20577"/>
          <ac:spMkLst>
            <pc:docMk/>
            <pc:sldMk cId="3107228853" sldId="722"/>
            <ac:spMk id="12" creationId="{28D00D6F-3C14-4607-B4E5-A36972D91E5C}"/>
          </ac:spMkLst>
        </pc:spChg>
      </pc:sldChg>
      <pc:sldChg chg="addCm">
        <pc:chgData name="Gwen Cruise (DPC)" userId="S::gwen.cruise@dpc.vic.gov.au::39c75b4d-4b7a-476f-91d0-4c2b1cb5b705" providerId="AD" clId="Web-{5BB79DC5-92FA-0CAE-4B54-176872310613}" dt="2020-11-27T04:13:44.298" v="1882"/>
        <pc:sldMkLst>
          <pc:docMk/>
          <pc:sldMk cId="1154257723" sldId="723"/>
        </pc:sldMkLst>
      </pc:sldChg>
      <pc:sldChg chg="delSp modSp">
        <pc:chgData name="Gwen Cruise (DPC)" userId="S::gwen.cruise@dpc.vic.gov.au::39c75b4d-4b7a-476f-91d0-4c2b1cb5b705" providerId="AD" clId="Web-{5BB79DC5-92FA-0CAE-4B54-176872310613}" dt="2020-11-27T04:12:29.718" v="1881" actId="1076"/>
        <pc:sldMkLst>
          <pc:docMk/>
          <pc:sldMk cId="1609356476" sldId="728"/>
        </pc:sldMkLst>
        <pc:spChg chg="mod">
          <ac:chgData name="Gwen Cruise (DPC)" userId="S::gwen.cruise@dpc.vic.gov.au::39c75b4d-4b7a-476f-91d0-4c2b1cb5b705" providerId="AD" clId="Web-{5BB79DC5-92FA-0CAE-4B54-176872310613}" dt="2020-11-27T04:10:10.403" v="1874" actId="20577"/>
          <ac:spMkLst>
            <pc:docMk/>
            <pc:sldMk cId="1609356476" sldId="728"/>
            <ac:spMk id="12" creationId="{5CA2F278-EFE4-4A7B-B270-2D02FF759D69}"/>
          </ac:spMkLst>
        </pc:spChg>
        <pc:spChg chg="mod">
          <ac:chgData name="Gwen Cruise (DPC)" userId="S::gwen.cruise@dpc.vic.gov.au::39c75b4d-4b7a-476f-91d0-4c2b1cb5b705" providerId="AD" clId="Web-{5BB79DC5-92FA-0CAE-4B54-176872310613}" dt="2020-11-27T04:12:09.124" v="1878" actId="20577"/>
          <ac:spMkLst>
            <pc:docMk/>
            <pc:sldMk cId="1609356476" sldId="728"/>
            <ac:spMk id="14" creationId="{2B550883-1A86-4D0E-A492-66DD90B3023B}"/>
          </ac:spMkLst>
        </pc:spChg>
        <pc:spChg chg="mod">
          <ac:chgData name="Gwen Cruise (DPC)" userId="S::gwen.cruise@dpc.vic.gov.au::39c75b4d-4b7a-476f-91d0-4c2b1cb5b705" providerId="AD" clId="Web-{5BB79DC5-92FA-0CAE-4B54-176872310613}" dt="2020-11-27T04:12:29.718" v="1881" actId="1076"/>
          <ac:spMkLst>
            <pc:docMk/>
            <pc:sldMk cId="1609356476" sldId="728"/>
            <ac:spMk id="16" creationId="{2BCCBE3D-6B7C-4BD6-ADB5-76CC4E11AC61}"/>
          </ac:spMkLst>
        </pc:spChg>
        <pc:spChg chg="del">
          <ac:chgData name="Gwen Cruise (DPC)" userId="S::gwen.cruise@dpc.vic.gov.au::39c75b4d-4b7a-476f-91d0-4c2b1cb5b705" providerId="AD" clId="Web-{5BB79DC5-92FA-0CAE-4B54-176872310613}" dt="2020-11-27T04:08:41.869" v="1861"/>
          <ac:spMkLst>
            <pc:docMk/>
            <pc:sldMk cId="1609356476" sldId="728"/>
            <ac:spMk id="18" creationId="{2A3727B9-C642-484A-A00C-893644324490}"/>
          </ac:spMkLst>
        </pc:spChg>
        <pc:spChg chg="mod">
          <ac:chgData name="Gwen Cruise (DPC)" userId="S::gwen.cruise@dpc.vic.gov.au::39c75b4d-4b7a-476f-91d0-4c2b1cb5b705" providerId="AD" clId="Web-{5BB79DC5-92FA-0CAE-4B54-176872310613}" dt="2020-11-27T04:09:45.808" v="1866" actId="20577"/>
          <ac:spMkLst>
            <pc:docMk/>
            <pc:sldMk cId="1609356476" sldId="728"/>
            <ac:spMk id="19" creationId="{CB7402D7-5D5A-431D-B9DC-49D4F9DBFB36}"/>
          </ac:spMkLst>
        </pc:spChg>
      </pc:sldChg>
      <pc:sldChg chg="delSp modSp">
        <pc:chgData name="Gwen Cruise (DPC)" userId="S::gwen.cruise@dpc.vic.gov.au::39c75b4d-4b7a-476f-91d0-4c2b1cb5b705" providerId="AD" clId="Web-{5BB79DC5-92FA-0CAE-4B54-176872310613}" dt="2020-11-27T03:11:28.755" v="1097" actId="20577"/>
        <pc:sldMkLst>
          <pc:docMk/>
          <pc:sldMk cId="1149696667" sldId="750"/>
        </pc:sldMkLst>
        <pc:spChg chg="mod">
          <ac:chgData name="Gwen Cruise (DPC)" userId="S::gwen.cruise@dpc.vic.gov.au::39c75b4d-4b7a-476f-91d0-4c2b1cb5b705" providerId="AD" clId="Web-{5BB79DC5-92FA-0CAE-4B54-176872310613}" dt="2020-11-27T03:11:28.755" v="1097" actId="20577"/>
          <ac:spMkLst>
            <pc:docMk/>
            <pc:sldMk cId="1149696667" sldId="750"/>
            <ac:spMk id="31" creationId="{9DF86C1D-40C2-48F9-B91E-B25ADA6D4A44}"/>
          </ac:spMkLst>
        </pc:spChg>
        <pc:spChg chg="del">
          <ac:chgData name="Gwen Cruise (DPC)" userId="S::gwen.cruise@dpc.vic.gov.au::39c75b4d-4b7a-476f-91d0-4c2b1cb5b705" providerId="AD" clId="Web-{5BB79DC5-92FA-0CAE-4B54-176872310613}" dt="2020-11-27T03:09:57.144" v="704"/>
          <ac:spMkLst>
            <pc:docMk/>
            <pc:sldMk cId="1149696667" sldId="750"/>
            <ac:spMk id="108" creationId="{85677316-3209-4CED-B774-9917DB7919F8}"/>
          </ac:spMkLst>
        </pc:spChg>
      </pc:sldChg>
      <pc:sldChg chg="modSp">
        <pc:chgData name="Gwen Cruise (DPC)" userId="S::gwen.cruise@dpc.vic.gov.au::39c75b4d-4b7a-476f-91d0-4c2b1cb5b705" providerId="AD" clId="Web-{5BB79DC5-92FA-0CAE-4B54-176872310613}" dt="2020-11-27T03:04:45.637" v="24" actId="20577"/>
        <pc:sldMkLst>
          <pc:docMk/>
          <pc:sldMk cId="1302329858" sldId="751"/>
        </pc:sldMkLst>
        <pc:spChg chg="mod">
          <ac:chgData name="Gwen Cruise (DPC)" userId="S::gwen.cruise@dpc.vic.gov.au::39c75b4d-4b7a-476f-91d0-4c2b1cb5b705" providerId="AD" clId="Web-{5BB79DC5-92FA-0CAE-4B54-176872310613}" dt="2020-11-27T03:04:45.637" v="24" actId="20577"/>
          <ac:spMkLst>
            <pc:docMk/>
            <pc:sldMk cId="1302329858" sldId="751"/>
            <ac:spMk id="6" creationId="{D101966C-0CB4-4A75-959A-167F54540CEC}"/>
          </ac:spMkLst>
        </pc:spChg>
      </pc:sldChg>
      <pc:sldChg chg="modSp add ord replId">
        <pc:chgData name="Gwen Cruise (DPC)" userId="S::gwen.cruise@dpc.vic.gov.au::39c75b4d-4b7a-476f-91d0-4c2b1cb5b705" providerId="AD" clId="Web-{5BB79DC5-92FA-0CAE-4B54-176872310613}" dt="2020-11-27T03:06:53.140" v="479" actId="20577"/>
        <pc:sldMkLst>
          <pc:docMk/>
          <pc:sldMk cId="2446136427" sldId="771"/>
        </pc:sldMkLst>
        <pc:spChg chg="mod">
          <ac:chgData name="Gwen Cruise (DPC)" userId="S::gwen.cruise@dpc.vic.gov.au::39c75b4d-4b7a-476f-91d0-4c2b1cb5b705" providerId="AD" clId="Web-{5BB79DC5-92FA-0CAE-4B54-176872310613}" dt="2020-11-27T03:05:01.528" v="74" actId="20577"/>
          <ac:spMkLst>
            <pc:docMk/>
            <pc:sldMk cId="2446136427" sldId="771"/>
            <ac:spMk id="6" creationId="{D101966C-0CB4-4A75-959A-167F54540CEC}"/>
          </ac:spMkLst>
        </pc:spChg>
        <pc:spChg chg="mod">
          <ac:chgData name="Gwen Cruise (DPC)" userId="S::gwen.cruise@dpc.vic.gov.au::39c75b4d-4b7a-476f-91d0-4c2b1cb5b705" providerId="AD" clId="Web-{5BB79DC5-92FA-0CAE-4B54-176872310613}" dt="2020-11-27T03:06:53.140" v="479" actId="20577"/>
          <ac:spMkLst>
            <pc:docMk/>
            <pc:sldMk cId="2446136427" sldId="771"/>
            <ac:spMk id="12" creationId="{28D00D6F-3C14-4607-B4E5-A36972D91E5C}"/>
          </ac:spMkLst>
        </pc:spChg>
      </pc:sldChg>
    </pc:docChg>
  </pc:docChgLst>
  <pc:docChgLst>
    <pc:chgData name="Robyn Miller (DPC)" userId="S::robyn.miller@dpc.vic.gov.au::f36b4bc7-13c4-44bf-acc1-7766edfc66fe" providerId="AD" clId="Web-{C657FA23-75BD-1C90-813D-BD2C9CFABB06}"/>
    <pc:docChg chg="">
      <pc:chgData name="Robyn Miller (DPC)" userId="S::robyn.miller@dpc.vic.gov.au::f36b4bc7-13c4-44bf-acc1-7766edfc66fe" providerId="AD" clId="Web-{C657FA23-75BD-1C90-813D-BD2C9CFABB06}" dt="2020-11-27T01:52:58.190" v="0"/>
      <pc:docMkLst>
        <pc:docMk/>
      </pc:docMkLst>
      <pc:sldChg chg="addCm">
        <pc:chgData name="Robyn Miller (DPC)" userId="S::robyn.miller@dpc.vic.gov.au::f36b4bc7-13c4-44bf-acc1-7766edfc66fe" providerId="AD" clId="Web-{C657FA23-75BD-1C90-813D-BD2C9CFABB06}" dt="2020-11-27T01:52:58.190" v="0"/>
        <pc:sldMkLst>
          <pc:docMk/>
          <pc:sldMk cId="2101504651" sldId="257"/>
        </pc:sldMkLst>
      </pc:sldChg>
    </pc:docChg>
  </pc:docChgLst>
  <pc:docChgLst>
    <pc:chgData name="Gwen Cruise (DPC)" userId="39c75b4d-4b7a-476f-91d0-4c2b1cb5b705" providerId="ADAL" clId="{E10AA0A3-89CF-46D4-ACAC-9D9B72D7E3AF}"/>
    <pc:docChg chg="custSel modSld modMainMaster">
      <pc:chgData name="Gwen Cruise (DPC)" userId="39c75b4d-4b7a-476f-91d0-4c2b1cb5b705" providerId="ADAL" clId="{E10AA0A3-89CF-46D4-ACAC-9D9B72D7E3AF}" dt="2021-01-18T06:09:56.352" v="22" actId="1036"/>
      <pc:docMkLst>
        <pc:docMk/>
      </pc:docMkLst>
      <pc:sldChg chg="delSp">
        <pc:chgData name="Gwen Cruise (DPC)" userId="39c75b4d-4b7a-476f-91d0-4c2b1cb5b705" providerId="ADAL" clId="{E10AA0A3-89CF-46D4-ACAC-9D9B72D7E3AF}" dt="2021-01-18T05:30:32.334" v="2" actId="478"/>
        <pc:sldMkLst>
          <pc:docMk/>
          <pc:sldMk cId="1302329858" sldId="751"/>
        </pc:sldMkLst>
        <pc:spChg chg="del">
          <ac:chgData name="Gwen Cruise (DPC)" userId="39c75b4d-4b7a-476f-91d0-4c2b1cb5b705" providerId="ADAL" clId="{E10AA0A3-89CF-46D4-ACAC-9D9B72D7E3AF}" dt="2021-01-18T05:30:32.334" v="2" actId="478"/>
          <ac:spMkLst>
            <pc:docMk/>
            <pc:sldMk cId="1302329858" sldId="751"/>
            <ac:spMk id="4" creationId="{1D3D5BC5-8EFF-43CF-A11A-3ABC239E5E44}"/>
          </ac:spMkLst>
        </pc:spChg>
      </pc:sldChg>
      <pc:sldChg chg="modSp">
        <pc:chgData name="Gwen Cruise (DPC)" userId="39c75b4d-4b7a-476f-91d0-4c2b1cb5b705" providerId="ADAL" clId="{E10AA0A3-89CF-46D4-ACAC-9D9B72D7E3AF}" dt="2021-01-18T06:09:56.352" v="22" actId="1036"/>
        <pc:sldMkLst>
          <pc:docMk/>
          <pc:sldMk cId="3142146314" sldId="770"/>
        </pc:sldMkLst>
        <pc:spChg chg="mod">
          <ac:chgData name="Gwen Cruise (DPC)" userId="39c75b4d-4b7a-476f-91d0-4c2b1cb5b705" providerId="ADAL" clId="{E10AA0A3-89CF-46D4-ACAC-9D9B72D7E3AF}" dt="2021-01-18T06:09:56.352" v="22" actId="1036"/>
          <ac:spMkLst>
            <pc:docMk/>
            <pc:sldMk cId="3142146314" sldId="770"/>
            <ac:spMk id="11" creationId="{DE84FCA5-0FA2-4EF6-B362-086167F849AB}"/>
          </ac:spMkLst>
        </pc:spChg>
        <pc:spChg chg="mod">
          <ac:chgData name="Gwen Cruise (DPC)" userId="39c75b4d-4b7a-476f-91d0-4c2b1cb5b705" providerId="ADAL" clId="{E10AA0A3-89CF-46D4-ACAC-9D9B72D7E3AF}" dt="2021-01-18T06:09:56.352" v="22" actId="1036"/>
          <ac:spMkLst>
            <pc:docMk/>
            <pc:sldMk cId="3142146314" sldId="770"/>
            <ac:spMk id="12" creationId="{57F801D9-8FB6-4A07-833D-C4FE002FF1CD}"/>
          </ac:spMkLst>
        </pc:spChg>
        <pc:picChg chg="mod">
          <ac:chgData name="Gwen Cruise (DPC)" userId="39c75b4d-4b7a-476f-91d0-4c2b1cb5b705" providerId="ADAL" clId="{E10AA0A3-89CF-46D4-ACAC-9D9B72D7E3AF}" dt="2021-01-18T06:09:56.352" v="22" actId="1036"/>
          <ac:picMkLst>
            <pc:docMk/>
            <pc:sldMk cId="3142146314" sldId="770"/>
            <ac:picMk id="13" creationId="{AB732614-13B9-4DB6-8A6B-BDD0C3BCDB9F}"/>
          </ac:picMkLst>
        </pc:picChg>
      </pc:sldChg>
      <pc:sldChg chg="delSp">
        <pc:chgData name="Gwen Cruise (DPC)" userId="39c75b4d-4b7a-476f-91d0-4c2b1cb5b705" providerId="ADAL" clId="{E10AA0A3-89CF-46D4-ACAC-9D9B72D7E3AF}" dt="2021-01-18T05:30:36.661" v="3" actId="478"/>
        <pc:sldMkLst>
          <pc:docMk/>
          <pc:sldMk cId="3685464635" sldId="772"/>
        </pc:sldMkLst>
        <pc:spChg chg="del">
          <ac:chgData name="Gwen Cruise (DPC)" userId="39c75b4d-4b7a-476f-91d0-4c2b1cb5b705" providerId="ADAL" clId="{E10AA0A3-89CF-46D4-ACAC-9D9B72D7E3AF}" dt="2021-01-18T05:30:36.661" v="3" actId="478"/>
          <ac:spMkLst>
            <pc:docMk/>
            <pc:sldMk cId="3685464635" sldId="772"/>
            <ac:spMk id="4" creationId="{1D3D5BC5-8EFF-43CF-A11A-3ABC239E5E44}"/>
          </ac:spMkLst>
        </pc:spChg>
      </pc:sldChg>
      <pc:sldMasterChg chg="modSldLayout">
        <pc:chgData name="Gwen Cruise (DPC)" userId="39c75b4d-4b7a-476f-91d0-4c2b1cb5b705" providerId="ADAL" clId="{E10AA0A3-89CF-46D4-ACAC-9D9B72D7E3AF}" dt="2021-01-18T05:29:48.327" v="1" actId="478"/>
        <pc:sldMasterMkLst>
          <pc:docMk/>
          <pc:sldMasterMk cId="2115992837" sldId="2147483672"/>
        </pc:sldMasterMkLst>
        <pc:sldLayoutChg chg="delSp">
          <pc:chgData name="Gwen Cruise (DPC)" userId="39c75b4d-4b7a-476f-91d0-4c2b1cb5b705" providerId="ADAL" clId="{E10AA0A3-89CF-46D4-ACAC-9D9B72D7E3AF}" dt="2021-01-18T05:29:39.750" v="0" actId="478"/>
          <pc:sldLayoutMkLst>
            <pc:docMk/>
            <pc:sldMasterMk cId="2115992837" sldId="2147483672"/>
            <pc:sldLayoutMk cId="2317081438" sldId="2147483675"/>
          </pc:sldLayoutMkLst>
          <pc:spChg chg="del">
            <ac:chgData name="Gwen Cruise (DPC)" userId="39c75b4d-4b7a-476f-91d0-4c2b1cb5b705" providerId="ADAL" clId="{E10AA0A3-89CF-46D4-ACAC-9D9B72D7E3AF}" dt="2021-01-18T05:29:39.750" v="0" actId="478"/>
            <ac:spMkLst>
              <pc:docMk/>
              <pc:sldMasterMk cId="2115992837" sldId="2147483672"/>
              <pc:sldLayoutMk cId="2317081438" sldId="2147483675"/>
              <ac:spMk id="8" creationId="{2367BC86-A672-49DB-A3B6-F56E6339821B}"/>
            </ac:spMkLst>
          </pc:spChg>
        </pc:sldLayoutChg>
        <pc:sldLayoutChg chg="delSp">
          <pc:chgData name="Gwen Cruise (DPC)" userId="39c75b4d-4b7a-476f-91d0-4c2b1cb5b705" providerId="ADAL" clId="{E10AA0A3-89CF-46D4-ACAC-9D9B72D7E3AF}" dt="2021-01-18T05:29:48.327" v="1" actId="478"/>
          <pc:sldLayoutMkLst>
            <pc:docMk/>
            <pc:sldMasterMk cId="2115992837" sldId="2147483672"/>
            <pc:sldLayoutMk cId="4106441568" sldId="2147483676"/>
          </pc:sldLayoutMkLst>
          <pc:spChg chg="del">
            <ac:chgData name="Gwen Cruise (DPC)" userId="39c75b4d-4b7a-476f-91d0-4c2b1cb5b705" providerId="ADAL" clId="{E10AA0A3-89CF-46D4-ACAC-9D9B72D7E3AF}" dt="2021-01-18T05:29:48.327" v="1" actId="478"/>
            <ac:spMkLst>
              <pc:docMk/>
              <pc:sldMasterMk cId="2115992837" sldId="2147483672"/>
              <pc:sldLayoutMk cId="4106441568" sldId="2147483676"/>
              <ac:spMk id="6" creationId="{DAB9CCB3-1678-4CE5-9BF5-0235082BD452}"/>
            </ac:spMkLst>
          </pc:spChg>
        </pc:sldLayoutChg>
      </pc:sldMasterChg>
    </pc:docChg>
  </pc:docChgLst>
  <pc:docChgLst>
    <pc:chgData name="Donna x Thompson (DHHS)" userId="1bf8adab-bc3b-421c-8b61-12f3d047ac73" providerId="ADAL" clId="{C99C24F3-109A-4D4A-B877-D53EC8DF5F07}"/>
    <pc:docChg chg="custSel modSld">
      <pc:chgData name="Donna x Thompson (DHHS)" userId="1bf8adab-bc3b-421c-8b61-12f3d047ac73" providerId="ADAL" clId="{C99C24F3-109A-4D4A-B877-D53EC8DF5F07}" dt="2020-12-04T08:29:07.057" v="41" actId="1589"/>
      <pc:docMkLst>
        <pc:docMk/>
      </pc:docMkLst>
      <pc:sldChg chg="modSp">
        <pc:chgData name="Donna x Thompson (DHHS)" userId="1bf8adab-bc3b-421c-8b61-12f3d047ac73" providerId="ADAL" clId="{C99C24F3-109A-4D4A-B877-D53EC8DF5F07}" dt="2020-12-04T08:16:07.903" v="14" actId="13926"/>
        <pc:sldMkLst>
          <pc:docMk/>
          <pc:sldMk cId="3107228853" sldId="722"/>
        </pc:sldMkLst>
        <pc:spChg chg="mod">
          <ac:chgData name="Donna x Thompson (DHHS)" userId="1bf8adab-bc3b-421c-8b61-12f3d047ac73" providerId="ADAL" clId="{C99C24F3-109A-4D4A-B877-D53EC8DF5F07}" dt="2020-12-04T08:16:07.903" v="14" actId="13926"/>
          <ac:spMkLst>
            <pc:docMk/>
            <pc:sldMk cId="3107228853" sldId="722"/>
            <ac:spMk id="12" creationId="{28D00D6F-3C14-4607-B4E5-A36972D91E5C}"/>
          </ac:spMkLst>
        </pc:spChg>
      </pc:sldChg>
      <pc:sldChg chg="modSp addCm modCm">
        <pc:chgData name="Donna x Thompson (DHHS)" userId="1bf8adab-bc3b-421c-8b61-12f3d047ac73" providerId="ADAL" clId="{C99C24F3-109A-4D4A-B877-D53EC8DF5F07}" dt="2020-12-04T08:23:25.297" v="22" actId="1589"/>
        <pc:sldMkLst>
          <pc:docMk/>
          <pc:sldMk cId="1154257723" sldId="723"/>
        </pc:sldMkLst>
        <pc:spChg chg="mod">
          <ac:chgData name="Donna x Thompson (DHHS)" userId="1bf8adab-bc3b-421c-8b61-12f3d047ac73" providerId="ADAL" clId="{C99C24F3-109A-4D4A-B877-D53EC8DF5F07}" dt="2020-12-04T08:20:46.935" v="21" actId="20577"/>
          <ac:spMkLst>
            <pc:docMk/>
            <pc:sldMk cId="1154257723" sldId="723"/>
            <ac:spMk id="17" creationId="{1E7FC3C6-01F3-4918-B33B-91EA2ECC06B6}"/>
          </ac:spMkLst>
        </pc:spChg>
      </pc:sldChg>
      <pc:sldChg chg="addCm modCm">
        <pc:chgData name="Donna x Thompson (DHHS)" userId="1bf8adab-bc3b-421c-8b61-12f3d047ac73" providerId="ADAL" clId="{C99C24F3-109A-4D4A-B877-D53EC8DF5F07}" dt="2020-12-04T08:25:36.068" v="28"/>
        <pc:sldMkLst>
          <pc:docMk/>
          <pc:sldMk cId="3674522518" sldId="725"/>
        </pc:sldMkLst>
      </pc:sldChg>
      <pc:sldChg chg="modSp">
        <pc:chgData name="Donna x Thompson (DHHS)" userId="1bf8adab-bc3b-421c-8b61-12f3d047ac73" providerId="ADAL" clId="{C99C24F3-109A-4D4A-B877-D53EC8DF5F07}" dt="2020-12-04T08:26:55.720" v="35" actId="20577"/>
        <pc:sldMkLst>
          <pc:docMk/>
          <pc:sldMk cId="3951355417" sldId="726"/>
        </pc:sldMkLst>
        <pc:spChg chg="mod">
          <ac:chgData name="Donna x Thompson (DHHS)" userId="1bf8adab-bc3b-421c-8b61-12f3d047ac73" providerId="ADAL" clId="{C99C24F3-109A-4D4A-B877-D53EC8DF5F07}" dt="2020-12-04T08:26:55.720" v="35" actId="20577"/>
          <ac:spMkLst>
            <pc:docMk/>
            <pc:sldMk cId="3951355417" sldId="726"/>
            <ac:spMk id="51" creationId="{B8AB3DDF-F5D3-47FF-ADC1-B0D16BC8A610}"/>
          </ac:spMkLst>
        </pc:spChg>
      </pc:sldChg>
      <pc:sldChg chg="addCm delCm modCm">
        <pc:chgData name="Donna x Thompson (DHHS)" userId="1bf8adab-bc3b-421c-8b61-12f3d047ac73" providerId="ADAL" clId="{C99C24F3-109A-4D4A-B877-D53EC8DF5F07}" dt="2020-12-04T08:29:07.057" v="41" actId="1589"/>
        <pc:sldMkLst>
          <pc:docMk/>
          <pc:sldMk cId="3142146314" sldId="770"/>
        </pc:sldMkLst>
      </pc:sldChg>
    </pc:docChg>
  </pc:docChgLst>
  <pc:docChgLst>
    <pc:chgData name="Emily Dunstan" userId="S::emily.dunstan_sustainability.vic.gov.au#ext#@vicgov.onmicrosoft.com::8191d235-c0c9-421a-82bc-159d5b1c6abf" providerId="AD" clId="Web-{9E659D51-FCCD-D4FD-A415-F0C70D470128}"/>
    <pc:docChg chg="modSld">
      <pc:chgData name="Emily Dunstan" userId="S::emily.dunstan_sustainability.vic.gov.au#ext#@vicgov.onmicrosoft.com::8191d235-c0c9-421a-82bc-159d5b1c6abf" providerId="AD" clId="Web-{9E659D51-FCCD-D4FD-A415-F0C70D470128}" dt="2020-11-27T02:58:47.361" v="120"/>
      <pc:docMkLst>
        <pc:docMk/>
      </pc:docMkLst>
      <pc:sldChg chg="modSp">
        <pc:chgData name="Emily Dunstan" userId="S::emily.dunstan_sustainability.vic.gov.au#ext#@vicgov.onmicrosoft.com::8191d235-c0c9-421a-82bc-159d5b1c6abf" providerId="AD" clId="Web-{9E659D51-FCCD-D4FD-A415-F0C70D470128}" dt="2020-11-27T02:58:47.361" v="120"/>
        <pc:sldMkLst>
          <pc:docMk/>
          <pc:sldMk cId="4206033391" sldId="701"/>
        </pc:sldMkLst>
        <pc:graphicFrameChg chg="mod modGraphic">
          <ac:chgData name="Emily Dunstan" userId="S::emily.dunstan_sustainability.vic.gov.au#ext#@vicgov.onmicrosoft.com::8191d235-c0c9-421a-82bc-159d5b1c6abf" providerId="AD" clId="Web-{9E659D51-FCCD-D4FD-A415-F0C70D470128}" dt="2020-11-27T02:58:47.361" v="120"/>
          <ac:graphicFrameMkLst>
            <pc:docMk/>
            <pc:sldMk cId="4206033391" sldId="701"/>
            <ac:graphicFrameMk id="2" creationId="{FAF1794D-B69D-49B2-82D3-5EFD1B2A5E5B}"/>
          </ac:graphicFrameMkLst>
        </pc:graphicFrameChg>
      </pc:sldChg>
      <pc:sldChg chg="modSp">
        <pc:chgData name="Emily Dunstan" userId="S::emily.dunstan_sustainability.vic.gov.au#ext#@vicgov.onmicrosoft.com::8191d235-c0c9-421a-82bc-159d5b1c6abf" providerId="AD" clId="Web-{9E659D51-FCCD-D4FD-A415-F0C70D470128}" dt="2020-11-26T22:57:08.362" v="66"/>
        <pc:sldMkLst>
          <pc:docMk/>
          <pc:sldMk cId="1149696667" sldId="750"/>
        </pc:sldMkLst>
        <pc:spChg chg="mod">
          <ac:chgData name="Emily Dunstan" userId="S::emily.dunstan_sustainability.vic.gov.au#ext#@vicgov.onmicrosoft.com::8191d235-c0c9-421a-82bc-159d5b1c6abf" providerId="AD" clId="Web-{9E659D51-FCCD-D4FD-A415-F0C70D470128}" dt="2020-11-26T22:55:49.157" v="15" actId="20577"/>
          <ac:spMkLst>
            <pc:docMk/>
            <pc:sldMk cId="1149696667" sldId="750"/>
            <ac:spMk id="45" creationId="{5D2C46B1-A547-4D02-88A2-145A28CF61BA}"/>
          </ac:spMkLst>
        </pc:spChg>
        <pc:spChg chg="mod">
          <ac:chgData name="Emily Dunstan" userId="S::emily.dunstan_sustainability.vic.gov.au#ext#@vicgov.onmicrosoft.com::8191d235-c0c9-421a-82bc-159d5b1c6abf" providerId="AD" clId="Web-{9E659D51-FCCD-D4FD-A415-F0C70D470128}" dt="2020-11-26T22:57:08.362" v="66"/>
          <ac:spMkLst>
            <pc:docMk/>
            <pc:sldMk cId="1149696667" sldId="750"/>
            <ac:spMk id="46" creationId="{DA07F6DD-D744-45A9-B3E4-32B13046780E}"/>
          </ac:spMkLst>
        </pc:spChg>
        <pc:spChg chg="mod">
          <ac:chgData name="Emily Dunstan" userId="S::emily.dunstan_sustainability.vic.gov.au#ext#@vicgov.onmicrosoft.com::8191d235-c0c9-421a-82bc-159d5b1c6abf" providerId="AD" clId="Web-{9E659D51-FCCD-D4FD-A415-F0C70D470128}" dt="2020-11-26T22:55:24.219" v="0" actId="1076"/>
          <ac:spMkLst>
            <pc:docMk/>
            <pc:sldMk cId="1149696667" sldId="750"/>
            <ac:spMk id="49" creationId="{291EE3A5-1410-480C-A9FA-F6910242F2E2}"/>
          </ac:spMkLst>
        </pc:spChg>
        <pc:cxnChg chg="mod">
          <ac:chgData name="Emily Dunstan" userId="S::emily.dunstan_sustainability.vic.gov.au#ext#@vicgov.onmicrosoft.com::8191d235-c0c9-421a-82bc-159d5b1c6abf" providerId="AD" clId="Web-{9E659D51-FCCD-D4FD-A415-F0C70D470128}" dt="2020-11-26T22:57:03.627" v="63" actId="20577"/>
          <ac:cxnSpMkLst>
            <pc:docMk/>
            <pc:sldMk cId="1149696667" sldId="750"/>
            <ac:cxnSpMk id="32" creationId="{07C08211-FD65-4975-A27D-A24C452AC8A0}"/>
          </ac:cxnSpMkLst>
        </pc:cxnChg>
      </pc:sldChg>
    </pc:docChg>
  </pc:docChgLst>
  <pc:docChgLst>
    <pc:chgData name="Gwen Cruise (DPC)" userId="S::gwen.cruise@dpc.vic.gov.au::39c75b4d-4b7a-476f-91d0-4c2b1cb5b705" providerId="AD" clId="Web-{03F1F324-7FC0-E146-9E79-4E34076CE782}"/>
    <pc:docChg chg="modSld">
      <pc:chgData name="Gwen Cruise (DPC)" userId="S::gwen.cruise@dpc.vic.gov.au::39c75b4d-4b7a-476f-91d0-4c2b1cb5b705" providerId="AD" clId="Web-{03F1F324-7FC0-E146-9E79-4E34076CE782}" dt="2020-12-07T23:31:17.651" v="15" actId="20577"/>
      <pc:docMkLst>
        <pc:docMk/>
      </pc:docMkLst>
      <pc:sldChg chg="modSp">
        <pc:chgData name="Gwen Cruise (DPC)" userId="S::gwen.cruise@dpc.vic.gov.au::39c75b4d-4b7a-476f-91d0-4c2b1cb5b705" providerId="AD" clId="Web-{03F1F324-7FC0-E146-9E79-4E34076CE782}" dt="2020-12-07T23:26:19.598" v="1" actId="20577"/>
        <pc:sldMkLst>
          <pc:docMk/>
          <pc:sldMk cId="3107228853" sldId="722"/>
        </pc:sldMkLst>
        <pc:spChg chg="mod">
          <ac:chgData name="Gwen Cruise (DPC)" userId="S::gwen.cruise@dpc.vic.gov.au::39c75b4d-4b7a-476f-91d0-4c2b1cb5b705" providerId="AD" clId="Web-{03F1F324-7FC0-E146-9E79-4E34076CE782}" dt="2020-12-07T23:26:19.598" v="1" actId="20577"/>
          <ac:spMkLst>
            <pc:docMk/>
            <pc:sldMk cId="3107228853" sldId="722"/>
            <ac:spMk id="12" creationId="{28D00D6F-3C14-4607-B4E5-A36972D91E5C}"/>
          </ac:spMkLst>
        </pc:spChg>
      </pc:sldChg>
      <pc:sldChg chg="modSp">
        <pc:chgData name="Gwen Cruise (DPC)" userId="S::gwen.cruise@dpc.vic.gov.au::39c75b4d-4b7a-476f-91d0-4c2b1cb5b705" providerId="AD" clId="Web-{03F1F324-7FC0-E146-9E79-4E34076CE782}" dt="2020-12-07T23:31:12.729" v="13" actId="20577"/>
        <pc:sldMkLst>
          <pc:docMk/>
          <pc:sldMk cId="3951355417" sldId="726"/>
        </pc:sldMkLst>
        <pc:spChg chg="mod">
          <ac:chgData name="Gwen Cruise (DPC)" userId="S::gwen.cruise@dpc.vic.gov.au::39c75b4d-4b7a-476f-91d0-4c2b1cb5b705" providerId="AD" clId="Web-{03F1F324-7FC0-E146-9E79-4E34076CE782}" dt="2020-12-07T23:31:12.729" v="13" actId="20577"/>
          <ac:spMkLst>
            <pc:docMk/>
            <pc:sldMk cId="3951355417" sldId="726"/>
            <ac:spMk id="51" creationId="{B8AB3DDF-F5D3-47FF-ADC1-B0D16BC8A610}"/>
          </ac:spMkLst>
        </pc:spChg>
      </pc:sldChg>
      <pc:sldChg chg="modSp delCm">
        <pc:chgData name="Gwen Cruise (DPC)" userId="S::gwen.cruise@dpc.vic.gov.au::39c75b4d-4b7a-476f-91d0-4c2b1cb5b705" providerId="AD" clId="Web-{03F1F324-7FC0-E146-9E79-4E34076CE782}" dt="2020-12-07T23:27:48.350" v="11"/>
        <pc:sldMkLst>
          <pc:docMk/>
          <pc:sldMk cId="182027301" sldId="731"/>
        </pc:sldMkLst>
        <pc:spChg chg="mod">
          <ac:chgData name="Gwen Cruise (DPC)" userId="S::gwen.cruise@dpc.vic.gov.au::39c75b4d-4b7a-476f-91d0-4c2b1cb5b705" providerId="AD" clId="Web-{03F1F324-7FC0-E146-9E79-4E34076CE782}" dt="2020-12-07T23:27:45.287" v="9" actId="20577"/>
          <ac:spMkLst>
            <pc:docMk/>
            <pc:sldMk cId="182027301" sldId="731"/>
            <ac:spMk id="18" creationId="{DFEB189C-5F92-46F0-A5C0-9E992D68C748}"/>
          </ac:spMkLst>
        </pc:spChg>
      </pc:sldChg>
    </pc:docChg>
  </pc:docChgLst>
  <pc:docChgLst>
    <pc:chgData name="Gwen Cruise (DPC)" userId="S::gwen.cruise@dpc.vic.gov.au::39c75b4d-4b7a-476f-91d0-4c2b1cb5b705" providerId="AD" clId="Web-{A7DA159E-D6A6-2E22-02DF-48135D03A9A6}"/>
    <pc:docChg chg="modSld">
      <pc:chgData name="Gwen Cruise (DPC)" userId="S::gwen.cruise@dpc.vic.gov.au::39c75b4d-4b7a-476f-91d0-4c2b1cb5b705" providerId="AD" clId="Web-{A7DA159E-D6A6-2E22-02DF-48135D03A9A6}" dt="2020-11-30T07:36:46.944" v="291" actId="20577"/>
      <pc:docMkLst>
        <pc:docMk/>
      </pc:docMkLst>
      <pc:sldChg chg="delCm">
        <pc:chgData name="Gwen Cruise (DPC)" userId="S::gwen.cruise@dpc.vic.gov.au::39c75b4d-4b7a-476f-91d0-4c2b1cb5b705" providerId="AD" clId="Web-{A7DA159E-D6A6-2E22-02DF-48135D03A9A6}" dt="2020-11-30T07:23:49.840" v="0"/>
        <pc:sldMkLst>
          <pc:docMk/>
          <pc:sldMk cId="2101504651" sldId="257"/>
        </pc:sldMkLst>
      </pc:sldChg>
      <pc:sldChg chg="modSp">
        <pc:chgData name="Gwen Cruise (DPC)" userId="S::gwen.cruise@dpc.vic.gov.au::39c75b4d-4b7a-476f-91d0-4c2b1cb5b705" providerId="AD" clId="Web-{A7DA159E-D6A6-2E22-02DF-48135D03A9A6}" dt="2020-11-30T07:31:49.755" v="233"/>
        <pc:sldMkLst>
          <pc:docMk/>
          <pc:sldMk cId="4206033391" sldId="701"/>
        </pc:sldMkLst>
        <pc:graphicFrameChg chg="mod modGraphic">
          <ac:chgData name="Gwen Cruise (DPC)" userId="S::gwen.cruise@dpc.vic.gov.au::39c75b4d-4b7a-476f-91d0-4c2b1cb5b705" providerId="AD" clId="Web-{A7DA159E-D6A6-2E22-02DF-48135D03A9A6}" dt="2020-11-30T07:31:49.755" v="233"/>
          <ac:graphicFrameMkLst>
            <pc:docMk/>
            <pc:sldMk cId="4206033391" sldId="701"/>
            <ac:graphicFrameMk id="2" creationId="{FAF1794D-B69D-49B2-82D3-5EFD1B2A5E5B}"/>
          </ac:graphicFrameMkLst>
        </pc:graphicFrameChg>
      </pc:sldChg>
      <pc:sldChg chg="delCm">
        <pc:chgData name="Gwen Cruise (DPC)" userId="S::gwen.cruise@dpc.vic.gov.au::39c75b4d-4b7a-476f-91d0-4c2b1cb5b705" providerId="AD" clId="Web-{A7DA159E-D6A6-2E22-02DF-48135D03A9A6}" dt="2020-11-30T07:36:06.756" v="235"/>
        <pc:sldMkLst>
          <pc:docMk/>
          <pc:sldMk cId="3951355417" sldId="726"/>
        </pc:sldMkLst>
      </pc:sldChg>
      <pc:sldChg chg="delCm">
        <pc:chgData name="Gwen Cruise (DPC)" userId="S::gwen.cruise@dpc.vic.gov.au::39c75b4d-4b7a-476f-91d0-4c2b1cb5b705" providerId="AD" clId="Web-{A7DA159E-D6A6-2E22-02DF-48135D03A9A6}" dt="2020-11-30T07:34:02.053" v="234"/>
        <pc:sldMkLst>
          <pc:docMk/>
          <pc:sldMk cId="182027301" sldId="731"/>
        </pc:sldMkLst>
      </pc:sldChg>
      <pc:sldChg chg="modSp delCm">
        <pc:chgData name="Gwen Cruise (DPC)" userId="S::gwen.cruise@dpc.vic.gov.au::39c75b4d-4b7a-476f-91d0-4c2b1cb5b705" providerId="AD" clId="Web-{A7DA159E-D6A6-2E22-02DF-48135D03A9A6}" dt="2020-11-30T07:31:10.622" v="221"/>
        <pc:sldMkLst>
          <pc:docMk/>
          <pc:sldMk cId="1149696667" sldId="750"/>
        </pc:sldMkLst>
        <pc:spChg chg="mod">
          <ac:chgData name="Gwen Cruise (DPC)" userId="S::gwen.cruise@dpc.vic.gov.au::39c75b4d-4b7a-476f-91d0-4c2b1cb5b705" providerId="AD" clId="Web-{A7DA159E-D6A6-2E22-02DF-48135D03A9A6}" dt="2020-11-30T07:30:37.310" v="218" actId="20577"/>
          <ac:spMkLst>
            <pc:docMk/>
            <pc:sldMk cId="1149696667" sldId="750"/>
            <ac:spMk id="6" creationId="{D101966C-0CB4-4A75-959A-167F54540CEC}"/>
          </ac:spMkLst>
        </pc:spChg>
      </pc:sldChg>
      <pc:sldChg chg="modSp">
        <pc:chgData name="Gwen Cruise (DPC)" userId="S::gwen.cruise@dpc.vic.gov.au::39c75b4d-4b7a-476f-91d0-4c2b1cb5b705" providerId="AD" clId="Web-{A7DA159E-D6A6-2E22-02DF-48135D03A9A6}" dt="2020-11-30T07:25:42.512" v="215" actId="20577"/>
        <pc:sldMkLst>
          <pc:docMk/>
          <pc:sldMk cId="2446136427" sldId="771"/>
        </pc:sldMkLst>
        <pc:spChg chg="mod">
          <ac:chgData name="Gwen Cruise (DPC)" userId="S::gwen.cruise@dpc.vic.gov.au::39c75b4d-4b7a-476f-91d0-4c2b1cb5b705" providerId="AD" clId="Web-{A7DA159E-D6A6-2E22-02DF-48135D03A9A6}" dt="2020-11-30T07:25:42.512" v="215" actId="20577"/>
          <ac:spMkLst>
            <pc:docMk/>
            <pc:sldMk cId="2446136427" sldId="771"/>
            <ac:spMk id="12" creationId="{28D00D6F-3C14-4607-B4E5-A36972D91E5C}"/>
          </ac:spMkLst>
        </pc:spChg>
      </pc:sldChg>
      <pc:sldChg chg="modSp">
        <pc:chgData name="Gwen Cruise (DPC)" userId="S::gwen.cruise@dpc.vic.gov.au::39c75b4d-4b7a-476f-91d0-4c2b1cb5b705" providerId="AD" clId="Web-{A7DA159E-D6A6-2E22-02DF-48135D03A9A6}" dt="2020-11-30T07:36:46.944" v="290" actId="20577"/>
        <pc:sldMkLst>
          <pc:docMk/>
          <pc:sldMk cId="3685464635" sldId="772"/>
        </pc:sldMkLst>
        <pc:spChg chg="mod">
          <ac:chgData name="Gwen Cruise (DPC)" userId="S::gwen.cruise@dpc.vic.gov.au::39c75b4d-4b7a-476f-91d0-4c2b1cb5b705" providerId="AD" clId="Web-{A7DA159E-D6A6-2E22-02DF-48135D03A9A6}" dt="2020-11-30T07:36:46.944" v="290" actId="20577"/>
          <ac:spMkLst>
            <pc:docMk/>
            <pc:sldMk cId="3685464635" sldId="772"/>
            <ac:spMk id="5" creationId="{457A35EF-54C0-49EF-9E9E-CBFED965DF30}"/>
          </ac:spMkLst>
        </pc:spChg>
      </pc:sldChg>
    </pc:docChg>
  </pc:docChgLst>
  <pc:docChgLst>
    <pc:chgData name="Gwen Cruise (DPC)" userId="S::gwen.cruise@dpc.vic.gov.au::39c75b4d-4b7a-476f-91d0-4c2b1cb5b705" providerId="AD" clId="Web-{BF086157-075B-F755-ABC3-6312ED8986DD}"/>
    <pc:docChg chg="modSld">
      <pc:chgData name="Gwen Cruise (DPC)" userId="S::gwen.cruise@dpc.vic.gov.au::39c75b4d-4b7a-476f-91d0-4c2b1cb5b705" providerId="AD" clId="Web-{BF086157-075B-F755-ABC3-6312ED8986DD}" dt="2020-12-07T05:38:23.546" v="186" actId="20577"/>
      <pc:docMkLst>
        <pc:docMk/>
      </pc:docMkLst>
      <pc:sldChg chg="addCm">
        <pc:chgData name="Gwen Cruise (DPC)" userId="S::gwen.cruise@dpc.vic.gov.au::39c75b4d-4b7a-476f-91d0-4c2b1cb5b705" providerId="AD" clId="Web-{BF086157-075B-F755-ABC3-6312ED8986DD}" dt="2020-12-07T05:34:06.759" v="0"/>
        <pc:sldMkLst>
          <pc:docMk/>
          <pc:sldMk cId="1154257723" sldId="723"/>
        </pc:sldMkLst>
      </pc:sldChg>
      <pc:sldChg chg="modSp addCm">
        <pc:chgData name="Gwen Cruise (DPC)" userId="S::gwen.cruise@dpc.vic.gov.au::39c75b4d-4b7a-476f-91d0-4c2b1cb5b705" providerId="AD" clId="Web-{BF086157-075B-F755-ABC3-6312ED8986DD}" dt="2020-12-07T05:36:39.044" v="68"/>
        <pc:sldMkLst>
          <pc:docMk/>
          <pc:sldMk cId="3674522518" sldId="725"/>
        </pc:sldMkLst>
        <pc:spChg chg="mod">
          <ac:chgData name="Gwen Cruise (DPC)" userId="S::gwen.cruise@dpc.vic.gov.au::39c75b4d-4b7a-476f-91d0-4c2b1cb5b705" providerId="AD" clId="Web-{BF086157-075B-F755-ABC3-6312ED8986DD}" dt="2020-12-07T05:36:34.090" v="66" actId="20577"/>
          <ac:spMkLst>
            <pc:docMk/>
            <pc:sldMk cId="3674522518" sldId="725"/>
            <ac:spMk id="64" creationId="{A6139C91-958B-45AF-87C2-EF028F298EB5}"/>
          </ac:spMkLst>
        </pc:spChg>
      </pc:sldChg>
      <pc:sldChg chg="modSp">
        <pc:chgData name="Gwen Cruise (DPC)" userId="S::gwen.cruise@dpc.vic.gov.au::39c75b4d-4b7a-476f-91d0-4c2b1cb5b705" providerId="AD" clId="Web-{BF086157-075B-F755-ABC3-6312ED8986DD}" dt="2020-12-07T05:38:23.530" v="185" actId="20577"/>
        <pc:sldMkLst>
          <pc:docMk/>
          <pc:sldMk cId="3142146314" sldId="770"/>
        </pc:sldMkLst>
        <pc:spChg chg="mod">
          <ac:chgData name="Gwen Cruise (DPC)" userId="S::gwen.cruise@dpc.vic.gov.au::39c75b4d-4b7a-476f-91d0-4c2b1cb5b705" providerId="AD" clId="Web-{BF086157-075B-F755-ABC3-6312ED8986DD}" dt="2020-12-07T05:38:16.358" v="179" actId="1076"/>
          <ac:spMkLst>
            <pc:docMk/>
            <pc:sldMk cId="3142146314" sldId="770"/>
            <ac:spMk id="11" creationId="{DE84FCA5-0FA2-4EF6-B362-086167F849AB}"/>
          </ac:spMkLst>
        </pc:spChg>
        <pc:spChg chg="mod">
          <ac:chgData name="Gwen Cruise (DPC)" userId="S::gwen.cruise@dpc.vic.gov.au::39c75b4d-4b7a-476f-91d0-4c2b1cb5b705" providerId="AD" clId="Web-{BF086157-075B-F755-ABC3-6312ED8986DD}" dt="2020-12-07T05:38:23.530" v="185" actId="20577"/>
          <ac:spMkLst>
            <pc:docMk/>
            <pc:sldMk cId="3142146314" sldId="770"/>
            <ac:spMk id="38" creationId="{61E7F3EC-045B-46A8-93CA-52DFC6195918}"/>
          </ac:spMkLst>
        </pc:spChg>
        <pc:picChg chg="mod">
          <ac:chgData name="Gwen Cruise (DPC)" userId="S::gwen.cruise@dpc.vic.gov.au::39c75b4d-4b7a-476f-91d0-4c2b1cb5b705" providerId="AD" clId="Web-{BF086157-075B-F755-ABC3-6312ED8986DD}" dt="2020-12-07T05:38:16.374" v="180" actId="1076"/>
          <ac:picMkLst>
            <pc:docMk/>
            <pc:sldMk cId="3142146314" sldId="770"/>
            <ac:picMk id="13" creationId="{AB732614-13B9-4DB6-8A6B-BDD0C3BCDB9F}"/>
          </ac:picMkLst>
        </pc:picChg>
      </pc:sldChg>
    </pc:docChg>
  </pc:docChgLst>
  <pc:docChgLst>
    <pc:chgData name="Robyn Miller (DPC)" userId="f36b4bc7-13c4-44bf-acc1-7766edfc66fe" providerId="ADAL" clId="{D073E758-623D-4F5B-90AA-3C54919FA4DC}"/>
    <pc:docChg chg="undo custSel modSld">
      <pc:chgData name="Robyn Miller (DPC)" userId="f36b4bc7-13c4-44bf-acc1-7766edfc66fe" providerId="ADAL" clId="{D073E758-623D-4F5B-90AA-3C54919FA4DC}" dt="2020-11-27T01:50:35.519" v="578" actId="478"/>
      <pc:docMkLst>
        <pc:docMk/>
      </pc:docMkLst>
      <pc:sldChg chg="addSp delSp">
        <pc:chgData name="Robyn Miller (DPC)" userId="f36b4bc7-13c4-44bf-acc1-7766edfc66fe" providerId="ADAL" clId="{D073E758-623D-4F5B-90AA-3C54919FA4DC}" dt="2020-11-27T01:50:35.519" v="578" actId="478"/>
        <pc:sldMkLst>
          <pc:docMk/>
          <pc:sldMk cId="2101504651" sldId="257"/>
        </pc:sldMkLst>
        <pc:spChg chg="add del">
          <ac:chgData name="Robyn Miller (DPC)" userId="f36b4bc7-13c4-44bf-acc1-7766edfc66fe" providerId="ADAL" clId="{D073E758-623D-4F5B-90AA-3C54919FA4DC}" dt="2020-11-27T01:50:35.519" v="578" actId="478"/>
          <ac:spMkLst>
            <pc:docMk/>
            <pc:sldMk cId="2101504651" sldId="257"/>
            <ac:spMk id="6" creationId="{99F858D4-AB7D-47EE-AD98-EDC5E5F8FB8D}"/>
          </ac:spMkLst>
        </pc:spChg>
      </pc:sldChg>
      <pc:sldChg chg="modCm">
        <pc:chgData name="Robyn Miller (DPC)" userId="f36b4bc7-13c4-44bf-acc1-7766edfc66fe" providerId="ADAL" clId="{D073E758-623D-4F5B-90AA-3C54919FA4DC}" dt="2020-11-27T00:54:59.495" v="3"/>
        <pc:sldMkLst>
          <pc:docMk/>
          <pc:sldMk cId="1102988947" sldId="699"/>
        </pc:sldMkLst>
      </pc:sldChg>
      <pc:sldChg chg="modSp">
        <pc:chgData name="Robyn Miller (DPC)" userId="f36b4bc7-13c4-44bf-acc1-7766edfc66fe" providerId="ADAL" clId="{D073E758-623D-4F5B-90AA-3C54919FA4DC}" dt="2020-11-27T01:37:07.619" v="573" actId="6549"/>
        <pc:sldMkLst>
          <pc:docMk/>
          <pc:sldMk cId="4206033391" sldId="701"/>
        </pc:sldMkLst>
        <pc:spChg chg="mod">
          <ac:chgData name="Robyn Miller (DPC)" userId="f36b4bc7-13c4-44bf-acc1-7766edfc66fe" providerId="ADAL" clId="{D073E758-623D-4F5B-90AA-3C54919FA4DC}" dt="2020-11-27T01:37:07.619" v="573" actId="6549"/>
          <ac:spMkLst>
            <pc:docMk/>
            <pc:sldMk cId="4206033391" sldId="701"/>
            <ac:spMk id="6" creationId="{D101966C-0CB4-4A75-959A-167F54540CEC}"/>
          </ac:spMkLst>
        </pc:spChg>
        <pc:spChg chg="mod">
          <ac:chgData name="Robyn Miller (DPC)" userId="f36b4bc7-13c4-44bf-acc1-7766edfc66fe" providerId="ADAL" clId="{D073E758-623D-4F5B-90AA-3C54919FA4DC}" dt="2020-11-27T01:21:21.311" v="358" actId="255"/>
          <ac:spMkLst>
            <pc:docMk/>
            <pc:sldMk cId="4206033391" sldId="701"/>
            <ac:spMk id="7" creationId="{FB77049F-202D-4731-B858-51226D187AEA}"/>
          </ac:spMkLst>
        </pc:spChg>
        <pc:spChg chg="mod">
          <ac:chgData name="Robyn Miller (DPC)" userId="f36b4bc7-13c4-44bf-acc1-7766edfc66fe" providerId="ADAL" clId="{D073E758-623D-4F5B-90AA-3C54919FA4DC}" dt="2020-11-27T01:18:03.052" v="346" actId="255"/>
          <ac:spMkLst>
            <pc:docMk/>
            <pc:sldMk cId="4206033391" sldId="701"/>
            <ac:spMk id="19" creationId="{CB7402D7-5D5A-431D-B9DC-49D4F9DBFB36}"/>
          </ac:spMkLst>
        </pc:spChg>
        <pc:graphicFrameChg chg="mod modGraphic">
          <ac:chgData name="Robyn Miller (DPC)" userId="f36b4bc7-13c4-44bf-acc1-7766edfc66fe" providerId="ADAL" clId="{D073E758-623D-4F5B-90AA-3C54919FA4DC}" dt="2020-11-27T01:18:34.402" v="349" actId="1076"/>
          <ac:graphicFrameMkLst>
            <pc:docMk/>
            <pc:sldMk cId="4206033391" sldId="701"/>
            <ac:graphicFrameMk id="2" creationId="{FAF1794D-B69D-49B2-82D3-5EFD1B2A5E5B}"/>
          </ac:graphicFrameMkLst>
        </pc:graphicFrameChg>
      </pc:sldChg>
      <pc:sldChg chg="modSp">
        <pc:chgData name="Robyn Miller (DPC)" userId="f36b4bc7-13c4-44bf-acc1-7766edfc66fe" providerId="ADAL" clId="{D073E758-623D-4F5B-90AA-3C54919FA4DC}" dt="2020-11-27T01:44:54.909" v="576" actId="255"/>
        <pc:sldMkLst>
          <pc:docMk/>
          <pc:sldMk cId="3107228853" sldId="722"/>
        </pc:sldMkLst>
        <pc:spChg chg="mod">
          <ac:chgData name="Robyn Miller (DPC)" userId="f36b4bc7-13c4-44bf-acc1-7766edfc66fe" providerId="ADAL" clId="{D073E758-623D-4F5B-90AA-3C54919FA4DC}" dt="2020-11-27T01:44:54.909" v="576" actId="255"/>
          <ac:spMkLst>
            <pc:docMk/>
            <pc:sldMk cId="3107228853" sldId="722"/>
            <ac:spMk id="12" creationId="{28D00D6F-3C14-4607-B4E5-A36972D91E5C}"/>
          </ac:spMkLst>
        </pc:spChg>
      </pc:sldChg>
      <pc:sldChg chg="delSp modSp">
        <pc:chgData name="Robyn Miller (DPC)" userId="f36b4bc7-13c4-44bf-acc1-7766edfc66fe" providerId="ADAL" clId="{D073E758-623D-4F5B-90AA-3C54919FA4DC}" dt="2020-11-27T01:36:59.264" v="571" actId="6549"/>
        <pc:sldMkLst>
          <pc:docMk/>
          <pc:sldMk cId="1154257723" sldId="723"/>
        </pc:sldMkLst>
        <pc:spChg chg="del mod">
          <ac:chgData name="Robyn Miller (DPC)" userId="f36b4bc7-13c4-44bf-acc1-7766edfc66fe" providerId="ADAL" clId="{D073E758-623D-4F5B-90AA-3C54919FA4DC}" dt="2020-11-27T01:25:49.298" v="454"/>
          <ac:spMkLst>
            <pc:docMk/>
            <pc:sldMk cId="1154257723" sldId="723"/>
            <ac:spMk id="3" creationId="{C180B83F-14C1-46A4-9A6C-608CCAFA7E00}"/>
          </ac:spMkLst>
        </pc:spChg>
        <pc:spChg chg="del mod">
          <ac:chgData name="Robyn Miller (DPC)" userId="f36b4bc7-13c4-44bf-acc1-7766edfc66fe" providerId="ADAL" clId="{D073E758-623D-4F5B-90AA-3C54919FA4DC}" dt="2020-11-27T01:25:49.297" v="452" actId="478"/>
          <ac:spMkLst>
            <pc:docMk/>
            <pc:sldMk cId="1154257723" sldId="723"/>
            <ac:spMk id="4" creationId="{C5EAE0C8-560C-4866-BF5B-1CA129AC01BD}"/>
          </ac:spMkLst>
        </pc:spChg>
        <pc:spChg chg="mod">
          <ac:chgData name="Robyn Miller (DPC)" userId="f36b4bc7-13c4-44bf-acc1-7766edfc66fe" providerId="ADAL" clId="{D073E758-623D-4F5B-90AA-3C54919FA4DC}" dt="2020-11-27T01:36:59.264" v="571" actId="6549"/>
          <ac:spMkLst>
            <pc:docMk/>
            <pc:sldMk cId="1154257723" sldId="723"/>
            <ac:spMk id="6" creationId="{D101966C-0CB4-4A75-959A-167F54540CEC}"/>
          </ac:spMkLst>
        </pc:spChg>
        <pc:spChg chg="mod">
          <ac:chgData name="Robyn Miller (DPC)" userId="f36b4bc7-13c4-44bf-acc1-7766edfc66fe" providerId="ADAL" clId="{D073E758-623D-4F5B-90AA-3C54919FA4DC}" dt="2020-11-27T01:25:43.695" v="450" actId="255"/>
          <ac:spMkLst>
            <pc:docMk/>
            <pc:sldMk cId="1154257723" sldId="723"/>
            <ac:spMk id="8" creationId="{85C61A52-C84D-47F0-B092-291B2E37044F}"/>
          </ac:spMkLst>
        </pc:spChg>
        <pc:spChg chg="mod">
          <ac:chgData name="Robyn Miller (DPC)" userId="f36b4bc7-13c4-44bf-acc1-7766edfc66fe" providerId="ADAL" clId="{D073E758-623D-4F5B-90AA-3C54919FA4DC}" dt="2020-11-27T01:25:20.178" v="439" actId="12"/>
          <ac:spMkLst>
            <pc:docMk/>
            <pc:sldMk cId="1154257723" sldId="723"/>
            <ac:spMk id="17" creationId="{1E7FC3C6-01F3-4918-B33B-91EA2ECC06B6}"/>
          </ac:spMkLst>
        </pc:spChg>
        <pc:spChg chg="mod">
          <ac:chgData name="Robyn Miller (DPC)" userId="f36b4bc7-13c4-44bf-acc1-7766edfc66fe" providerId="ADAL" clId="{D073E758-623D-4F5B-90AA-3C54919FA4DC}" dt="2020-11-27T01:25:58.948" v="457" actId="207"/>
          <ac:spMkLst>
            <pc:docMk/>
            <pc:sldMk cId="1154257723" sldId="723"/>
            <ac:spMk id="18" creationId="{F56F3614-E3C2-426A-8F55-87AD8DD92E13}"/>
          </ac:spMkLst>
        </pc:spChg>
      </pc:sldChg>
      <pc:sldChg chg="modSp">
        <pc:chgData name="Robyn Miller (DPC)" userId="f36b4bc7-13c4-44bf-acc1-7766edfc66fe" providerId="ADAL" clId="{D073E758-623D-4F5B-90AA-3C54919FA4DC}" dt="2020-11-27T01:36:52.345" v="569" actId="6549"/>
        <pc:sldMkLst>
          <pc:docMk/>
          <pc:sldMk cId="3674522518" sldId="725"/>
        </pc:sldMkLst>
        <pc:spChg chg="mod">
          <ac:chgData name="Robyn Miller (DPC)" userId="f36b4bc7-13c4-44bf-acc1-7766edfc66fe" providerId="ADAL" clId="{D073E758-623D-4F5B-90AA-3C54919FA4DC}" dt="2020-11-27T01:27:42.247" v="463" actId="2085"/>
          <ac:spMkLst>
            <pc:docMk/>
            <pc:sldMk cId="3674522518" sldId="725"/>
            <ac:spMk id="2" creationId="{088C2FEB-99C5-4BC6-B90A-009D8F6D7952}"/>
          </ac:spMkLst>
        </pc:spChg>
        <pc:spChg chg="mod">
          <ac:chgData name="Robyn Miller (DPC)" userId="f36b4bc7-13c4-44bf-acc1-7766edfc66fe" providerId="ADAL" clId="{D073E758-623D-4F5B-90AA-3C54919FA4DC}" dt="2020-11-27T01:36:52.345" v="569" actId="6549"/>
          <ac:spMkLst>
            <pc:docMk/>
            <pc:sldMk cId="3674522518" sldId="725"/>
            <ac:spMk id="6" creationId="{D101966C-0CB4-4A75-959A-167F54540CEC}"/>
          </ac:spMkLst>
        </pc:spChg>
        <pc:spChg chg="mod">
          <ac:chgData name="Robyn Miller (DPC)" userId="f36b4bc7-13c4-44bf-acc1-7766edfc66fe" providerId="ADAL" clId="{D073E758-623D-4F5B-90AA-3C54919FA4DC}" dt="2020-11-27T01:27:25.027" v="460" actId="14100"/>
          <ac:spMkLst>
            <pc:docMk/>
            <pc:sldMk cId="3674522518" sldId="725"/>
            <ac:spMk id="22" creationId="{B280565E-7A21-4270-AB40-2FE42187BF19}"/>
          </ac:spMkLst>
        </pc:spChg>
      </pc:sldChg>
      <pc:sldChg chg="delSp modSp">
        <pc:chgData name="Robyn Miller (DPC)" userId="f36b4bc7-13c4-44bf-acc1-7766edfc66fe" providerId="ADAL" clId="{D073E758-623D-4F5B-90AA-3C54919FA4DC}" dt="2020-11-27T01:36:45.696" v="567" actId="6549"/>
        <pc:sldMkLst>
          <pc:docMk/>
          <pc:sldMk cId="3951355417" sldId="726"/>
        </pc:sldMkLst>
        <pc:spChg chg="del mod">
          <ac:chgData name="Robyn Miller (DPC)" userId="f36b4bc7-13c4-44bf-acc1-7766edfc66fe" providerId="ADAL" clId="{D073E758-623D-4F5B-90AA-3C54919FA4DC}" dt="2020-11-27T01:30:30.274" v="494" actId="478"/>
          <ac:spMkLst>
            <pc:docMk/>
            <pc:sldMk cId="3951355417" sldId="726"/>
            <ac:spMk id="2" creationId="{3C0140CA-FA28-436E-B09A-BAA10E78E45D}"/>
          </ac:spMkLst>
        </pc:spChg>
        <pc:spChg chg="mod">
          <ac:chgData name="Robyn Miller (DPC)" userId="f36b4bc7-13c4-44bf-acc1-7766edfc66fe" providerId="ADAL" clId="{D073E758-623D-4F5B-90AA-3C54919FA4DC}" dt="2020-11-27T01:30:42.583" v="499" actId="207"/>
          <ac:spMkLst>
            <pc:docMk/>
            <pc:sldMk cId="3951355417" sldId="726"/>
            <ac:spMk id="4" creationId="{309E99D5-0407-4414-B7ED-987A981D8AF8}"/>
          </ac:spMkLst>
        </pc:spChg>
        <pc:spChg chg="mod">
          <ac:chgData name="Robyn Miller (DPC)" userId="f36b4bc7-13c4-44bf-acc1-7766edfc66fe" providerId="ADAL" clId="{D073E758-623D-4F5B-90AA-3C54919FA4DC}" dt="2020-11-27T01:36:45.696" v="567" actId="6549"/>
          <ac:spMkLst>
            <pc:docMk/>
            <pc:sldMk cId="3951355417" sldId="726"/>
            <ac:spMk id="6" creationId="{D101966C-0CB4-4A75-959A-167F54540CEC}"/>
          </ac:spMkLst>
        </pc:spChg>
        <pc:spChg chg="del mod">
          <ac:chgData name="Robyn Miller (DPC)" userId="f36b4bc7-13c4-44bf-acc1-7766edfc66fe" providerId="ADAL" clId="{D073E758-623D-4F5B-90AA-3C54919FA4DC}" dt="2020-11-27T01:31:07.451" v="509"/>
          <ac:spMkLst>
            <pc:docMk/>
            <pc:sldMk cId="3951355417" sldId="726"/>
            <ac:spMk id="9" creationId="{D1097E7C-B640-4F2D-A44B-0C8CBA7FD32E}"/>
          </ac:spMkLst>
        </pc:spChg>
        <pc:spChg chg="del mod">
          <ac:chgData name="Robyn Miller (DPC)" userId="f36b4bc7-13c4-44bf-acc1-7766edfc66fe" providerId="ADAL" clId="{D073E758-623D-4F5B-90AA-3C54919FA4DC}" dt="2020-11-27T01:31:07.450" v="507" actId="478"/>
          <ac:spMkLst>
            <pc:docMk/>
            <pc:sldMk cId="3951355417" sldId="726"/>
            <ac:spMk id="10" creationId="{44B28D15-4873-4138-81FE-51B073C1BB59}"/>
          </ac:spMkLst>
        </pc:spChg>
        <pc:spChg chg="mod">
          <ac:chgData name="Robyn Miller (DPC)" userId="f36b4bc7-13c4-44bf-acc1-7766edfc66fe" providerId="ADAL" clId="{D073E758-623D-4F5B-90AA-3C54919FA4DC}" dt="2020-11-27T01:32:39.167" v="526" actId="12"/>
          <ac:spMkLst>
            <pc:docMk/>
            <pc:sldMk cId="3951355417" sldId="726"/>
            <ac:spMk id="31" creationId="{9DF86C1D-40C2-48F9-B91E-B25ADA6D4A44}"/>
          </ac:spMkLst>
        </pc:spChg>
        <pc:spChg chg="mod">
          <ac:chgData name="Robyn Miller (DPC)" userId="f36b4bc7-13c4-44bf-acc1-7766edfc66fe" providerId="ADAL" clId="{D073E758-623D-4F5B-90AA-3C54919FA4DC}" dt="2020-11-27T01:30:58.340" v="504" actId="207"/>
          <ac:spMkLst>
            <pc:docMk/>
            <pc:sldMk cId="3951355417" sldId="726"/>
            <ac:spMk id="32" creationId="{C0BC5AFD-E107-4810-820C-C64112A4A32B}"/>
          </ac:spMkLst>
        </pc:spChg>
        <pc:spChg chg="mod">
          <ac:chgData name="Robyn Miller (DPC)" userId="f36b4bc7-13c4-44bf-acc1-7766edfc66fe" providerId="ADAL" clId="{D073E758-623D-4F5B-90AA-3C54919FA4DC}" dt="2020-11-27T01:31:26.556" v="515" actId="255"/>
          <ac:spMkLst>
            <pc:docMk/>
            <pc:sldMk cId="3951355417" sldId="726"/>
            <ac:spMk id="35" creationId="{18B19622-B1FD-4663-9580-B857B175E311}"/>
          </ac:spMkLst>
        </pc:spChg>
        <pc:spChg chg="mod">
          <ac:chgData name="Robyn Miller (DPC)" userId="f36b4bc7-13c4-44bf-acc1-7766edfc66fe" providerId="ADAL" clId="{D073E758-623D-4F5B-90AA-3C54919FA4DC}" dt="2020-11-27T01:31:56.221" v="518" actId="14100"/>
          <ac:spMkLst>
            <pc:docMk/>
            <pc:sldMk cId="3951355417" sldId="726"/>
            <ac:spMk id="48" creationId="{59696D51-B286-4FBC-BE8C-3BF39DD46C62}"/>
          </ac:spMkLst>
        </pc:spChg>
        <pc:spChg chg="mod">
          <ac:chgData name="Robyn Miller (DPC)" userId="f36b4bc7-13c4-44bf-acc1-7766edfc66fe" providerId="ADAL" clId="{D073E758-623D-4F5B-90AA-3C54919FA4DC}" dt="2020-11-27T01:32:31.414" v="525" actId="12"/>
          <ac:spMkLst>
            <pc:docMk/>
            <pc:sldMk cId="3951355417" sldId="726"/>
            <ac:spMk id="51" creationId="{B8AB3DDF-F5D3-47FF-ADC1-B0D16BC8A610}"/>
          </ac:spMkLst>
        </pc:spChg>
      </pc:sldChg>
      <pc:sldChg chg="addSp delSp modSp">
        <pc:chgData name="Robyn Miller (DPC)" userId="f36b4bc7-13c4-44bf-acc1-7766edfc66fe" providerId="ADAL" clId="{D073E758-623D-4F5B-90AA-3C54919FA4DC}" dt="2020-11-27T01:37:13.022" v="575" actId="27636"/>
        <pc:sldMkLst>
          <pc:docMk/>
          <pc:sldMk cId="1609356476" sldId="728"/>
        </pc:sldMkLst>
        <pc:spChg chg="mod">
          <ac:chgData name="Robyn Miller (DPC)" userId="f36b4bc7-13c4-44bf-acc1-7766edfc66fe" providerId="ADAL" clId="{D073E758-623D-4F5B-90AA-3C54919FA4DC}" dt="2020-11-27T01:19:09.888" v="353" actId="164"/>
          <ac:spMkLst>
            <pc:docMk/>
            <pc:sldMk cId="1609356476" sldId="728"/>
            <ac:spMk id="2" creationId="{1ABB395E-C5D9-4ABC-8DA5-FFC9C8BC0064}"/>
          </ac:spMkLst>
        </pc:spChg>
        <pc:spChg chg="mod">
          <ac:chgData name="Robyn Miller (DPC)" userId="f36b4bc7-13c4-44bf-acc1-7766edfc66fe" providerId="ADAL" clId="{D073E758-623D-4F5B-90AA-3C54919FA4DC}" dt="2020-11-27T01:37:13.022" v="575" actId="27636"/>
          <ac:spMkLst>
            <pc:docMk/>
            <pc:sldMk cId="1609356476" sldId="728"/>
            <ac:spMk id="6" creationId="{D101966C-0CB4-4A75-959A-167F54540CEC}"/>
          </ac:spMkLst>
        </pc:spChg>
        <pc:spChg chg="mod">
          <ac:chgData name="Robyn Miller (DPC)" userId="f36b4bc7-13c4-44bf-acc1-7766edfc66fe" providerId="ADAL" clId="{D073E758-623D-4F5B-90AA-3C54919FA4DC}" dt="2020-11-27T01:19:09.888" v="353" actId="164"/>
          <ac:spMkLst>
            <pc:docMk/>
            <pc:sldMk cId="1609356476" sldId="728"/>
            <ac:spMk id="7" creationId="{9E4A372B-8E03-41B0-AA55-9A6E938D7432}"/>
          </ac:spMkLst>
        </pc:spChg>
        <pc:spChg chg="mod">
          <ac:chgData name="Robyn Miller (DPC)" userId="f36b4bc7-13c4-44bf-acc1-7766edfc66fe" providerId="ADAL" clId="{D073E758-623D-4F5B-90AA-3C54919FA4DC}" dt="2020-11-27T01:19:09.888" v="353" actId="164"/>
          <ac:spMkLst>
            <pc:docMk/>
            <pc:sldMk cId="1609356476" sldId="728"/>
            <ac:spMk id="10" creationId="{0CA6238A-6829-4992-B0E2-DC804BBBC806}"/>
          </ac:spMkLst>
        </pc:spChg>
        <pc:spChg chg="mod">
          <ac:chgData name="Robyn Miller (DPC)" userId="f36b4bc7-13c4-44bf-acc1-7766edfc66fe" providerId="ADAL" clId="{D073E758-623D-4F5B-90AA-3C54919FA4DC}" dt="2020-11-27T01:19:09.888" v="353" actId="164"/>
          <ac:spMkLst>
            <pc:docMk/>
            <pc:sldMk cId="1609356476" sldId="728"/>
            <ac:spMk id="11" creationId="{18328CDF-B54C-4F7A-B971-9AB9BD4D5449}"/>
          </ac:spMkLst>
        </pc:spChg>
        <pc:spChg chg="mod">
          <ac:chgData name="Robyn Miller (DPC)" userId="f36b4bc7-13c4-44bf-acc1-7766edfc66fe" providerId="ADAL" clId="{D073E758-623D-4F5B-90AA-3C54919FA4DC}" dt="2020-11-27T01:19:09.888" v="353" actId="164"/>
          <ac:spMkLst>
            <pc:docMk/>
            <pc:sldMk cId="1609356476" sldId="728"/>
            <ac:spMk id="12" creationId="{5CA2F278-EFE4-4A7B-B270-2D02FF759D69}"/>
          </ac:spMkLst>
        </pc:spChg>
        <pc:spChg chg="mod">
          <ac:chgData name="Robyn Miller (DPC)" userId="f36b4bc7-13c4-44bf-acc1-7766edfc66fe" providerId="ADAL" clId="{D073E758-623D-4F5B-90AA-3C54919FA4DC}" dt="2020-11-27T01:19:09.888" v="353" actId="164"/>
          <ac:spMkLst>
            <pc:docMk/>
            <pc:sldMk cId="1609356476" sldId="728"/>
            <ac:spMk id="13" creationId="{46AA4481-F29F-4BB0-B489-E663ADCA774E}"/>
          </ac:spMkLst>
        </pc:spChg>
        <pc:spChg chg="mod">
          <ac:chgData name="Robyn Miller (DPC)" userId="f36b4bc7-13c4-44bf-acc1-7766edfc66fe" providerId="ADAL" clId="{D073E758-623D-4F5B-90AA-3C54919FA4DC}" dt="2020-11-27T01:19:09.888" v="353" actId="164"/>
          <ac:spMkLst>
            <pc:docMk/>
            <pc:sldMk cId="1609356476" sldId="728"/>
            <ac:spMk id="14" creationId="{2B550883-1A86-4D0E-A492-66DD90B3023B}"/>
          </ac:spMkLst>
        </pc:spChg>
        <pc:spChg chg="mod">
          <ac:chgData name="Robyn Miller (DPC)" userId="f36b4bc7-13c4-44bf-acc1-7766edfc66fe" providerId="ADAL" clId="{D073E758-623D-4F5B-90AA-3C54919FA4DC}" dt="2020-11-27T01:19:09.888" v="353" actId="164"/>
          <ac:spMkLst>
            <pc:docMk/>
            <pc:sldMk cId="1609356476" sldId="728"/>
            <ac:spMk id="15" creationId="{8F8087C0-51D9-4DF0-9D96-1B669738A2B6}"/>
          </ac:spMkLst>
        </pc:spChg>
        <pc:spChg chg="mod">
          <ac:chgData name="Robyn Miller (DPC)" userId="f36b4bc7-13c4-44bf-acc1-7766edfc66fe" providerId="ADAL" clId="{D073E758-623D-4F5B-90AA-3C54919FA4DC}" dt="2020-11-27T01:19:09.888" v="353" actId="164"/>
          <ac:spMkLst>
            <pc:docMk/>
            <pc:sldMk cId="1609356476" sldId="728"/>
            <ac:spMk id="16" creationId="{2BCCBE3D-6B7C-4BD6-ADB5-76CC4E11AC61}"/>
          </ac:spMkLst>
        </pc:spChg>
        <pc:spChg chg="mod">
          <ac:chgData name="Robyn Miller (DPC)" userId="f36b4bc7-13c4-44bf-acc1-7766edfc66fe" providerId="ADAL" clId="{D073E758-623D-4F5B-90AA-3C54919FA4DC}" dt="2020-11-27T01:19:09.888" v="353" actId="164"/>
          <ac:spMkLst>
            <pc:docMk/>
            <pc:sldMk cId="1609356476" sldId="728"/>
            <ac:spMk id="17" creationId="{17863766-0EE1-4D6D-9F58-C90901FEF4B9}"/>
          </ac:spMkLst>
        </pc:spChg>
        <pc:spChg chg="mod">
          <ac:chgData name="Robyn Miller (DPC)" userId="f36b4bc7-13c4-44bf-acc1-7766edfc66fe" providerId="ADAL" clId="{D073E758-623D-4F5B-90AA-3C54919FA4DC}" dt="2020-11-27T01:18:48.187" v="350" actId="255"/>
          <ac:spMkLst>
            <pc:docMk/>
            <pc:sldMk cId="1609356476" sldId="728"/>
            <ac:spMk id="19" creationId="{CB7402D7-5D5A-431D-B9DC-49D4F9DBFB36}"/>
          </ac:spMkLst>
        </pc:spChg>
        <pc:spChg chg="del">
          <ac:chgData name="Robyn Miller (DPC)" userId="f36b4bc7-13c4-44bf-acc1-7766edfc66fe" providerId="ADAL" clId="{D073E758-623D-4F5B-90AA-3C54919FA4DC}" dt="2020-11-27T01:19:21.801" v="355" actId="478"/>
          <ac:spMkLst>
            <pc:docMk/>
            <pc:sldMk cId="1609356476" sldId="728"/>
            <ac:spMk id="28" creationId="{A6D77483-54AC-4B17-9D07-20D4F8D28743}"/>
          </ac:spMkLst>
        </pc:spChg>
        <pc:grpChg chg="mod">
          <ac:chgData name="Robyn Miller (DPC)" userId="f36b4bc7-13c4-44bf-acc1-7766edfc66fe" providerId="ADAL" clId="{D073E758-623D-4F5B-90AA-3C54919FA4DC}" dt="2020-11-27T01:19:17.003" v="354" actId="164"/>
          <ac:grpSpMkLst>
            <pc:docMk/>
            <pc:sldMk cId="1609356476" sldId="728"/>
            <ac:grpSpMk id="3" creationId="{FFFF784F-F9BC-4CCC-8EE4-3F60F01B6D96}"/>
          </ac:grpSpMkLst>
        </pc:grpChg>
        <pc:grpChg chg="mod">
          <ac:chgData name="Robyn Miller (DPC)" userId="f36b4bc7-13c4-44bf-acc1-7766edfc66fe" providerId="ADAL" clId="{D073E758-623D-4F5B-90AA-3C54919FA4DC}" dt="2020-11-27T01:19:17.003" v="354" actId="164"/>
          <ac:grpSpMkLst>
            <pc:docMk/>
            <pc:sldMk cId="1609356476" sldId="728"/>
            <ac:grpSpMk id="4" creationId="{B07A0352-A495-44B2-8C79-901F4BDD6BCF}"/>
          </ac:grpSpMkLst>
        </pc:grpChg>
        <pc:grpChg chg="mod">
          <ac:chgData name="Robyn Miller (DPC)" userId="f36b4bc7-13c4-44bf-acc1-7766edfc66fe" providerId="ADAL" clId="{D073E758-623D-4F5B-90AA-3C54919FA4DC}" dt="2020-11-27T01:19:17.003" v="354" actId="164"/>
          <ac:grpSpMkLst>
            <pc:docMk/>
            <pc:sldMk cId="1609356476" sldId="728"/>
            <ac:grpSpMk id="5" creationId="{FA45E3EF-CA08-4265-B631-45721980C796}"/>
          </ac:grpSpMkLst>
        </pc:grpChg>
        <pc:grpChg chg="add mod">
          <ac:chgData name="Robyn Miller (DPC)" userId="f36b4bc7-13c4-44bf-acc1-7766edfc66fe" providerId="ADAL" clId="{D073E758-623D-4F5B-90AA-3C54919FA4DC}" dt="2020-11-27T01:19:17.003" v="354" actId="164"/>
          <ac:grpSpMkLst>
            <pc:docMk/>
            <pc:sldMk cId="1609356476" sldId="728"/>
            <ac:grpSpMk id="8" creationId="{47AE68A9-C552-4A9D-BA1B-84D1221BA714}"/>
          </ac:grpSpMkLst>
        </pc:grpChg>
        <pc:grpChg chg="add mod">
          <ac:chgData name="Robyn Miller (DPC)" userId="f36b4bc7-13c4-44bf-acc1-7766edfc66fe" providerId="ADAL" clId="{D073E758-623D-4F5B-90AA-3C54919FA4DC}" dt="2020-11-27T01:19:17.003" v="354" actId="164"/>
          <ac:grpSpMkLst>
            <pc:docMk/>
            <pc:sldMk cId="1609356476" sldId="728"/>
            <ac:grpSpMk id="23" creationId="{29DB95C1-1034-4D72-BA88-9021251FF70D}"/>
          </ac:grpSpMkLst>
        </pc:grpChg>
      </pc:sldChg>
      <pc:sldChg chg="delSp modSp">
        <pc:chgData name="Robyn Miller (DPC)" userId="f36b4bc7-13c4-44bf-acc1-7766edfc66fe" providerId="ADAL" clId="{D073E758-623D-4F5B-90AA-3C54919FA4DC}" dt="2020-11-27T01:36:55.730" v="570" actId="6549"/>
        <pc:sldMkLst>
          <pc:docMk/>
          <pc:sldMk cId="2826250472" sldId="730"/>
        </pc:sldMkLst>
        <pc:spChg chg="mod">
          <ac:chgData name="Robyn Miller (DPC)" userId="f36b4bc7-13c4-44bf-acc1-7766edfc66fe" providerId="ADAL" clId="{D073E758-623D-4F5B-90AA-3C54919FA4DC}" dt="2020-11-27T01:36:55.730" v="570" actId="6549"/>
          <ac:spMkLst>
            <pc:docMk/>
            <pc:sldMk cId="2826250472" sldId="730"/>
            <ac:spMk id="6" creationId="{D101966C-0CB4-4A75-959A-167F54540CEC}"/>
          </ac:spMkLst>
        </pc:spChg>
        <pc:spChg chg="mod">
          <ac:chgData name="Robyn Miller (DPC)" userId="f36b4bc7-13c4-44bf-acc1-7766edfc66fe" providerId="ADAL" clId="{D073E758-623D-4F5B-90AA-3C54919FA4DC}" dt="2020-11-27T01:27:56.303" v="465" actId="207"/>
          <ac:spMkLst>
            <pc:docMk/>
            <pc:sldMk cId="2826250472" sldId="730"/>
            <ac:spMk id="8" creationId="{84CF8E9A-5D01-4889-987F-8FBED5E3FBFC}"/>
          </ac:spMkLst>
        </pc:spChg>
        <pc:spChg chg="del mod">
          <ac:chgData name="Robyn Miller (DPC)" userId="f36b4bc7-13c4-44bf-acc1-7766edfc66fe" providerId="ADAL" clId="{D073E758-623D-4F5B-90AA-3C54919FA4DC}" dt="2020-11-27T01:24:26.512" v="426"/>
          <ac:spMkLst>
            <pc:docMk/>
            <pc:sldMk cId="2826250472" sldId="730"/>
            <ac:spMk id="9" creationId="{389B90DC-2A6B-45D6-BCCB-E2676A1012E1}"/>
          </ac:spMkLst>
        </pc:spChg>
        <pc:spChg chg="del mod">
          <ac:chgData name="Robyn Miller (DPC)" userId="f36b4bc7-13c4-44bf-acc1-7766edfc66fe" providerId="ADAL" clId="{D073E758-623D-4F5B-90AA-3C54919FA4DC}" dt="2020-11-27T01:25:12.917" v="438"/>
          <ac:spMkLst>
            <pc:docMk/>
            <pc:sldMk cId="2826250472" sldId="730"/>
            <ac:spMk id="10" creationId="{72ED9178-0B84-4E73-BA7C-BB656A7241B4}"/>
          </ac:spMkLst>
        </pc:spChg>
        <pc:spChg chg="mod">
          <ac:chgData name="Robyn Miller (DPC)" userId="f36b4bc7-13c4-44bf-acc1-7766edfc66fe" providerId="ADAL" clId="{D073E758-623D-4F5B-90AA-3C54919FA4DC}" dt="2020-11-27T01:27:58.562" v="466" actId="207"/>
          <ac:spMkLst>
            <pc:docMk/>
            <pc:sldMk cId="2826250472" sldId="730"/>
            <ac:spMk id="11" creationId="{6C2015BD-B035-4B1F-9DB5-F9B2DAA5D7D8}"/>
          </ac:spMkLst>
        </pc:spChg>
        <pc:spChg chg="mod">
          <ac:chgData name="Robyn Miller (DPC)" userId="f36b4bc7-13c4-44bf-acc1-7766edfc66fe" providerId="ADAL" clId="{D073E758-623D-4F5B-90AA-3C54919FA4DC}" dt="2020-11-27T01:27:53.832" v="464" actId="207"/>
          <ac:spMkLst>
            <pc:docMk/>
            <pc:sldMk cId="2826250472" sldId="730"/>
            <ac:spMk id="14" creationId="{861489A3-6FB2-4203-8339-4868E7CEA6A9}"/>
          </ac:spMkLst>
        </pc:spChg>
        <pc:spChg chg="mod">
          <ac:chgData name="Robyn Miller (DPC)" userId="f36b4bc7-13c4-44bf-acc1-7766edfc66fe" providerId="ADAL" clId="{D073E758-623D-4F5B-90AA-3C54919FA4DC}" dt="2020-11-27T01:22:04.702" v="362" actId="255"/>
          <ac:spMkLst>
            <pc:docMk/>
            <pc:sldMk cId="2826250472" sldId="730"/>
            <ac:spMk id="16" creationId="{36EAB58C-684A-4098-B6D3-E1BA4F4E5B35}"/>
          </ac:spMkLst>
        </pc:spChg>
        <pc:spChg chg="del mod">
          <ac:chgData name="Robyn Miller (DPC)" userId="f36b4bc7-13c4-44bf-acc1-7766edfc66fe" providerId="ADAL" clId="{D073E758-623D-4F5B-90AA-3C54919FA4DC}" dt="2020-11-27T01:23:24.021" v="394"/>
          <ac:spMkLst>
            <pc:docMk/>
            <pc:sldMk cId="2826250472" sldId="730"/>
            <ac:spMk id="21" creationId="{52811021-5E6E-4CEE-99DF-58D7227F1F69}"/>
          </ac:spMkLst>
        </pc:spChg>
        <pc:spChg chg="mod">
          <ac:chgData name="Robyn Miller (DPC)" userId="f36b4bc7-13c4-44bf-acc1-7766edfc66fe" providerId="ADAL" clId="{D073E758-623D-4F5B-90AA-3C54919FA4DC}" dt="2020-11-27T01:25:10.032" v="436" actId="12"/>
          <ac:spMkLst>
            <pc:docMk/>
            <pc:sldMk cId="2826250472" sldId="730"/>
            <ac:spMk id="65" creationId="{081C1E69-0BB1-47F1-8BA5-FF9E98AA0DE1}"/>
          </ac:spMkLst>
        </pc:spChg>
        <pc:picChg chg="mod">
          <ac:chgData name="Robyn Miller (DPC)" userId="f36b4bc7-13c4-44bf-acc1-7766edfc66fe" providerId="ADAL" clId="{D073E758-623D-4F5B-90AA-3C54919FA4DC}" dt="2020-11-27T01:23:04.545" v="387" actId="1036"/>
          <ac:picMkLst>
            <pc:docMk/>
            <pc:sldMk cId="2826250472" sldId="730"/>
            <ac:picMk id="26" creationId="{775512C3-CE69-4484-AA2D-F06D19BC019C}"/>
          </ac:picMkLst>
        </pc:picChg>
      </pc:sldChg>
      <pc:sldChg chg="delSp modSp addCm">
        <pc:chgData name="Robyn Miller (DPC)" userId="f36b4bc7-13c4-44bf-acc1-7766edfc66fe" providerId="ADAL" clId="{D073E758-623D-4F5B-90AA-3C54919FA4DC}" dt="2020-11-27T01:36:48.770" v="568" actId="6549"/>
        <pc:sldMkLst>
          <pc:docMk/>
          <pc:sldMk cId="182027301" sldId="731"/>
        </pc:sldMkLst>
        <pc:spChg chg="mod">
          <ac:chgData name="Robyn Miller (DPC)" userId="f36b4bc7-13c4-44bf-acc1-7766edfc66fe" providerId="ADAL" clId="{D073E758-623D-4F5B-90AA-3C54919FA4DC}" dt="2020-11-27T01:28:25.506" v="469" actId="1076"/>
          <ac:spMkLst>
            <pc:docMk/>
            <pc:sldMk cId="182027301" sldId="731"/>
            <ac:spMk id="4" creationId="{D20BD63F-D47E-414F-A399-0F1C9BBB743C}"/>
          </ac:spMkLst>
        </pc:spChg>
        <pc:spChg chg="del mod">
          <ac:chgData name="Robyn Miller (DPC)" userId="f36b4bc7-13c4-44bf-acc1-7766edfc66fe" providerId="ADAL" clId="{D073E758-623D-4F5B-90AA-3C54919FA4DC}" dt="2020-11-27T01:28:58.377" v="485" actId="478"/>
          <ac:spMkLst>
            <pc:docMk/>
            <pc:sldMk cId="182027301" sldId="731"/>
            <ac:spMk id="5" creationId="{85E4BD3C-0CA8-4434-B19A-4C0881A9AE2D}"/>
          </ac:spMkLst>
        </pc:spChg>
        <pc:spChg chg="mod">
          <ac:chgData name="Robyn Miller (DPC)" userId="f36b4bc7-13c4-44bf-acc1-7766edfc66fe" providerId="ADAL" clId="{D073E758-623D-4F5B-90AA-3C54919FA4DC}" dt="2020-11-27T01:36:48.770" v="568" actId="6549"/>
          <ac:spMkLst>
            <pc:docMk/>
            <pc:sldMk cId="182027301" sldId="731"/>
            <ac:spMk id="6" creationId="{D101966C-0CB4-4A75-959A-167F54540CEC}"/>
          </ac:spMkLst>
        </pc:spChg>
        <pc:spChg chg="mod">
          <ac:chgData name="Robyn Miller (DPC)" userId="f36b4bc7-13c4-44bf-acc1-7766edfc66fe" providerId="ADAL" clId="{D073E758-623D-4F5B-90AA-3C54919FA4DC}" dt="2020-11-27T01:34:13.683" v="532" actId="1076"/>
          <ac:spMkLst>
            <pc:docMk/>
            <pc:sldMk cId="182027301" sldId="731"/>
            <ac:spMk id="18" creationId="{DFEB189C-5F92-46F0-A5C0-9E992D68C748}"/>
          </ac:spMkLst>
        </pc:spChg>
        <pc:spChg chg="mod">
          <ac:chgData name="Robyn Miller (DPC)" userId="f36b4bc7-13c4-44bf-acc1-7766edfc66fe" providerId="ADAL" clId="{D073E758-623D-4F5B-90AA-3C54919FA4DC}" dt="2020-11-27T01:28:53.062" v="483" actId="3064"/>
          <ac:spMkLst>
            <pc:docMk/>
            <pc:sldMk cId="182027301" sldId="731"/>
            <ac:spMk id="31" creationId="{929364CD-2203-41E2-9519-59FD62C0BCF3}"/>
          </ac:spMkLst>
        </pc:spChg>
        <pc:spChg chg="mod">
          <ac:chgData name="Robyn Miller (DPC)" userId="f36b4bc7-13c4-44bf-acc1-7766edfc66fe" providerId="ADAL" clId="{D073E758-623D-4F5B-90AA-3C54919FA4DC}" dt="2020-11-27T01:29:10.549" v="489" actId="255"/>
          <ac:spMkLst>
            <pc:docMk/>
            <pc:sldMk cId="182027301" sldId="731"/>
            <ac:spMk id="38" creationId="{B1265986-8EA4-4812-BEAF-9BA13C95C574}"/>
          </ac:spMkLst>
        </pc:spChg>
      </pc:sldChg>
      <pc:sldChg chg="modSp">
        <pc:chgData name="Robyn Miller (DPC)" userId="f36b4bc7-13c4-44bf-acc1-7766edfc66fe" providerId="ADAL" clId="{D073E758-623D-4F5B-90AA-3C54919FA4DC}" dt="2020-11-27T01:36:42.229" v="566" actId="6549"/>
        <pc:sldMkLst>
          <pc:docMk/>
          <pc:sldMk cId="3982403360" sldId="732"/>
        </pc:sldMkLst>
        <pc:spChg chg="mod">
          <ac:chgData name="Robyn Miller (DPC)" userId="f36b4bc7-13c4-44bf-acc1-7766edfc66fe" providerId="ADAL" clId="{D073E758-623D-4F5B-90AA-3C54919FA4DC}" dt="2020-11-27T01:36:42.229" v="566" actId="6549"/>
          <ac:spMkLst>
            <pc:docMk/>
            <pc:sldMk cId="3982403360" sldId="732"/>
            <ac:spMk id="2" creationId="{D5D3F106-7384-4937-9A62-2E6B324969B2}"/>
          </ac:spMkLst>
        </pc:spChg>
        <pc:spChg chg="mod">
          <ac:chgData name="Robyn Miller (DPC)" userId="f36b4bc7-13c4-44bf-acc1-7766edfc66fe" providerId="ADAL" clId="{D073E758-623D-4F5B-90AA-3C54919FA4DC}" dt="2020-11-27T01:33:10.997" v="529" actId="255"/>
          <ac:spMkLst>
            <pc:docMk/>
            <pc:sldMk cId="3982403360" sldId="732"/>
            <ac:spMk id="4" creationId="{0C1AFE0D-B243-4EC1-A801-B9EF14BB7B08}"/>
          </ac:spMkLst>
        </pc:spChg>
        <pc:spChg chg="mod">
          <ac:chgData name="Robyn Miller (DPC)" userId="f36b4bc7-13c4-44bf-acc1-7766edfc66fe" providerId="ADAL" clId="{D073E758-623D-4F5B-90AA-3C54919FA4DC}" dt="2020-11-27T01:32:56.423" v="527" actId="12"/>
          <ac:spMkLst>
            <pc:docMk/>
            <pc:sldMk cId="3982403360" sldId="732"/>
            <ac:spMk id="47" creationId="{15560661-089C-45F4-9DA9-A5F7AE423B26}"/>
          </ac:spMkLst>
        </pc:spChg>
      </pc:sldChg>
      <pc:sldChg chg="addSp delSp modSp">
        <pc:chgData name="Robyn Miller (DPC)" userId="f36b4bc7-13c4-44bf-acc1-7766edfc66fe" providerId="ADAL" clId="{D073E758-623D-4F5B-90AA-3C54919FA4DC}" dt="2020-11-27T01:19:47.690" v="356" actId="255"/>
        <pc:sldMkLst>
          <pc:docMk/>
          <pc:sldMk cId="1149696667" sldId="750"/>
        </pc:sldMkLst>
        <pc:spChg chg="add del mod">
          <ac:chgData name="Robyn Miller (DPC)" userId="f36b4bc7-13c4-44bf-acc1-7766edfc66fe" providerId="ADAL" clId="{D073E758-623D-4F5B-90AA-3C54919FA4DC}" dt="2020-11-27T01:14:32.063" v="290" actId="255"/>
          <ac:spMkLst>
            <pc:docMk/>
            <pc:sldMk cId="1149696667" sldId="750"/>
            <ac:spMk id="2" creationId="{DD49FF2E-980D-44F2-8A75-426D374DB4C8}"/>
          </ac:spMkLst>
        </pc:spChg>
        <pc:spChg chg="mod">
          <ac:chgData name="Robyn Miller (DPC)" userId="f36b4bc7-13c4-44bf-acc1-7766edfc66fe" providerId="ADAL" clId="{D073E758-623D-4F5B-90AA-3C54919FA4DC}" dt="2020-11-27T01:19:47.690" v="356" actId="255"/>
          <ac:spMkLst>
            <pc:docMk/>
            <pc:sldMk cId="1149696667" sldId="750"/>
            <ac:spMk id="6" creationId="{D101966C-0CB4-4A75-959A-167F54540CEC}"/>
          </ac:spMkLst>
        </pc:spChg>
        <pc:spChg chg="mod">
          <ac:chgData name="Robyn Miller (DPC)" userId="f36b4bc7-13c4-44bf-acc1-7766edfc66fe" providerId="ADAL" clId="{D073E758-623D-4F5B-90AA-3C54919FA4DC}" dt="2020-11-27T01:14:35.884" v="291" actId="108"/>
          <ac:spMkLst>
            <pc:docMk/>
            <pc:sldMk cId="1149696667" sldId="750"/>
            <ac:spMk id="19" creationId="{E6DA4C5D-985E-4035-A5DC-94D610CD3C0E}"/>
          </ac:spMkLst>
        </pc:spChg>
        <pc:spChg chg="mod">
          <ac:chgData name="Robyn Miller (DPC)" userId="f36b4bc7-13c4-44bf-acc1-7766edfc66fe" providerId="ADAL" clId="{D073E758-623D-4F5B-90AA-3C54919FA4DC}" dt="2020-11-27T01:14:38.422" v="292" actId="108"/>
          <ac:spMkLst>
            <pc:docMk/>
            <pc:sldMk cId="1149696667" sldId="750"/>
            <ac:spMk id="22" creationId="{62828291-0BD5-400B-B3B9-913431537876}"/>
          </ac:spMkLst>
        </pc:spChg>
        <pc:spChg chg="mod">
          <ac:chgData name="Robyn Miller (DPC)" userId="f36b4bc7-13c4-44bf-acc1-7766edfc66fe" providerId="ADAL" clId="{D073E758-623D-4F5B-90AA-3C54919FA4DC}" dt="2020-11-27T01:14:14.047" v="285" actId="2711"/>
          <ac:spMkLst>
            <pc:docMk/>
            <pc:sldMk cId="1149696667" sldId="750"/>
            <ac:spMk id="23" creationId="{6D852F37-6CA0-4B28-B420-95272220E5A0}"/>
          </ac:spMkLst>
        </pc:spChg>
        <pc:spChg chg="mod">
          <ac:chgData name="Robyn Miller (DPC)" userId="f36b4bc7-13c4-44bf-acc1-7766edfc66fe" providerId="ADAL" clId="{D073E758-623D-4F5B-90AA-3C54919FA4DC}" dt="2020-11-27T01:17:51.562" v="345" actId="255"/>
          <ac:spMkLst>
            <pc:docMk/>
            <pc:sldMk cId="1149696667" sldId="750"/>
            <ac:spMk id="31" creationId="{9DF86C1D-40C2-48F9-B91E-B25ADA6D4A44}"/>
          </ac:spMkLst>
        </pc:spChg>
        <pc:spChg chg="del">
          <ac:chgData name="Robyn Miller (DPC)" userId="f36b4bc7-13c4-44bf-acc1-7766edfc66fe" providerId="ADAL" clId="{D073E758-623D-4F5B-90AA-3C54919FA4DC}" dt="2020-11-27T00:57:46.512" v="69" actId="478"/>
          <ac:spMkLst>
            <pc:docMk/>
            <pc:sldMk cId="1149696667" sldId="750"/>
            <ac:spMk id="42" creationId="{BCC9EA0C-8336-4DD8-BBCD-7EACE27E812B}"/>
          </ac:spMkLst>
        </pc:spChg>
        <pc:spChg chg="del">
          <ac:chgData name="Robyn Miller (DPC)" userId="f36b4bc7-13c4-44bf-acc1-7766edfc66fe" providerId="ADAL" clId="{D073E758-623D-4F5B-90AA-3C54919FA4DC}" dt="2020-11-27T00:57:58.424" v="83" actId="478"/>
          <ac:spMkLst>
            <pc:docMk/>
            <pc:sldMk cId="1149696667" sldId="750"/>
            <ac:spMk id="45" creationId="{5D2C46B1-A547-4D02-88A2-145A28CF61BA}"/>
          </ac:spMkLst>
        </pc:spChg>
        <pc:spChg chg="del">
          <ac:chgData name="Robyn Miller (DPC)" userId="f36b4bc7-13c4-44bf-acc1-7766edfc66fe" providerId="ADAL" clId="{D073E758-623D-4F5B-90AA-3C54919FA4DC}" dt="2020-11-27T00:58:08.992" v="101" actId="478"/>
          <ac:spMkLst>
            <pc:docMk/>
            <pc:sldMk cId="1149696667" sldId="750"/>
            <ac:spMk id="46" creationId="{DA07F6DD-D744-45A9-B3E4-32B13046780E}"/>
          </ac:spMkLst>
        </pc:spChg>
        <pc:spChg chg="del mod">
          <ac:chgData name="Robyn Miller (DPC)" userId="f36b4bc7-13c4-44bf-acc1-7766edfc66fe" providerId="ADAL" clId="{D073E758-623D-4F5B-90AA-3C54919FA4DC}" dt="2020-11-27T00:57:09.971" v="35" actId="478"/>
          <ac:spMkLst>
            <pc:docMk/>
            <pc:sldMk cId="1149696667" sldId="750"/>
            <ac:spMk id="49" creationId="{291EE3A5-1410-480C-A9FA-F6910242F2E2}"/>
          </ac:spMkLst>
        </pc:spChg>
        <pc:spChg chg="mod">
          <ac:chgData name="Robyn Miller (DPC)" userId="f36b4bc7-13c4-44bf-acc1-7766edfc66fe" providerId="ADAL" clId="{D073E758-623D-4F5B-90AA-3C54919FA4DC}" dt="2020-11-27T01:17:34.824" v="344" actId="555"/>
          <ac:spMkLst>
            <pc:docMk/>
            <pc:sldMk cId="1149696667" sldId="750"/>
            <ac:spMk id="58" creationId="{F03EBC98-D738-49FD-8C7D-17661F25B58A}"/>
          </ac:spMkLst>
        </pc:spChg>
        <pc:spChg chg="mod">
          <ac:chgData name="Robyn Miller (DPC)" userId="f36b4bc7-13c4-44bf-acc1-7766edfc66fe" providerId="ADAL" clId="{D073E758-623D-4F5B-90AA-3C54919FA4DC}" dt="2020-11-27T01:17:34.824" v="344" actId="555"/>
          <ac:spMkLst>
            <pc:docMk/>
            <pc:sldMk cId="1149696667" sldId="750"/>
            <ac:spMk id="67" creationId="{908E2915-1FFB-4A87-8174-D6D17272D6AA}"/>
          </ac:spMkLst>
        </pc:spChg>
        <pc:spChg chg="mod">
          <ac:chgData name="Robyn Miller (DPC)" userId="f36b4bc7-13c4-44bf-acc1-7766edfc66fe" providerId="ADAL" clId="{D073E758-623D-4F5B-90AA-3C54919FA4DC}" dt="2020-11-27T00:59:13.721" v="114" actId="14100"/>
          <ac:spMkLst>
            <pc:docMk/>
            <pc:sldMk cId="1149696667" sldId="750"/>
            <ac:spMk id="68" creationId="{C291E565-EE85-4498-A462-7C49052ACBCD}"/>
          </ac:spMkLst>
        </pc:spChg>
        <pc:spChg chg="mod">
          <ac:chgData name="Robyn Miller (DPC)" userId="f36b4bc7-13c4-44bf-acc1-7766edfc66fe" providerId="ADAL" clId="{D073E758-623D-4F5B-90AA-3C54919FA4DC}" dt="2020-11-27T01:15:05.293" v="296" actId="1076"/>
          <ac:spMkLst>
            <pc:docMk/>
            <pc:sldMk cId="1149696667" sldId="750"/>
            <ac:spMk id="71" creationId="{57576415-8DC0-44A2-9369-472357F97E25}"/>
          </ac:spMkLst>
        </pc:spChg>
        <pc:spChg chg="mod">
          <ac:chgData name="Robyn Miller (DPC)" userId="f36b4bc7-13c4-44bf-acc1-7766edfc66fe" providerId="ADAL" clId="{D073E758-623D-4F5B-90AA-3C54919FA4DC}" dt="2020-11-27T01:14:56.264" v="294" actId="1076"/>
          <ac:spMkLst>
            <pc:docMk/>
            <pc:sldMk cId="1149696667" sldId="750"/>
            <ac:spMk id="72" creationId="{127200AD-672A-4861-A458-330834A6A293}"/>
          </ac:spMkLst>
        </pc:spChg>
        <pc:spChg chg="mod">
          <ac:chgData name="Robyn Miller (DPC)" userId="f36b4bc7-13c4-44bf-acc1-7766edfc66fe" providerId="ADAL" clId="{D073E758-623D-4F5B-90AA-3C54919FA4DC}" dt="2020-11-27T01:15:46.049" v="305" actId="1076"/>
          <ac:spMkLst>
            <pc:docMk/>
            <pc:sldMk cId="1149696667" sldId="750"/>
            <ac:spMk id="83" creationId="{A27FA638-4F71-4B3A-A6EA-35D69DD2DC47}"/>
          </ac:spMkLst>
        </pc:spChg>
        <pc:spChg chg="mod">
          <ac:chgData name="Robyn Miller (DPC)" userId="f36b4bc7-13c4-44bf-acc1-7766edfc66fe" providerId="ADAL" clId="{D073E758-623D-4F5B-90AA-3C54919FA4DC}" dt="2020-11-27T01:15:28.211" v="303" actId="1076"/>
          <ac:spMkLst>
            <pc:docMk/>
            <pc:sldMk cId="1149696667" sldId="750"/>
            <ac:spMk id="84" creationId="{BD25715C-9F47-4948-9BD2-607E6F76D1BE}"/>
          </ac:spMkLst>
        </pc:spChg>
        <pc:spChg chg="mod">
          <ac:chgData name="Robyn Miller (DPC)" userId="f36b4bc7-13c4-44bf-acc1-7766edfc66fe" providerId="ADAL" clId="{D073E758-623D-4F5B-90AA-3C54919FA4DC}" dt="2020-11-27T00:59:10.329" v="113" actId="14100"/>
          <ac:spMkLst>
            <pc:docMk/>
            <pc:sldMk cId="1149696667" sldId="750"/>
            <ac:spMk id="102" creationId="{58622AB8-1BD8-47CB-82B5-AE2E482E8D0E}"/>
          </ac:spMkLst>
        </pc:spChg>
        <pc:spChg chg="mod">
          <ac:chgData name="Robyn Miller (DPC)" userId="f36b4bc7-13c4-44bf-acc1-7766edfc66fe" providerId="ADAL" clId="{D073E758-623D-4F5B-90AA-3C54919FA4DC}" dt="2020-11-27T01:15:50.667" v="306" actId="1076"/>
          <ac:spMkLst>
            <pc:docMk/>
            <pc:sldMk cId="1149696667" sldId="750"/>
            <ac:spMk id="107" creationId="{93678806-3934-4B13-9C60-7B2C52A0E94C}"/>
          </ac:spMkLst>
        </pc:spChg>
        <pc:spChg chg="mod">
          <ac:chgData name="Robyn Miller (DPC)" userId="f36b4bc7-13c4-44bf-acc1-7766edfc66fe" providerId="ADAL" clId="{D073E758-623D-4F5B-90AA-3C54919FA4DC}" dt="2020-11-27T01:16:54.488" v="319" actId="1076"/>
          <ac:spMkLst>
            <pc:docMk/>
            <pc:sldMk cId="1149696667" sldId="750"/>
            <ac:spMk id="108" creationId="{85677316-3209-4CED-B774-9917DB7919F8}"/>
          </ac:spMkLst>
        </pc:spChg>
        <pc:spChg chg="mod">
          <ac:chgData name="Robyn Miller (DPC)" userId="f36b4bc7-13c4-44bf-acc1-7766edfc66fe" providerId="ADAL" clId="{D073E758-623D-4F5B-90AA-3C54919FA4DC}" dt="2020-11-27T01:17:06.473" v="343" actId="1036"/>
          <ac:spMkLst>
            <pc:docMk/>
            <pc:sldMk cId="1149696667" sldId="750"/>
            <ac:spMk id="114" creationId="{6033ABC8-2003-4B43-BF3D-810BAD2FF118}"/>
          </ac:spMkLst>
        </pc:spChg>
        <pc:spChg chg="mod">
          <ac:chgData name="Robyn Miller (DPC)" userId="f36b4bc7-13c4-44bf-acc1-7766edfc66fe" providerId="ADAL" clId="{D073E758-623D-4F5B-90AA-3C54919FA4DC}" dt="2020-11-27T01:17:06.473" v="343" actId="1036"/>
          <ac:spMkLst>
            <pc:docMk/>
            <pc:sldMk cId="1149696667" sldId="750"/>
            <ac:spMk id="115" creationId="{58E51C84-60DA-4AF4-8B59-4C8C821B4149}"/>
          </ac:spMkLst>
        </pc:spChg>
        <pc:spChg chg="mod">
          <ac:chgData name="Robyn Miller (DPC)" userId="f36b4bc7-13c4-44bf-acc1-7766edfc66fe" providerId="ADAL" clId="{D073E758-623D-4F5B-90AA-3C54919FA4DC}" dt="2020-11-27T01:17:06.473" v="343" actId="1036"/>
          <ac:spMkLst>
            <pc:docMk/>
            <pc:sldMk cId="1149696667" sldId="750"/>
            <ac:spMk id="116" creationId="{AAD1DB5B-F2F5-4D92-81B8-7476C8F1DCA9}"/>
          </ac:spMkLst>
        </pc:spChg>
        <pc:spChg chg="mod">
          <ac:chgData name="Robyn Miller (DPC)" userId="f36b4bc7-13c4-44bf-acc1-7766edfc66fe" providerId="ADAL" clId="{D073E758-623D-4F5B-90AA-3C54919FA4DC}" dt="2020-11-27T01:17:06.473" v="343" actId="1036"/>
          <ac:spMkLst>
            <pc:docMk/>
            <pc:sldMk cId="1149696667" sldId="750"/>
            <ac:spMk id="117" creationId="{4CDEA137-A5F5-4360-A7A9-119861C55713}"/>
          </ac:spMkLst>
        </pc:spChg>
        <pc:spChg chg="mod">
          <ac:chgData name="Robyn Miller (DPC)" userId="f36b4bc7-13c4-44bf-acc1-7766edfc66fe" providerId="ADAL" clId="{D073E758-623D-4F5B-90AA-3C54919FA4DC}" dt="2020-11-27T01:17:06.473" v="343" actId="1036"/>
          <ac:spMkLst>
            <pc:docMk/>
            <pc:sldMk cId="1149696667" sldId="750"/>
            <ac:spMk id="118" creationId="{EC139A65-D381-4548-B73C-9B3A83DAE62B}"/>
          </ac:spMkLst>
        </pc:spChg>
        <pc:spChg chg="mod">
          <ac:chgData name="Robyn Miller (DPC)" userId="f36b4bc7-13c4-44bf-acc1-7766edfc66fe" providerId="ADAL" clId="{D073E758-623D-4F5B-90AA-3C54919FA4DC}" dt="2020-11-27T01:17:06.473" v="343" actId="1036"/>
          <ac:spMkLst>
            <pc:docMk/>
            <pc:sldMk cId="1149696667" sldId="750"/>
            <ac:spMk id="119" creationId="{0E8B8D01-F4E5-41C6-A8CB-6AEF6B5A7B31}"/>
          </ac:spMkLst>
        </pc:spChg>
        <pc:spChg chg="mod">
          <ac:chgData name="Robyn Miller (DPC)" userId="f36b4bc7-13c4-44bf-acc1-7766edfc66fe" providerId="ADAL" clId="{D073E758-623D-4F5B-90AA-3C54919FA4DC}" dt="2020-11-27T01:17:06.473" v="343" actId="1036"/>
          <ac:spMkLst>
            <pc:docMk/>
            <pc:sldMk cId="1149696667" sldId="750"/>
            <ac:spMk id="120" creationId="{3EDC9E71-043B-46E9-A026-400A12896A35}"/>
          </ac:spMkLst>
        </pc:spChg>
        <pc:spChg chg="mod">
          <ac:chgData name="Robyn Miller (DPC)" userId="f36b4bc7-13c4-44bf-acc1-7766edfc66fe" providerId="ADAL" clId="{D073E758-623D-4F5B-90AA-3C54919FA4DC}" dt="2020-11-27T01:17:06.473" v="343" actId="1036"/>
          <ac:spMkLst>
            <pc:docMk/>
            <pc:sldMk cId="1149696667" sldId="750"/>
            <ac:spMk id="121" creationId="{C2854045-B38D-43BB-838F-2C1026DF8671}"/>
          </ac:spMkLst>
        </pc:spChg>
        <pc:picChg chg="add del mod">
          <ac:chgData name="Robyn Miller (DPC)" userId="f36b4bc7-13c4-44bf-acc1-7766edfc66fe" providerId="ADAL" clId="{D073E758-623D-4F5B-90AA-3C54919FA4DC}" dt="2020-11-27T01:03:10.872" v="134" actId="478"/>
          <ac:picMkLst>
            <pc:docMk/>
            <pc:sldMk cId="1149696667" sldId="750"/>
            <ac:picMk id="4" creationId="{9A08190A-3BDD-4357-8AD6-0C17ABDE170A}"/>
          </ac:picMkLst>
        </pc:picChg>
        <pc:picChg chg="add mod">
          <ac:chgData name="Robyn Miller (DPC)" userId="f36b4bc7-13c4-44bf-acc1-7766edfc66fe" providerId="ADAL" clId="{D073E758-623D-4F5B-90AA-3C54919FA4DC}" dt="2020-11-27T01:13:03.331" v="272" actId="1038"/>
          <ac:picMkLst>
            <pc:docMk/>
            <pc:sldMk cId="1149696667" sldId="750"/>
            <ac:picMk id="7" creationId="{1BA11AA3-04EC-4553-B341-CF9ECC7EB681}"/>
          </ac:picMkLst>
        </pc:picChg>
        <pc:picChg chg="add mod">
          <ac:chgData name="Robyn Miller (DPC)" userId="f36b4bc7-13c4-44bf-acc1-7766edfc66fe" providerId="ADAL" clId="{D073E758-623D-4F5B-90AA-3C54919FA4DC}" dt="2020-11-27T01:12:29.536" v="258" actId="1076"/>
          <ac:picMkLst>
            <pc:docMk/>
            <pc:sldMk cId="1149696667" sldId="750"/>
            <ac:picMk id="39" creationId="{E2AE4D4E-0B0C-4D8E-8A46-A6455430537F}"/>
          </ac:picMkLst>
        </pc:picChg>
        <pc:picChg chg="add mod">
          <ac:chgData name="Robyn Miller (DPC)" userId="f36b4bc7-13c4-44bf-acc1-7766edfc66fe" providerId="ADAL" clId="{D073E758-623D-4F5B-90AA-3C54919FA4DC}" dt="2020-11-27T01:12:36.612" v="261" actId="1076"/>
          <ac:picMkLst>
            <pc:docMk/>
            <pc:sldMk cId="1149696667" sldId="750"/>
            <ac:picMk id="40" creationId="{DB5B690D-93A7-4462-974A-D805C4D908F4}"/>
          </ac:picMkLst>
        </pc:picChg>
        <pc:picChg chg="add mod">
          <ac:chgData name="Robyn Miller (DPC)" userId="f36b4bc7-13c4-44bf-acc1-7766edfc66fe" providerId="ADAL" clId="{D073E758-623D-4F5B-90AA-3C54919FA4DC}" dt="2020-11-27T01:13:03.331" v="272" actId="1038"/>
          <ac:picMkLst>
            <pc:docMk/>
            <pc:sldMk cId="1149696667" sldId="750"/>
            <ac:picMk id="41" creationId="{7C72CEE5-FCF3-477E-ACB4-BB315F4985B2}"/>
          </ac:picMkLst>
        </pc:picChg>
        <pc:cxnChg chg="del mod">
          <ac:chgData name="Robyn Miller (DPC)" userId="f36b4bc7-13c4-44bf-acc1-7766edfc66fe" providerId="ADAL" clId="{D073E758-623D-4F5B-90AA-3C54919FA4DC}" dt="2020-11-27T01:03:13.719" v="136" actId="478"/>
          <ac:cxnSpMkLst>
            <pc:docMk/>
            <pc:sldMk cId="1149696667" sldId="750"/>
            <ac:cxnSpMk id="10" creationId="{420A4958-125B-4AC9-8CA8-28A1517272AE}"/>
          </ac:cxnSpMkLst>
        </pc:cxnChg>
        <pc:cxnChg chg="add del mod">
          <ac:chgData name="Robyn Miller (DPC)" userId="f36b4bc7-13c4-44bf-acc1-7766edfc66fe" providerId="ADAL" clId="{D073E758-623D-4F5B-90AA-3C54919FA4DC}" dt="2020-11-27T01:06:54.755" v="191" actId="478"/>
          <ac:cxnSpMkLst>
            <pc:docMk/>
            <pc:sldMk cId="1149696667" sldId="750"/>
            <ac:cxnSpMk id="11" creationId="{1BD99DCF-D5F0-488B-9840-7973EE155C1C}"/>
          </ac:cxnSpMkLst>
        </pc:cxnChg>
        <pc:cxnChg chg="add del mod">
          <ac:chgData name="Robyn Miller (DPC)" userId="f36b4bc7-13c4-44bf-acc1-7766edfc66fe" providerId="ADAL" clId="{D073E758-623D-4F5B-90AA-3C54919FA4DC}" dt="2020-11-27T01:10:38.078" v="236" actId="478"/>
          <ac:cxnSpMkLst>
            <pc:docMk/>
            <pc:sldMk cId="1149696667" sldId="750"/>
            <ac:cxnSpMk id="14" creationId="{51B7FC4F-E497-4B0B-B292-42EEAF1CC3C6}"/>
          </ac:cxnSpMkLst>
        </pc:cxnChg>
        <pc:cxnChg chg="add del mod">
          <ac:chgData name="Robyn Miller (DPC)" userId="f36b4bc7-13c4-44bf-acc1-7766edfc66fe" providerId="ADAL" clId="{D073E758-623D-4F5B-90AA-3C54919FA4DC}" dt="2020-11-27T01:10:32.121" v="232" actId="478"/>
          <ac:cxnSpMkLst>
            <pc:docMk/>
            <pc:sldMk cId="1149696667" sldId="750"/>
            <ac:cxnSpMk id="16" creationId="{53780AB7-C3B1-4BD1-9D07-87BAAAFEC9C2}"/>
          </ac:cxnSpMkLst>
        </pc:cxnChg>
        <pc:cxnChg chg="add del mod">
          <ac:chgData name="Robyn Miller (DPC)" userId="f36b4bc7-13c4-44bf-acc1-7766edfc66fe" providerId="ADAL" clId="{D073E758-623D-4F5B-90AA-3C54919FA4DC}" dt="2020-11-27T01:15:39.193" v="304" actId="478"/>
          <ac:cxnSpMkLst>
            <pc:docMk/>
            <pc:sldMk cId="1149696667" sldId="750"/>
            <ac:cxnSpMk id="18" creationId="{F3669844-37FC-42E0-B0E8-7BC2ED34F55D}"/>
          </ac:cxnSpMkLst>
        </pc:cxnChg>
        <pc:cxnChg chg="del mod">
          <ac:chgData name="Robyn Miller (DPC)" userId="f36b4bc7-13c4-44bf-acc1-7766edfc66fe" providerId="ADAL" clId="{D073E758-623D-4F5B-90AA-3C54919FA4DC}" dt="2020-11-27T01:03:15.219" v="137" actId="478"/>
          <ac:cxnSpMkLst>
            <pc:docMk/>
            <pc:sldMk cId="1149696667" sldId="750"/>
            <ac:cxnSpMk id="32" creationId="{07C08211-FD65-4975-A27D-A24C452AC8A0}"/>
          </ac:cxnSpMkLst>
        </pc:cxnChg>
        <pc:cxnChg chg="del mod">
          <ac:chgData name="Robyn Miller (DPC)" userId="f36b4bc7-13c4-44bf-acc1-7766edfc66fe" providerId="ADAL" clId="{D073E758-623D-4F5B-90AA-3C54919FA4DC}" dt="2020-11-27T01:03:16.763" v="138" actId="478"/>
          <ac:cxnSpMkLst>
            <pc:docMk/>
            <pc:sldMk cId="1149696667" sldId="750"/>
            <ac:cxnSpMk id="33" creationId="{857E8A54-84B5-4357-859F-054B7E00980D}"/>
          </ac:cxnSpMkLst>
        </pc:cxnChg>
        <pc:cxnChg chg="del mod">
          <ac:chgData name="Robyn Miller (DPC)" userId="f36b4bc7-13c4-44bf-acc1-7766edfc66fe" providerId="ADAL" clId="{D073E758-623D-4F5B-90AA-3C54919FA4DC}" dt="2020-11-27T01:03:12.235" v="135" actId="478"/>
          <ac:cxnSpMkLst>
            <pc:docMk/>
            <pc:sldMk cId="1149696667" sldId="750"/>
            <ac:cxnSpMk id="34" creationId="{749CE3A4-19A6-4D54-A58E-A7A1A6ABA65B}"/>
          </ac:cxnSpMkLst>
        </pc:cxnChg>
        <pc:cxnChg chg="add del mod">
          <ac:chgData name="Robyn Miller (DPC)" userId="f36b4bc7-13c4-44bf-acc1-7766edfc66fe" providerId="ADAL" clId="{D073E758-623D-4F5B-90AA-3C54919FA4DC}" dt="2020-11-27T01:06:57.709" v="193" actId="478"/>
          <ac:cxnSpMkLst>
            <pc:docMk/>
            <pc:sldMk cId="1149696667" sldId="750"/>
            <ac:cxnSpMk id="44" creationId="{F8F3CD07-A49E-40D1-8F7A-36FA2B2D3490}"/>
          </ac:cxnSpMkLst>
        </pc:cxnChg>
        <pc:cxnChg chg="add del mod">
          <ac:chgData name="Robyn Miller (DPC)" userId="f36b4bc7-13c4-44bf-acc1-7766edfc66fe" providerId="ADAL" clId="{D073E758-623D-4F5B-90AA-3C54919FA4DC}" dt="2020-11-27T01:06:53.520" v="190" actId="478"/>
          <ac:cxnSpMkLst>
            <pc:docMk/>
            <pc:sldMk cId="1149696667" sldId="750"/>
            <ac:cxnSpMk id="47" creationId="{5688BBD8-E0CD-4CC4-B357-B5470F096049}"/>
          </ac:cxnSpMkLst>
        </pc:cxnChg>
        <pc:cxnChg chg="add del mod">
          <ac:chgData name="Robyn Miller (DPC)" userId="f36b4bc7-13c4-44bf-acc1-7766edfc66fe" providerId="ADAL" clId="{D073E758-623D-4F5B-90AA-3C54919FA4DC}" dt="2020-11-27T01:06:56.240" v="192" actId="478"/>
          <ac:cxnSpMkLst>
            <pc:docMk/>
            <pc:sldMk cId="1149696667" sldId="750"/>
            <ac:cxnSpMk id="48" creationId="{497C90ED-A606-48AE-832B-4C2ECC215DC0}"/>
          </ac:cxnSpMkLst>
        </pc:cxnChg>
        <pc:cxnChg chg="add del mod">
          <ac:chgData name="Robyn Miller (DPC)" userId="f36b4bc7-13c4-44bf-acc1-7766edfc66fe" providerId="ADAL" clId="{D073E758-623D-4F5B-90AA-3C54919FA4DC}" dt="2020-11-27T01:10:39.616" v="237" actId="478"/>
          <ac:cxnSpMkLst>
            <pc:docMk/>
            <pc:sldMk cId="1149696667" sldId="750"/>
            <ac:cxnSpMk id="50" creationId="{53F17760-A652-421D-A5A5-638FCE2EFFBB}"/>
          </ac:cxnSpMkLst>
        </pc:cxnChg>
        <pc:cxnChg chg="add del mod">
          <ac:chgData name="Robyn Miller (DPC)" userId="f36b4bc7-13c4-44bf-acc1-7766edfc66fe" providerId="ADAL" clId="{D073E758-623D-4F5B-90AA-3C54919FA4DC}" dt="2020-11-27T01:10:35.058" v="234" actId="478"/>
          <ac:cxnSpMkLst>
            <pc:docMk/>
            <pc:sldMk cId="1149696667" sldId="750"/>
            <ac:cxnSpMk id="51" creationId="{A048A6CE-DE46-48B2-BC45-63C0CA22DEDC}"/>
          </ac:cxnSpMkLst>
        </pc:cxnChg>
        <pc:cxnChg chg="add del mod">
          <ac:chgData name="Robyn Miller (DPC)" userId="f36b4bc7-13c4-44bf-acc1-7766edfc66fe" providerId="ADAL" clId="{D073E758-623D-4F5B-90AA-3C54919FA4DC}" dt="2020-11-27T01:10:33.608" v="233" actId="478"/>
          <ac:cxnSpMkLst>
            <pc:docMk/>
            <pc:sldMk cId="1149696667" sldId="750"/>
            <ac:cxnSpMk id="52" creationId="{D089D051-EBA9-4267-8C09-CEFD559C2D80}"/>
          </ac:cxnSpMkLst>
        </pc:cxnChg>
        <pc:cxnChg chg="add del mod">
          <ac:chgData name="Robyn Miller (DPC)" userId="f36b4bc7-13c4-44bf-acc1-7766edfc66fe" providerId="ADAL" clId="{D073E758-623D-4F5B-90AA-3C54919FA4DC}" dt="2020-11-27T01:10:36.610" v="235" actId="478"/>
          <ac:cxnSpMkLst>
            <pc:docMk/>
            <pc:sldMk cId="1149696667" sldId="750"/>
            <ac:cxnSpMk id="55" creationId="{8141177A-8F76-47BD-8B33-C82EF57D4132}"/>
          </ac:cxnSpMkLst>
        </pc:cxnChg>
        <pc:cxnChg chg="add del mod">
          <ac:chgData name="Robyn Miller (DPC)" userId="f36b4bc7-13c4-44bf-acc1-7766edfc66fe" providerId="ADAL" clId="{D073E758-623D-4F5B-90AA-3C54919FA4DC}" dt="2020-11-27T01:10:30.677" v="231" actId="478"/>
          <ac:cxnSpMkLst>
            <pc:docMk/>
            <pc:sldMk cId="1149696667" sldId="750"/>
            <ac:cxnSpMk id="56" creationId="{8B01AE5A-8FF6-439C-81FA-4FBB9292E66E}"/>
          </ac:cxnSpMkLst>
        </pc:cxnChg>
        <pc:cxnChg chg="add del mod">
          <ac:chgData name="Robyn Miller (DPC)" userId="f36b4bc7-13c4-44bf-acc1-7766edfc66fe" providerId="ADAL" clId="{D073E758-623D-4F5B-90AA-3C54919FA4DC}" dt="2020-11-27T01:10:29.153" v="230" actId="478"/>
          <ac:cxnSpMkLst>
            <pc:docMk/>
            <pc:sldMk cId="1149696667" sldId="750"/>
            <ac:cxnSpMk id="57" creationId="{DE8486D4-5A27-475E-A09A-80DB3FA28838}"/>
          </ac:cxnSpMkLst>
        </pc:cxnChg>
        <pc:cxnChg chg="add del mod">
          <ac:chgData name="Robyn Miller (DPC)" userId="f36b4bc7-13c4-44bf-acc1-7766edfc66fe" providerId="ADAL" clId="{D073E758-623D-4F5B-90AA-3C54919FA4DC}" dt="2020-11-27T01:15:39.193" v="304" actId="478"/>
          <ac:cxnSpMkLst>
            <pc:docMk/>
            <pc:sldMk cId="1149696667" sldId="750"/>
            <ac:cxnSpMk id="60" creationId="{EB0A535F-247E-45C8-B509-6A2D84841919}"/>
          </ac:cxnSpMkLst>
        </pc:cxnChg>
        <pc:cxnChg chg="add del mod">
          <ac:chgData name="Robyn Miller (DPC)" userId="f36b4bc7-13c4-44bf-acc1-7766edfc66fe" providerId="ADAL" clId="{D073E758-623D-4F5B-90AA-3C54919FA4DC}" dt="2020-11-27T01:15:39.193" v="304" actId="478"/>
          <ac:cxnSpMkLst>
            <pc:docMk/>
            <pc:sldMk cId="1149696667" sldId="750"/>
            <ac:cxnSpMk id="61" creationId="{DB6C9416-D91A-4C05-AF0D-F7D1264E1F0D}"/>
          </ac:cxnSpMkLst>
        </pc:cxnChg>
        <pc:cxnChg chg="add del mod">
          <ac:chgData name="Robyn Miller (DPC)" userId="f36b4bc7-13c4-44bf-acc1-7766edfc66fe" providerId="ADAL" clId="{D073E758-623D-4F5B-90AA-3C54919FA4DC}" dt="2020-11-27T01:15:39.193" v="304" actId="478"/>
          <ac:cxnSpMkLst>
            <pc:docMk/>
            <pc:sldMk cId="1149696667" sldId="750"/>
            <ac:cxnSpMk id="62" creationId="{62B8A959-11FB-40F4-AE6C-8046D6FB6FFD}"/>
          </ac:cxnSpMkLst>
        </pc:cxnChg>
        <pc:cxnChg chg="add del mod">
          <ac:chgData name="Robyn Miller (DPC)" userId="f36b4bc7-13c4-44bf-acc1-7766edfc66fe" providerId="ADAL" clId="{D073E758-623D-4F5B-90AA-3C54919FA4DC}" dt="2020-11-27T01:15:39.193" v="304" actId="478"/>
          <ac:cxnSpMkLst>
            <pc:docMk/>
            <pc:sldMk cId="1149696667" sldId="750"/>
            <ac:cxnSpMk id="63" creationId="{5D9E79EE-A401-470B-8556-262B1DED2088}"/>
          </ac:cxnSpMkLst>
        </pc:cxnChg>
        <pc:cxnChg chg="add del mod">
          <ac:chgData name="Robyn Miller (DPC)" userId="f36b4bc7-13c4-44bf-acc1-7766edfc66fe" providerId="ADAL" clId="{D073E758-623D-4F5B-90AA-3C54919FA4DC}" dt="2020-11-27T01:15:39.193" v="304" actId="478"/>
          <ac:cxnSpMkLst>
            <pc:docMk/>
            <pc:sldMk cId="1149696667" sldId="750"/>
            <ac:cxnSpMk id="64" creationId="{CCCDA417-0BFE-4672-BDF3-D9024B2F4D62}"/>
          </ac:cxnSpMkLst>
        </pc:cxnChg>
        <pc:cxnChg chg="add del mod">
          <ac:chgData name="Robyn Miller (DPC)" userId="f36b4bc7-13c4-44bf-acc1-7766edfc66fe" providerId="ADAL" clId="{D073E758-623D-4F5B-90AA-3C54919FA4DC}" dt="2020-11-27T01:15:39.193" v="304" actId="478"/>
          <ac:cxnSpMkLst>
            <pc:docMk/>
            <pc:sldMk cId="1149696667" sldId="750"/>
            <ac:cxnSpMk id="65" creationId="{E8FD7CB6-D803-4D76-85B3-FBCE26CE7B3C}"/>
          </ac:cxnSpMkLst>
        </pc:cxnChg>
        <pc:cxnChg chg="add del mod">
          <ac:chgData name="Robyn Miller (DPC)" userId="f36b4bc7-13c4-44bf-acc1-7766edfc66fe" providerId="ADAL" clId="{D073E758-623D-4F5B-90AA-3C54919FA4DC}" dt="2020-11-27T01:15:39.193" v="304" actId="478"/>
          <ac:cxnSpMkLst>
            <pc:docMk/>
            <pc:sldMk cId="1149696667" sldId="750"/>
            <ac:cxnSpMk id="66" creationId="{BD41F257-7AC3-4B08-9023-72E5FB2EBC0B}"/>
          </ac:cxnSpMkLst>
        </pc:cxnChg>
      </pc:sldChg>
      <pc:sldChg chg="addSp delSp modSp">
        <pc:chgData name="Robyn Miller (DPC)" userId="f36b4bc7-13c4-44bf-acc1-7766edfc66fe" providerId="ADAL" clId="{D073E758-623D-4F5B-90AA-3C54919FA4DC}" dt="2020-11-27T01:36:39.050" v="565" actId="6549"/>
        <pc:sldMkLst>
          <pc:docMk/>
          <pc:sldMk cId="3142146314" sldId="770"/>
        </pc:sldMkLst>
        <pc:spChg chg="add del mod">
          <ac:chgData name="Robyn Miller (DPC)" userId="f36b4bc7-13c4-44bf-acc1-7766edfc66fe" providerId="ADAL" clId="{D073E758-623D-4F5B-90AA-3C54919FA4DC}" dt="2020-11-27T01:35:35.180" v="551"/>
          <ac:spMkLst>
            <pc:docMk/>
            <pc:sldMk cId="3142146314" sldId="770"/>
            <ac:spMk id="4" creationId="{0DAE8BAD-6507-4C7A-B15C-97836F5FD97D}"/>
          </ac:spMkLst>
        </pc:spChg>
        <pc:spChg chg="add del">
          <ac:chgData name="Robyn Miller (DPC)" userId="f36b4bc7-13c4-44bf-acc1-7766edfc66fe" providerId="ADAL" clId="{D073E758-623D-4F5B-90AA-3C54919FA4DC}" dt="2020-11-27T01:35:35.180" v="551"/>
          <ac:spMkLst>
            <pc:docMk/>
            <pc:sldMk cId="3142146314" sldId="770"/>
            <ac:spMk id="5" creationId="{667B45D8-7531-4BB9-9366-E2E083FBC7F9}"/>
          </ac:spMkLst>
        </pc:spChg>
        <pc:spChg chg="mod">
          <ac:chgData name="Robyn Miller (DPC)" userId="f36b4bc7-13c4-44bf-acc1-7766edfc66fe" providerId="ADAL" clId="{D073E758-623D-4F5B-90AA-3C54919FA4DC}" dt="2020-11-27T01:36:39.050" v="565" actId="6549"/>
          <ac:spMkLst>
            <pc:docMk/>
            <pc:sldMk cId="3142146314" sldId="770"/>
            <ac:spMk id="6" creationId="{D101966C-0CB4-4A75-959A-167F54540CEC}"/>
          </ac:spMkLst>
        </pc:spChg>
        <pc:spChg chg="add mod">
          <ac:chgData name="Robyn Miller (DPC)" userId="f36b4bc7-13c4-44bf-acc1-7766edfc66fe" providerId="ADAL" clId="{D073E758-623D-4F5B-90AA-3C54919FA4DC}" dt="2020-11-27T01:35:43.632" v="555" actId="1076"/>
          <ac:spMkLst>
            <pc:docMk/>
            <pc:sldMk cId="3142146314" sldId="770"/>
            <ac:spMk id="8" creationId="{55C5E95F-15A0-4A19-94EC-0BC2B3D65398}"/>
          </ac:spMkLst>
        </pc:spChg>
        <pc:spChg chg="add mod">
          <ac:chgData name="Robyn Miller (DPC)" userId="f36b4bc7-13c4-44bf-acc1-7766edfc66fe" providerId="ADAL" clId="{D073E758-623D-4F5B-90AA-3C54919FA4DC}" dt="2020-11-27T01:35:43.632" v="555" actId="1076"/>
          <ac:spMkLst>
            <pc:docMk/>
            <pc:sldMk cId="3142146314" sldId="770"/>
            <ac:spMk id="9" creationId="{FE89BA69-3BD9-486F-A840-44C7EBD3A91E}"/>
          </ac:spMkLst>
        </pc:spChg>
        <pc:spChg chg="add mod">
          <ac:chgData name="Robyn Miller (DPC)" userId="f36b4bc7-13c4-44bf-acc1-7766edfc66fe" providerId="ADAL" clId="{D073E758-623D-4F5B-90AA-3C54919FA4DC}" dt="2020-11-27T01:36:08.723" v="562" actId="207"/>
          <ac:spMkLst>
            <pc:docMk/>
            <pc:sldMk cId="3142146314" sldId="770"/>
            <ac:spMk id="11" creationId="{DE84FCA5-0FA2-4EF6-B362-086167F849AB}"/>
          </ac:spMkLst>
        </pc:spChg>
        <pc:spChg chg="add mod">
          <ac:chgData name="Robyn Miller (DPC)" userId="f36b4bc7-13c4-44bf-acc1-7766edfc66fe" providerId="ADAL" clId="{D073E758-623D-4F5B-90AA-3C54919FA4DC}" dt="2020-11-27T01:35:54.570" v="557" actId="1076"/>
          <ac:spMkLst>
            <pc:docMk/>
            <pc:sldMk cId="3142146314" sldId="770"/>
            <ac:spMk id="12" creationId="{57F801D9-8FB6-4A07-833D-C4FE002FF1CD}"/>
          </ac:spMkLst>
        </pc:spChg>
        <pc:spChg chg="mod">
          <ac:chgData name="Robyn Miller (DPC)" userId="f36b4bc7-13c4-44bf-acc1-7766edfc66fe" providerId="ADAL" clId="{D073E758-623D-4F5B-90AA-3C54919FA4DC}" dt="2020-11-27T01:36:12.069" v="563" actId="20577"/>
          <ac:spMkLst>
            <pc:docMk/>
            <pc:sldMk cId="3142146314" sldId="770"/>
            <ac:spMk id="38" creationId="{61E7F3EC-045B-46A8-93CA-52DFC6195918}"/>
          </ac:spMkLst>
        </pc:spChg>
        <pc:picChg chg="add del">
          <ac:chgData name="Robyn Miller (DPC)" userId="f36b4bc7-13c4-44bf-acc1-7766edfc66fe" providerId="ADAL" clId="{D073E758-623D-4F5B-90AA-3C54919FA4DC}" dt="2020-11-27T01:35:35.180" v="551"/>
          <ac:picMkLst>
            <pc:docMk/>
            <pc:sldMk cId="3142146314" sldId="770"/>
            <ac:picMk id="7" creationId="{B87F3AE5-3A2D-4EE3-AC04-639964EB4742}"/>
          </ac:picMkLst>
        </pc:picChg>
        <pc:picChg chg="add mod">
          <ac:chgData name="Robyn Miller (DPC)" userId="f36b4bc7-13c4-44bf-acc1-7766edfc66fe" providerId="ADAL" clId="{D073E758-623D-4F5B-90AA-3C54919FA4DC}" dt="2020-11-27T01:35:43.632" v="555" actId="1076"/>
          <ac:picMkLst>
            <pc:docMk/>
            <pc:sldMk cId="3142146314" sldId="770"/>
            <ac:picMk id="10" creationId="{23B16762-CD74-426A-A78D-830C21A41F26}"/>
          </ac:picMkLst>
        </pc:picChg>
        <pc:picChg chg="add mod">
          <ac:chgData name="Robyn Miller (DPC)" userId="f36b4bc7-13c4-44bf-acc1-7766edfc66fe" providerId="ADAL" clId="{D073E758-623D-4F5B-90AA-3C54919FA4DC}" dt="2020-11-27T01:35:54.570" v="557" actId="1076"/>
          <ac:picMkLst>
            <pc:docMk/>
            <pc:sldMk cId="3142146314" sldId="770"/>
            <ac:picMk id="13" creationId="{AB732614-13B9-4DB6-8A6B-BDD0C3BCDB9F}"/>
          </ac:picMkLst>
        </pc:picChg>
      </pc:sldChg>
    </pc:docChg>
  </pc:docChgLst>
  <pc:docChgLst>
    <pc:chgData name="Gwen Cruise (DPC)" userId="S::gwen.cruise@dpc.vic.gov.au::39c75b4d-4b7a-476f-91d0-4c2b1cb5b705" providerId="AD" clId="Web-{43EC16D9-831B-7F1B-94AD-EE2E0F33A9E0}"/>
    <pc:docChg chg="delSld">
      <pc:chgData name="Gwen Cruise (DPC)" userId="S::gwen.cruise@dpc.vic.gov.au::39c75b4d-4b7a-476f-91d0-4c2b1cb5b705" providerId="AD" clId="Web-{43EC16D9-831B-7F1B-94AD-EE2E0F33A9E0}" dt="2020-11-19T05:05:36.796" v="2"/>
      <pc:docMkLst>
        <pc:docMk/>
      </pc:docMkLst>
      <pc:sldChg chg="del">
        <pc:chgData name="Gwen Cruise (DPC)" userId="S::gwen.cruise@dpc.vic.gov.au::39c75b4d-4b7a-476f-91d0-4c2b1cb5b705" providerId="AD" clId="Web-{43EC16D9-831B-7F1B-94AD-EE2E0F33A9E0}" dt="2020-11-19T05:05:36.780" v="1"/>
        <pc:sldMkLst>
          <pc:docMk/>
          <pc:sldMk cId="1149696667" sldId="750"/>
        </pc:sldMkLst>
      </pc:sldChg>
      <pc:sldChg chg="del">
        <pc:chgData name="Gwen Cruise (DPC)" userId="S::gwen.cruise@dpc.vic.gov.au::39c75b4d-4b7a-476f-91d0-4c2b1cb5b705" providerId="AD" clId="Web-{43EC16D9-831B-7F1B-94AD-EE2E0F33A9E0}" dt="2020-11-19T05:05:36.780" v="0"/>
        <pc:sldMkLst>
          <pc:docMk/>
          <pc:sldMk cId="3142146314" sldId="751"/>
        </pc:sldMkLst>
      </pc:sldChg>
      <pc:sldChg chg="del">
        <pc:chgData name="Gwen Cruise (DPC)" userId="S::gwen.cruise@dpc.vic.gov.au::39c75b4d-4b7a-476f-91d0-4c2b1cb5b705" providerId="AD" clId="Web-{43EC16D9-831B-7F1B-94AD-EE2E0F33A9E0}" dt="2020-11-19T05:05:36.796" v="2"/>
        <pc:sldMkLst>
          <pc:docMk/>
          <pc:sldMk cId="1416763396" sldId="752"/>
        </pc:sldMkLst>
      </pc:sldChg>
    </pc:docChg>
  </pc:docChgLst>
  <pc:docChgLst>
    <pc:chgData name="Emily Dunstan" userId="S::emily.dunstan_sustainability.vic.gov.au#ext#@vicgov.onmicrosoft.com::8191d235-c0c9-421a-82bc-159d5b1c6abf" providerId="AD" clId="Web-{258076EE-5E5F-1924-2CC6-20FA08985709}"/>
    <pc:docChg chg="addSld delSld modSld sldOrd">
      <pc:chgData name="Emily Dunstan" userId="S::emily.dunstan_sustainability.vic.gov.au#ext#@vicgov.onmicrosoft.com::8191d235-c0c9-421a-82bc-159d5b1c6abf" providerId="AD" clId="Web-{258076EE-5E5F-1924-2CC6-20FA08985709}" dt="2020-11-20T01:03:02.900" v="5344" actId="14100"/>
      <pc:docMkLst>
        <pc:docMk/>
      </pc:docMkLst>
      <pc:sldChg chg="modSp">
        <pc:chgData name="Emily Dunstan" userId="S::emily.dunstan_sustainability.vic.gov.au#ext#@vicgov.onmicrosoft.com::8191d235-c0c9-421a-82bc-159d5b1c6abf" providerId="AD" clId="Web-{258076EE-5E5F-1924-2CC6-20FA08985709}" dt="2020-11-19T23:28:22.100" v="1452" actId="20577"/>
        <pc:sldMkLst>
          <pc:docMk/>
          <pc:sldMk cId="2101504651" sldId="257"/>
        </pc:sldMkLst>
        <pc:spChg chg="mod">
          <ac:chgData name="Emily Dunstan" userId="S::emily.dunstan_sustainability.vic.gov.au#ext#@vicgov.onmicrosoft.com::8191d235-c0c9-421a-82bc-159d5b1c6abf" providerId="AD" clId="Web-{258076EE-5E5F-1924-2CC6-20FA08985709}" dt="2020-11-19T23:28:22.100" v="1452" actId="20577"/>
          <ac:spMkLst>
            <pc:docMk/>
            <pc:sldMk cId="2101504651" sldId="257"/>
            <ac:spMk id="7" creationId="{C1D43EB7-FD53-4327-841A-C5A3F019F5E9}"/>
          </ac:spMkLst>
        </pc:spChg>
      </pc:sldChg>
      <pc:sldChg chg="modSp">
        <pc:chgData name="Emily Dunstan" userId="S::emily.dunstan_sustainability.vic.gov.au#ext#@vicgov.onmicrosoft.com::8191d235-c0c9-421a-82bc-159d5b1c6abf" providerId="AD" clId="Web-{258076EE-5E5F-1924-2CC6-20FA08985709}" dt="2020-11-19T23:28:11.099" v="1434" actId="20577"/>
        <pc:sldMkLst>
          <pc:docMk/>
          <pc:sldMk cId="1102988947" sldId="699"/>
        </pc:sldMkLst>
        <pc:spChg chg="mod">
          <ac:chgData name="Emily Dunstan" userId="S::emily.dunstan_sustainability.vic.gov.au#ext#@vicgov.onmicrosoft.com::8191d235-c0c9-421a-82bc-159d5b1c6abf" providerId="AD" clId="Web-{258076EE-5E5F-1924-2CC6-20FA08985709}" dt="2020-11-19T23:28:11.099" v="1434" actId="20577"/>
          <ac:spMkLst>
            <pc:docMk/>
            <pc:sldMk cId="1102988947" sldId="699"/>
            <ac:spMk id="6" creationId="{D101966C-0CB4-4A75-959A-167F54540CEC}"/>
          </ac:spMkLst>
        </pc:spChg>
      </pc:sldChg>
      <pc:sldChg chg="addSp delSp modSp">
        <pc:chgData name="Emily Dunstan" userId="S::emily.dunstan_sustainability.vic.gov.au#ext#@vicgov.onmicrosoft.com::8191d235-c0c9-421a-82bc-159d5b1c6abf" providerId="AD" clId="Web-{258076EE-5E5F-1924-2CC6-20FA08985709}" dt="2020-11-20T00:55:55.202" v="4907" actId="20577"/>
        <pc:sldMkLst>
          <pc:docMk/>
          <pc:sldMk cId="4206033391" sldId="701"/>
        </pc:sldMkLst>
        <pc:spChg chg="mod">
          <ac:chgData name="Emily Dunstan" userId="S::emily.dunstan_sustainability.vic.gov.au#ext#@vicgov.onmicrosoft.com::8191d235-c0c9-421a-82bc-159d5b1c6abf" providerId="AD" clId="Web-{258076EE-5E5F-1924-2CC6-20FA08985709}" dt="2020-11-19T23:32:03.074" v="1951" actId="20577"/>
          <ac:spMkLst>
            <pc:docMk/>
            <pc:sldMk cId="4206033391" sldId="701"/>
            <ac:spMk id="6" creationId="{D101966C-0CB4-4A75-959A-167F54540CEC}"/>
          </ac:spMkLst>
        </pc:spChg>
        <pc:spChg chg="add mod">
          <ac:chgData name="Emily Dunstan" userId="S::emily.dunstan_sustainability.vic.gov.au#ext#@vicgov.onmicrosoft.com::8191d235-c0c9-421a-82bc-159d5b1c6abf" providerId="AD" clId="Web-{258076EE-5E5F-1924-2CC6-20FA08985709}" dt="2020-11-20T00:34:26.568" v="4048" actId="20577"/>
          <ac:spMkLst>
            <pc:docMk/>
            <pc:sldMk cId="4206033391" sldId="701"/>
            <ac:spMk id="7" creationId="{FB77049F-202D-4731-B858-51226D187AEA}"/>
          </ac:spMkLst>
        </pc:spChg>
        <pc:spChg chg="add mod">
          <ac:chgData name="Emily Dunstan" userId="S::emily.dunstan_sustainability.vic.gov.au#ext#@vicgov.onmicrosoft.com::8191d235-c0c9-421a-82bc-159d5b1c6abf" providerId="AD" clId="Web-{258076EE-5E5F-1924-2CC6-20FA08985709}" dt="2020-11-20T00:34:35.682" v="4075" actId="20577"/>
          <ac:spMkLst>
            <pc:docMk/>
            <pc:sldMk cId="4206033391" sldId="701"/>
            <ac:spMk id="8" creationId="{4214CCB6-9857-4EBC-B56E-2732F36DF893}"/>
          </ac:spMkLst>
        </pc:spChg>
        <pc:spChg chg="mod">
          <ac:chgData name="Emily Dunstan" userId="S::emily.dunstan_sustainability.vic.gov.au#ext#@vicgov.onmicrosoft.com::8191d235-c0c9-421a-82bc-159d5b1c6abf" providerId="AD" clId="Web-{258076EE-5E5F-1924-2CC6-20FA08985709}" dt="2020-11-20T00:55:55.202" v="4907" actId="20577"/>
          <ac:spMkLst>
            <pc:docMk/>
            <pc:sldMk cId="4206033391" sldId="701"/>
            <ac:spMk id="19" creationId="{CB7402D7-5D5A-431D-B9DC-49D4F9DBFB36}"/>
          </ac:spMkLst>
        </pc:spChg>
        <pc:spChg chg="mod">
          <ac:chgData name="Emily Dunstan" userId="S::emily.dunstan_sustainability.vic.gov.au#ext#@vicgov.onmicrosoft.com::8191d235-c0c9-421a-82bc-159d5b1c6abf" providerId="AD" clId="Web-{258076EE-5E5F-1924-2CC6-20FA08985709}" dt="2020-11-19T23:04:28.440" v="66" actId="20577"/>
          <ac:spMkLst>
            <pc:docMk/>
            <pc:sldMk cId="4206033391" sldId="701"/>
            <ac:spMk id="20" creationId="{F38F84E5-B136-42FF-BD57-258FF524A286}"/>
          </ac:spMkLst>
        </pc:spChg>
        <pc:spChg chg="del">
          <ac:chgData name="Emily Dunstan" userId="S::emily.dunstan_sustainability.vic.gov.au#ext#@vicgov.onmicrosoft.com::8191d235-c0c9-421a-82bc-159d5b1c6abf" providerId="AD" clId="Web-{258076EE-5E5F-1924-2CC6-20FA08985709}" dt="2020-11-19T23:04:25.127" v="64"/>
          <ac:spMkLst>
            <pc:docMk/>
            <pc:sldMk cId="4206033391" sldId="701"/>
            <ac:spMk id="28" creationId="{A6D77483-54AC-4B17-9D07-20D4F8D28743}"/>
          </ac:spMkLst>
        </pc:spChg>
        <pc:spChg chg="del">
          <ac:chgData name="Emily Dunstan" userId="S::emily.dunstan_sustainability.vic.gov.au#ext#@vicgov.onmicrosoft.com::8191d235-c0c9-421a-82bc-159d5b1c6abf" providerId="AD" clId="Web-{258076EE-5E5F-1924-2CC6-20FA08985709}" dt="2020-11-19T23:04:32.753" v="70"/>
          <ac:spMkLst>
            <pc:docMk/>
            <pc:sldMk cId="4206033391" sldId="701"/>
            <ac:spMk id="29" creationId="{8BDD72BA-078B-4442-ABEA-93C8810ADFBC}"/>
          </ac:spMkLst>
        </pc:spChg>
        <pc:grpChg chg="del">
          <ac:chgData name="Emily Dunstan" userId="S::emily.dunstan_sustainability.vic.gov.au#ext#@vicgov.onmicrosoft.com::8191d235-c0c9-421a-82bc-159d5b1c6abf" providerId="AD" clId="Web-{258076EE-5E5F-1924-2CC6-20FA08985709}" dt="2020-11-19T23:04:31.737" v="69"/>
          <ac:grpSpMkLst>
            <pc:docMk/>
            <pc:sldMk cId="4206033391" sldId="701"/>
            <ac:grpSpMk id="3" creationId="{FFFF784F-F9BC-4CCC-8EE4-3F60F01B6D96}"/>
          </ac:grpSpMkLst>
        </pc:grpChg>
        <pc:grpChg chg="del">
          <ac:chgData name="Emily Dunstan" userId="S::emily.dunstan_sustainability.vic.gov.au#ext#@vicgov.onmicrosoft.com::8191d235-c0c9-421a-82bc-159d5b1c6abf" providerId="AD" clId="Web-{258076EE-5E5F-1924-2CC6-20FA08985709}" dt="2020-11-19T23:04:28.956" v="67"/>
          <ac:grpSpMkLst>
            <pc:docMk/>
            <pc:sldMk cId="4206033391" sldId="701"/>
            <ac:grpSpMk id="4" creationId="{B07A0352-A495-44B2-8C79-901F4BDD6BCF}"/>
          </ac:grpSpMkLst>
        </pc:grpChg>
        <pc:grpChg chg="del">
          <ac:chgData name="Emily Dunstan" userId="S::emily.dunstan_sustainability.vic.gov.au#ext#@vicgov.onmicrosoft.com::8191d235-c0c9-421a-82bc-159d5b1c6abf" providerId="AD" clId="Web-{258076EE-5E5F-1924-2CC6-20FA08985709}" dt="2020-11-19T23:04:30.065" v="68"/>
          <ac:grpSpMkLst>
            <pc:docMk/>
            <pc:sldMk cId="4206033391" sldId="701"/>
            <ac:grpSpMk id="5" creationId="{FA45E3EF-CA08-4265-B631-45721980C796}"/>
          </ac:grpSpMkLst>
        </pc:grpChg>
        <pc:graphicFrameChg chg="add mod modGraphic">
          <ac:chgData name="Emily Dunstan" userId="S::emily.dunstan_sustainability.vic.gov.au#ext#@vicgov.onmicrosoft.com::8191d235-c0c9-421a-82bc-159d5b1c6abf" providerId="AD" clId="Web-{258076EE-5E5F-1924-2CC6-20FA08985709}" dt="2020-11-19T23:15:56.175" v="929" actId="1076"/>
          <ac:graphicFrameMkLst>
            <pc:docMk/>
            <pc:sldMk cId="4206033391" sldId="701"/>
            <ac:graphicFrameMk id="2" creationId="{FAF1794D-B69D-49B2-82D3-5EFD1B2A5E5B}"/>
          </ac:graphicFrameMkLst>
        </pc:graphicFrameChg>
      </pc:sldChg>
      <pc:sldChg chg="addSp delSp modSp">
        <pc:chgData name="Emily Dunstan" userId="S::emily.dunstan_sustainability.vic.gov.au#ext#@vicgov.onmicrosoft.com::8191d235-c0c9-421a-82bc-159d5b1c6abf" providerId="AD" clId="Web-{258076EE-5E5F-1924-2CC6-20FA08985709}" dt="2020-11-20T00:53:46.730" v="4868" actId="1076"/>
        <pc:sldMkLst>
          <pc:docMk/>
          <pc:sldMk cId="1154257723" sldId="723"/>
        </pc:sldMkLst>
        <pc:spChg chg="add mod">
          <ac:chgData name="Emily Dunstan" userId="S::emily.dunstan_sustainability.vic.gov.au#ext#@vicgov.onmicrosoft.com::8191d235-c0c9-421a-82bc-159d5b1c6abf" providerId="AD" clId="Web-{258076EE-5E5F-1924-2CC6-20FA08985709}" dt="2020-11-20T00:45:36.047" v="4618" actId="1076"/>
          <ac:spMkLst>
            <pc:docMk/>
            <pc:sldMk cId="1154257723" sldId="723"/>
            <ac:spMk id="3" creationId="{C180B83F-14C1-46A4-9A6C-608CCAFA7E00}"/>
          </ac:spMkLst>
        </pc:spChg>
        <pc:spChg chg="add mod">
          <ac:chgData name="Emily Dunstan" userId="S::emily.dunstan_sustainability.vic.gov.au#ext#@vicgov.onmicrosoft.com::8191d235-c0c9-421a-82bc-159d5b1c6abf" providerId="AD" clId="Web-{258076EE-5E5F-1924-2CC6-20FA08985709}" dt="2020-11-20T00:53:46.715" v="4866" actId="1076"/>
          <ac:spMkLst>
            <pc:docMk/>
            <pc:sldMk cId="1154257723" sldId="723"/>
            <ac:spMk id="4" creationId="{C5EAE0C8-560C-4866-BF5B-1CA129AC01BD}"/>
          </ac:spMkLst>
        </pc:spChg>
        <pc:spChg chg="mod">
          <ac:chgData name="Emily Dunstan" userId="S::emily.dunstan_sustainability.vic.gov.au#ext#@vicgov.onmicrosoft.com::8191d235-c0c9-421a-82bc-159d5b1c6abf" providerId="AD" clId="Web-{258076EE-5E5F-1924-2CC6-20FA08985709}" dt="2020-11-20T00:05:14.069" v="2875" actId="1076"/>
          <ac:spMkLst>
            <pc:docMk/>
            <pc:sldMk cId="1154257723" sldId="723"/>
            <ac:spMk id="6" creationId="{D101966C-0CB4-4A75-959A-167F54540CEC}"/>
          </ac:spMkLst>
        </pc:spChg>
        <pc:spChg chg="add del mod">
          <ac:chgData name="Emily Dunstan" userId="S::emily.dunstan_sustainability.vic.gov.au#ext#@vicgov.onmicrosoft.com::8191d235-c0c9-421a-82bc-159d5b1c6abf" providerId="AD" clId="Web-{258076EE-5E5F-1924-2CC6-20FA08985709}" dt="2020-11-20T00:44:55.936" v="4607"/>
          <ac:spMkLst>
            <pc:docMk/>
            <pc:sldMk cId="1154257723" sldId="723"/>
            <ac:spMk id="7" creationId="{1D7B684F-1F3E-49A4-BD60-F644EF982AC6}"/>
          </ac:spMkLst>
        </pc:spChg>
        <pc:spChg chg="add mod ord">
          <ac:chgData name="Emily Dunstan" userId="S::emily.dunstan_sustainability.vic.gov.au#ext#@vicgov.onmicrosoft.com::8191d235-c0c9-421a-82bc-159d5b1c6abf" providerId="AD" clId="Web-{258076EE-5E5F-1924-2CC6-20FA08985709}" dt="2020-11-20T00:45:33.531" v="4617" actId="1076"/>
          <ac:spMkLst>
            <pc:docMk/>
            <pc:sldMk cId="1154257723" sldId="723"/>
            <ac:spMk id="8" creationId="{85C61A52-C84D-47F0-B092-291B2E37044F}"/>
          </ac:spMkLst>
        </pc:spChg>
        <pc:spChg chg="add mod ord">
          <ac:chgData name="Emily Dunstan" userId="S::emily.dunstan_sustainability.vic.gov.au#ext#@vicgov.onmicrosoft.com::8191d235-c0c9-421a-82bc-159d5b1c6abf" providerId="AD" clId="Web-{258076EE-5E5F-1924-2CC6-20FA08985709}" dt="2020-11-20T00:00:30.422" v="2695" actId="1076"/>
          <ac:spMkLst>
            <pc:docMk/>
            <pc:sldMk cId="1154257723" sldId="723"/>
            <ac:spMk id="11" creationId="{DC0C559A-6025-48F6-942F-FC36CC0157D9}"/>
          </ac:spMkLst>
        </pc:spChg>
        <pc:spChg chg="add del mod">
          <ac:chgData name="Emily Dunstan" userId="S::emily.dunstan_sustainability.vic.gov.au#ext#@vicgov.onmicrosoft.com::8191d235-c0c9-421a-82bc-159d5b1c6abf" providerId="AD" clId="Web-{258076EE-5E5F-1924-2CC6-20FA08985709}" dt="2020-11-20T00:44:54.858" v="4604"/>
          <ac:spMkLst>
            <pc:docMk/>
            <pc:sldMk cId="1154257723" sldId="723"/>
            <ac:spMk id="12" creationId="{28D00D6F-3C14-4607-B4E5-A36972D91E5C}"/>
          </ac:spMkLst>
        </pc:spChg>
        <pc:spChg chg="mod">
          <ac:chgData name="Emily Dunstan" userId="S::emily.dunstan_sustainability.vic.gov.au#ext#@vicgov.onmicrosoft.com::8191d235-c0c9-421a-82bc-159d5b1c6abf" providerId="AD" clId="Web-{258076EE-5E5F-1924-2CC6-20FA08985709}" dt="2020-11-20T00:53:43.621" v="4864" actId="20577"/>
          <ac:spMkLst>
            <pc:docMk/>
            <pc:sldMk cId="1154257723" sldId="723"/>
            <ac:spMk id="17" creationId="{1E7FC3C6-01F3-4918-B33B-91EA2ECC06B6}"/>
          </ac:spMkLst>
        </pc:spChg>
        <pc:spChg chg="add mod ord">
          <ac:chgData name="Emily Dunstan" userId="S::emily.dunstan_sustainability.vic.gov.au#ext#@vicgov.onmicrosoft.com::8191d235-c0c9-421a-82bc-159d5b1c6abf" providerId="AD" clId="Web-{258076EE-5E5F-1924-2CC6-20FA08985709}" dt="2020-11-20T00:53:46.699" v="4865" actId="1076"/>
          <ac:spMkLst>
            <pc:docMk/>
            <pc:sldMk cId="1154257723" sldId="723"/>
            <ac:spMk id="18" creationId="{F56F3614-E3C2-426A-8F55-87AD8DD92E13}"/>
          </ac:spMkLst>
        </pc:spChg>
        <pc:spChg chg="add del mod ord">
          <ac:chgData name="Emily Dunstan" userId="S::emily.dunstan_sustainability.vic.gov.au#ext#@vicgov.onmicrosoft.com::8191d235-c0c9-421a-82bc-159d5b1c6abf" providerId="AD" clId="Web-{258076EE-5E5F-1924-2CC6-20FA08985709}" dt="2020-11-20T00:44:55.936" v="4608"/>
          <ac:spMkLst>
            <pc:docMk/>
            <pc:sldMk cId="1154257723" sldId="723"/>
            <ac:spMk id="19" creationId="{8AAB11DE-AF09-4AB8-B709-7596C1688A68}"/>
          </ac:spMkLst>
        </pc:spChg>
        <pc:spChg chg="add mod">
          <ac:chgData name="Emily Dunstan" userId="S::emily.dunstan_sustainability.vic.gov.au#ext#@vicgov.onmicrosoft.com::8191d235-c0c9-421a-82bc-159d5b1c6abf" providerId="AD" clId="Web-{258076EE-5E5F-1924-2CC6-20FA08985709}" dt="2020-11-20T00:53:46.730" v="4867" actId="1076"/>
          <ac:spMkLst>
            <pc:docMk/>
            <pc:sldMk cId="1154257723" sldId="723"/>
            <ac:spMk id="22" creationId="{D77514AB-D34F-4722-9C08-7DD21E6BE25B}"/>
          </ac:spMkLst>
        </pc:spChg>
        <pc:spChg chg="add del mod">
          <ac:chgData name="Emily Dunstan" userId="S::emily.dunstan_sustainability.vic.gov.au#ext#@vicgov.onmicrosoft.com::8191d235-c0c9-421a-82bc-159d5b1c6abf" providerId="AD" clId="Web-{258076EE-5E5F-1924-2CC6-20FA08985709}" dt="2020-11-20T00:44:55.936" v="4606"/>
          <ac:spMkLst>
            <pc:docMk/>
            <pc:sldMk cId="1154257723" sldId="723"/>
            <ac:spMk id="24" creationId="{12EEBA2D-CCC0-4CC3-A64D-6D52EF02F7A0}"/>
          </ac:spMkLst>
        </pc:spChg>
        <pc:spChg chg="del">
          <ac:chgData name="Emily Dunstan" userId="S::emily.dunstan_sustainability.vic.gov.au#ext#@vicgov.onmicrosoft.com::8191d235-c0c9-421a-82bc-159d5b1c6abf" providerId="AD" clId="Web-{258076EE-5E5F-1924-2CC6-20FA08985709}" dt="2020-11-19T23:39:06.334" v="2261"/>
          <ac:spMkLst>
            <pc:docMk/>
            <pc:sldMk cId="1154257723" sldId="723"/>
            <ac:spMk id="65" creationId="{081C1E69-0BB1-47F1-8BA5-FF9E98AA0DE1}"/>
          </ac:spMkLst>
        </pc:spChg>
        <pc:spChg chg="mod">
          <ac:chgData name="Emily Dunstan" userId="S::emily.dunstan_sustainability.vic.gov.au#ext#@vicgov.onmicrosoft.com::8191d235-c0c9-421a-82bc-159d5b1c6abf" providerId="AD" clId="Web-{258076EE-5E5F-1924-2CC6-20FA08985709}" dt="2020-11-19T23:44:31.107" v="2369" actId="14100"/>
          <ac:spMkLst>
            <pc:docMk/>
            <pc:sldMk cId="1154257723" sldId="723"/>
            <ac:spMk id="78" creationId="{30227F17-6862-4DB3-8BC9-0D305C9A2B35}"/>
          </ac:spMkLst>
        </pc:spChg>
        <pc:spChg chg="add del mod">
          <ac:chgData name="Emily Dunstan" userId="S::emily.dunstan_sustainability.vic.gov.au#ext#@vicgov.onmicrosoft.com::8191d235-c0c9-421a-82bc-159d5b1c6abf" providerId="AD" clId="Web-{258076EE-5E5F-1924-2CC6-20FA08985709}" dt="2020-11-20T00:44:54.390" v="4603"/>
          <ac:spMkLst>
            <pc:docMk/>
            <pc:sldMk cId="1154257723" sldId="723"/>
            <ac:spMk id="79" creationId="{6151EB35-F121-4675-8862-83E74D8EBF35}"/>
          </ac:spMkLst>
        </pc:spChg>
        <pc:spChg chg="del mod">
          <ac:chgData name="Emily Dunstan" userId="S::emily.dunstan_sustainability.vic.gov.au#ext#@vicgov.onmicrosoft.com::8191d235-c0c9-421a-82bc-159d5b1c6abf" providerId="AD" clId="Web-{258076EE-5E5F-1924-2CC6-20FA08985709}" dt="2020-11-19T23:39:04.209" v="2260"/>
          <ac:spMkLst>
            <pc:docMk/>
            <pc:sldMk cId="1154257723" sldId="723"/>
            <ac:spMk id="80" creationId="{1B749618-ECAE-4DD3-A732-728A0F94C37A}"/>
          </ac:spMkLst>
        </pc:spChg>
        <pc:picChg chg="add del mod">
          <ac:chgData name="Emily Dunstan" userId="S::emily.dunstan_sustainability.vic.gov.au#ext#@vicgov.onmicrosoft.com::8191d235-c0c9-421a-82bc-159d5b1c6abf" providerId="AD" clId="Web-{258076EE-5E5F-1924-2CC6-20FA08985709}" dt="2020-11-19T23:52:54.752" v="2569"/>
          <ac:picMkLst>
            <pc:docMk/>
            <pc:sldMk cId="1154257723" sldId="723"/>
            <ac:picMk id="9" creationId="{7E9DAA58-1B7F-4830-A9C6-EB1AE6274FF3}"/>
          </ac:picMkLst>
        </pc:picChg>
        <pc:picChg chg="add mod">
          <ac:chgData name="Emily Dunstan" userId="S::emily.dunstan_sustainability.vic.gov.au#ext#@vicgov.onmicrosoft.com::8191d235-c0c9-421a-82bc-159d5b1c6abf" providerId="AD" clId="Web-{258076EE-5E5F-1924-2CC6-20FA08985709}" dt="2020-11-20T00:00:15.047" v="2690" actId="1076"/>
          <ac:picMkLst>
            <pc:docMk/>
            <pc:sldMk cId="1154257723" sldId="723"/>
            <ac:picMk id="10" creationId="{124D46AB-9963-4A72-A040-B7E416D0FD26}"/>
          </ac:picMkLst>
        </pc:picChg>
        <pc:picChg chg="add mod">
          <ac:chgData name="Emily Dunstan" userId="S::emily.dunstan_sustainability.vic.gov.au#ext#@vicgov.onmicrosoft.com::8191d235-c0c9-421a-82bc-159d5b1c6abf" providerId="AD" clId="Web-{258076EE-5E5F-1924-2CC6-20FA08985709}" dt="2020-11-20T00:53:46.730" v="4868" actId="1076"/>
          <ac:picMkLst>
            <pc:docMk/>
            <pc:sldMk cId="1154257723" sldId="723"/>
            <ac:picMk id="23" creationId="{33AFB1A4-B19A-4EC3-97F2-B3F45F7046CF}"/>
          </ac:picMkLst>
        </pc:picChg>
        <pc:picChg chg="add del mod">
          <ac:chgData name="Emily Dunstan" userId="S::emily.dunstan_sustainability.vic.gov.au#ext#@vicgov.onmicrosoft.com::8191d235-c0c9-421a-82bc-159d5b1c6abf" providerId="AD" clId="Web-{258076EE-5E5F-1924-2CC6-20FA08985709}" dt="2020-11-20T00:44:55.936" v="4605"/>
          <ac:picMkLst>
            <pc:docMk/>
            <pc:sldMk cId="1154257723" sldId="723"/>
            <ac:picMk id="25" creationId="{80883F67-117C-4506-A9E1-ED14834F7540}"/>
          </ac:picMkLst>
        </pc:picChg>
        <pc:cxnChg chg="mod">
          <ac:chgData name="Emily Dunstan" userId="S::emily.dunstan_sustainability.vic.gov.au#ext#@vicgov.onmicrosoft.com::8191d235-c0c9-421a-82bc-159d5b1c6abf" providerId="AD" clId="Web-{258076EE-5E5F-1924-2CC6-20FA08985709}" dt="2020-11-20T00:48:05.832" v="4672" actId="14100"/>
          <ac:cxnSpMkLst>
            <pc:docMk/>
            <pc:sldMk cId="1154257723" sldId="723"/>
            <ac:cxnSpMk id="82" creationId="{D71DA1FD-C449-46E3-83C3-B7B31F8E9D9A}"/>
          </ac:cxnSpMkLst>
        </pc:cxnChg>
      </pc:sldChg>
      <pc:sldChg chg="addSp delSp modSp">
        <pc:chgData name="Emily Dunstan" userId="S::emily.dunstan_sustainability.vic.gov.au#ext#@vicgov.onmicrosoft.com::8191d235-c0c9-421a-82bc-159d5b1c6abf" providerId="AD" clId="Web-{258076EE-5E5F-1924-2CC6-20FA08985709}" dt="2020-11-20T00:24:28.065" v="3385" actId="20577"/>
        <pc:sldMkLst>
          <pc:docMk/>
          <pc:sldMk cId="3674522518" sldId="725"/>
        </pc:sldMkLst>
        <pc:spChg chg="add del mod">
          <ac:chgData name="Emily Dunstan" userId="S::emily.dunstan_sustainability.vic.gov.au#ext#@vicgov.onmicrosoft.com::8191d235-c0c9-421a-82bc-159d5b1c6abf" providerId="AD" clId="Web-{258076EE-5E5F-1924-2CC6-20FA08985709}" dt="2020-11-20T00:12:28.251" v="3073"/>
          <ac:spMkLst>
            <pc:docMk/>
            <pc:sldMk cId="3674522518" sldId="725"/>
            <ac:spMk id="2" creationId="{F954311D-8F69-437C-BAC9-21BA46F159F7}"/>
          </ac:spMkLst>
        </pc:spChg>
        <pc:spChg chg="add del">
          <ac:chgData name="Emily Dunstan" userId="S::emily.dunstan_sustainability.vic.gov.au#ext#@vicgov.onmicrosoft.com::8191d235-c0c9-421a-82bc-159d5b1c6abf" providerId="AD" clId="Web-{258076EE-5E5F-1924-2CC6-20FA08985709}" dt="2020-11-20T00:12:04.095" v="3065"/>
          <ac:spMkLst>
            <pc:docMk/>
            <pc:sldMk cId="3674522518" sldId="725"/>
            <ac:spMk id="4" creationId="{3BEEB0EF-26F7-4094-BC6A-A980F5031E86}"/>
          </ac:spMkLst>
        </pc:spChg>
        <pc:spChg chg="add del mod">
          <ac:chgData name="Emily Dunstan" userId="S::emily.dunstan_sustainability.vic.gov.au#ext#@vicgov.onmicrosoft.com::8191d235-c0c9-421a-82bc-159d5b1c6abf" providerId="AD" clId="Web-{258076EE-5E5F-1924-2CC6-20FA08985709}" dt="2020-11-20T00:12:28.236" v="3072"/>
          <ac:spMkLst>
            <pc:docMk/>
            <pc:sldMk cId="3674522518" sldId="725"/>
            <ac:spMk id="5" creationId="{3B296F2D-6FC1-41DB-8C7C-8AD961DCCFDC}"/>
          </ac:spMkLst>
        </pc:spChg>
        <pc:spChg chg="mod">
          <ac:chgData name="Emily Dunstan" userId="S::emily.dunstan_sustainability.vic.gov.au#ext#@vicgov.onmicrosoft.com::8191d235-c0c9-421a-82bc-159d5b1c6abf" providerId="AD" clId="Web-{258076EE-5E5F-1924-2CC6-20FA08985709}" dt="2020-11-20T00:07:25.479" v="2911" actId="1076"/>
          <ac:spMkLst>
            <pc:docMk/>
            <pc:sldMk cId="3674522518" sldId="725"/>
            <ac:spMk id="6" creationId="{D101966C-0CB4-4A75-959A-167F54540CEC}"/>
          </ac:spMkLst>
        </pc:spChg>
        <pc:spChg chg="del">
          <ac:chgData name="Emily Dunstan" userId="S::emily.dunstan_sustainability.vic.gov.au#ext#@vicgov.onmicrosoft.com::8191d235-c0c9-421a-82bc-159d5b1c6abf" providerId="AD" clId="Web-{258076EE-5E5F-1924-2CC6-20FA08985709}" dt="2020-11-20T00:05:37.226" v="2882"/>
          <ac:spMkLst>
            <pc:docMk/>
            <pc:sldMk cId="3674522518" sldId="725"/>
            <ac:spMk id="18" creationId="{DFEB189C-5F92-46F0-A5C0-9E992D68C748}"/>
          </ac:spMkLst>
        </pc:spChg>
        <pc:spChg chg="mod">
          <ac:chgData name="Emily Dunstan" userId="S::emily.dunstan_sustainability.vic.gov.au#ext#@vicgov.onmicrosoft.com::8191d235-c0c9-421a-82bc-159d5b1c6abf" providerId="AD" clId="Web-{258076EE-5E5F-1924-2CC6-20FA08985709}" dt="2020-11-20T00:07:27.729" v="2912" actId="14100"/>
          <ac:spMkLst>
            <pc:docMk/>
            <pc:sldMk cId="3674522518" sldId="725"/>
            <ac:spMk id="21" creationId="{A2C9CB26-A082-41D5-86A4-BCE73D4D4F89}"/>
          </ac:spMkLst>
        </pc:spChg>
        <pc:spChg chg="mod">
          <ac:chgData name="Emily Dunstan" userId="S::emily.dunstan_sustainability.vic.gov.au#ext#@vicgov.onmicrosoft.com::8191d235-c0c9-421a-82bc-159d5b1c6abf" providerId="AD" clId="Web-{258076EE-5E5F-1924-2CC6-20FA08985709}" dt="2020-11-20T00:24:28.065" v="3385" actId="20577"/>
          <ac:spMkLst>
            <pc:docMk/>
            <pc:sldMk cId="3674522518" sldId="725"/>
            <ac:spMk id="22" creationId="{B280565E-7A21-4270-AB40-2FE42187BF19}"/>
          </ac:spMkLst>
        </pc:spChg>
        <pc:spChg chg="del mod">
          <ac:chgData name="Emily Dunstan" userId="S::emily.dunstan_sustainability.vic.gov.au#ext#@vicgov.onmicrosoft.com::8191d235-c0c9-421a-82bc-159d5b1c6abf" providerId="AD" clId="Web-{258076EE-5E5F-1924-2CC6-20FA08985709}" dt="2020-11-20T00:05:36.429" v="2881"/>
          <ac:spMkLst>
            <pc:docMk/>
            <pc:sldMk cId="3674522518" sldId="725"/>
            <ac:spMk id="23" creationId="{D81D4B81-6157-465F-8ED4-06FC56A63F88}"/>
          </ac:spMkLst>
        </pc:spChg>
        <pc:spChg chg="mod">
          <ac:chgData name="Emily Dunstan" userId="S::emily.dunstan_sustainability.vic.gov.au#ext#@vicgov.onmicrosoft.com::8191d235-c0c9-421a-82bc-159d5b1c6abf" providerId="AD" clId="Web-{258076EE-5E5F-1924-2CC6-20FA08985709}" dt="2020-11-20T00:10:01.529" v="3013" actId="20577"/>
          <ac:spMkLst>
            <pc:docMk/>
            <pc:sldMk cId="3674522518" sldId="725"/>
            <ac:spMk id="25" creationId="{89109B73-F46C-4D78-AA0B-2196EAAEFDCA}"/>
          </ac:spMkLst>
        </pc:spChg>
        <pc:spChg chg="del mod">
          <ac:chgData name="Emily Dunstan" userId="S::emily.dunstan_sustainability.vic.gov.au#ext#@vicgov.onmicrosoft.com::8191d235-c0c9-421a-82bc-159d5b1c6abf" providerId="AD" clId="Web-{258076EE-5E5F-1924-2CC6-20FA08985709}" dt="2020-11-20T00:05:38.648" v="2883"/>
          <ac:spMkLst>
            <pc:docMk/>
            <pc:sldMk cId="3674522518" sldId="725"/>
            <ac:spMk id="26" creationId="{AC444A30-3BF3-4A4E-BEF5-36967636A0B3}"/>
          </ac:spMkLst>
        </pc:spChg>
        <pc:spChg chg="del">
          <ac:chgData name="Emily Dunstan" userId="S::emily.dunstan_sustainability.vic.gov.au#ext#@vicgov.onmicrosoft.com::8191d235-c0c9-421a-82bc-159d5b1c6abf" providerId="AD" clId="Web-{258076EE-5E5F-1924-2CC6-20FA08985709}" dt="2020-11-20T00:05:39.601" v="2884"/>
          <ac:spMkLst>
            <pc:docMk/>
            <pc:sldMk cId="3674522518" sldId="725"/>
            <ac:spMk id="27" creationId="{79A21404-7942-4F31-9725-23510904CEFB}"/>
          </ac:spMkLst>
        </pc:spChg>
        <pc:spChg chg="mod">
          <ac:chgData name="Emily Dunstan" userId="S::emily.dunstan_sustainability.vic.gov.au#ext#@vicgov.onmicrosoft.com::8191d235-c0c9-421a-82bc-159d5b1c6abf" providerId="AD" clId="Web-{258076EE-5E5F-1924-2CC6-20FA08985709}" dt="2020-11-20T00:08:40.543" v="2951" actId="20577"/>
          <ac:spMkLst>
            <pc:docMk/>
            <pc:sldMk cId="3674522518" sldId="725"/>
            <ac:spMk id="64" creationId="{A6139C91-958B-45AF-87C2-EF028F298EB5}"/>
          </ac:spMkLst>
        </pc:spChg>
        <pc:picChg chg="add del mod">
          <ac:chgData name="Emily Dunstan" userId="S::emily.dunstan_sustainability.vic.gov.au#ext#@vicgov.onmicrosoft.com::8191d235-c0c9-421a-82bc-159d5b1c6abf" providerId="AD" clId="Web-{258076EE-5E5F-1924-2CC6-20FA08985709}" dt="2020-11-20T00:12:28.236" v="3071"/>
          <ac:picMkLst>
            <pc:docMk/>
            <pc:sldMk cId="3674522518" sldId="725"/>
            <ac:picMk id="8" creationId="{CAC3B39C-7315-4164-A6B5-242BB82D2619}"/>
          </ac:picMkLst>
        </pc:picChg>
        <pc:cxnChg chg="mod">
          <ac:chgData name="Emily Dunstan" userId="S::emily.dunstan_sustainability.vic.gov.au#ext#@vicgov.onmicrosoft.com::8191d235-c0c9-421a-82bc-159d5b1c6abf" providerId="AD" clId="Web-{258076EE-5E5F-1924-2CC6-20FA08985709}" dt="2020-11-20T00:22:00.562" v="3340" actId="14100"/>
          <ac:cxnSpMkLst>
            <pc:docMk/>
            <pc:sldMk cId="3674522518" sldId="725"/>
            <ac:cxnSpMk id="20" creationId="{A427B67D-A422-41A9-9CBE-8A285A7B4B5A}"/>
          </ac:cxnSpMkLst>
        </pc:cxnChg>
      </pc:sldChg>
      <pc:sldChg chg="addSp delSp modSp">
        <pc:chgData name="Emily Dunstan" userId="S::emily.dunstan_sustainability.vic.gov.au#ext#@vicgov.onmicrosoft.com::8191d235-c0c9-421a-82bc-159d5b1c6abf" providerId="AD" clId="Web-{258076EE-5E5F-1924-2CC6-20FA08985709}" dt="2020-11-20T00:37:19.535" v="4137" actId="20577"/>
        <pc:sldMkLst>
          <pc:docMk/>
          <pc:sldMk cId="3951355417" sldId="726"/>
        </pc:sldMkLst>
        <pc:spChg chg="add mod">
          <ac:chgData name="Emily Dunstan" userId="S::emily.dunstan_sustainability.vic.gov.au#ext#@vicgov.onmicrosoft.com::8191d235-c0c9-421a-82bc-159d5b1c6abf" providerId="AD" clId="Web-{258076EE-5E5F-1924-2CC6-20FA08985709}" dt="2020-11-20T00:25:53.099" v="3510" actId="1076"/>
          <ac:spMkLst>
            <pc:docMk/>
            <pc:sldMk cId="3951355417" sldId="726"/>
            <ac:spMk id="2" creationId="{3C0140CA-FA28-436E-B09A-BAA10E78E45D}"/>
          </ac:spMkLst>
        </pc:spChg>
        <pc:spChg chg="add mod ord">
          <ac:chgData name="Emily Dunstan" userId="S::emily.dunstan_sustainability.vic.gov.au#ext#@vicgov.onmicrosoft.com::8191d235-c0c9-421a-82bc-159d5b1c6abf" providerId="AD" clId="Web-{258076EE-5E5F-1924-2CC6-20FA08985709}" dt="2020-11-20T00:23:43.361" v="3372" actId="14100"/>
          <ac:spMkLst>
            <pc:docMk/>
            <pc:sldMk cId="3951355417" sldId="726"/>
            <ac:spMk id="4" creationId="{309E99D5-0407-4414-B7ED-987A981D8AF8}"/>
          </ac:spMkLst>
        </pc:spChg>
        <pc:spChg chg="add mod">
          <ac:chgData name="Emily Dunstan" userId="S::emily.dunstan_sustainability.vic.gov.au#ext#@vicgov.onmicrosoft.com::8191d235-c0c9-421a-82bc-159d5b1c6abf" providerId="AD" clId="Web-{258076EE-5E5F-1924-2CC6-20FA08985709}" dt="2020-11-20T00:24:07.424" v="3378" actId="1076"/>
          <ac:spMkLst>
            <pc:docMk/>
            <pc:sldMk cId="3951355417" sldId="726"/>
            <ac:spMk id="5" creationId="{5C956B4D-7B75-4FF4-BC33-36F6A7BE1489}"/>
          </ac:spMkLst>
        </pc:spChg>
        <pc:spChg chg="mod">
          <ac:chgData name="Emily Dunstan" userId="S::emily.dunstan_sustainability.vic.gov.au#ext#@vicgov.onmicrosoft.com::8191d235-c0c9-421a-82bc-159d5b1c6abf" providerId="AD" clId="Web-{258076EE-5E5F-1924-2CC6-20FA08985709}" dt="2020-11-20T00:20:52.263" v="3322" actId="20577"/>
          <ac:spMkLst>
            <pc:docMk/>
            <pc:sldMk cId="3951355417" sldId="726"/>
            <ac:spMk id="6" creationId="{D101966C-0CB4-4A75-959A-167F54540CEC}"/>
          </ac:spMkLst>
        </pc:spChg>
        <pc:spChg chg="add mod">
          <ac:chgData name="Emily Dunstan" userId="S::emily.dunstan_sustainability.vic.gov.au#ext#@vicgov.onmicrosoft.com::8191d235-c0c9-421a-82bc-159d5b1c6abf" providerId="AD" clId="Web-{258076EE-5E5F-1924-2CC6-20FA08985709}" dt="2020-11-20T00:26:03.771" v="3514" actId="14100"/>
          <ac:spMkLst>
            <pc:docMk/>
            <pc:sldMk cId="3951355417" sldId="726"/>
            <ac:spMk id="9" creationId="{D1097E7C-B640-4F2D-A44B-0C8CBA7FD32E}"/>
          </ac:spMkLst>
        </pc:spChg>
        <pc:spChg chg="add mod">
          <ac:chgData name="Emily Dunstan" userId="S::emily.dunstan_sustainability.vic.gov.au#ext#@vicgov.onmicrosoft.com::8191d235-c0c9-421a-82bc-159d5b1c6abf" providerId="AD" clId="Web-{258076EE-5E5F-1924-2CC6-20FA08985709}" dt="2020-11-20T00:26:52.612" v="3536" actId="1076"/>
          <ac:spMkLst>
            <pc:docMk/>
            <pc:sldMk cId="3951355417" sldId="726"/>
            <ac:spMk id="10" creationId="{44B28D15-4873-4138-81FE-51B073C1BB59}"/>
          </ac:spMkLst>
        </pc:spChg>
        <pc:spChg chg="mod">
          <ac:chgData name="Emily Dunstan" userId="S::emily.dunstan_sustainability.vic.gov.au#ext#@vicgov.onmicrosoft.com::8191d235-c0c9-421a-82bc-159d5b1c6abf" providerId="AD" clId="Web-{258076EE-5E5F-1924-2CC6-20FA08985709}" dt="2020-11-20T00:29:43.299" v="3758" actId="1076"/>
          <ac:spMkLst>
            <pc:docMk/>
            <pc:sldMk cId="3951355417" sldId="726"/>
            <ac:spMk id="25" creationId="{A65B9769-6C87-4F7B-BAFD-FA5C1CFCB1C5}"/>
          </ac:spMkLst>
        </pc:spChg>
        <pc:spChg chg="mod">
          <ac:chgData name="Emily Dunstan" userId="S::emily.dunstan_sustainability.vic.gov.au#ext#@vicgov.onmicrosoft.com::8191d235-c0c9-421a-82bc-159d5b1c6abf" providerId="AD" clId="Web-{258076EE-5E5F-1924-2CC6-20FA08985709}" dt="2020-11-20T00:24:17.893" v="3380" actId="20577"/>
          <ac:spMkLst>
            <pc:docMk/>
            <pc:sldMk cId="3951355417" sldId="726"/>
            <ac:spMk id="28" creationId="{9F029A33-D7EE-43CA-8236-9DB0C31E6504}"/>
          </ac:spMkLst>
        </pc:spChg>
        <pc:spChg chg="mod">
          <ac:chgData name="Emily Dunstan" userId="S::emily.dunstan_sustainability.vic.gov.au#ext#@vicgov.onmicrosoft.com::8191d235-c0c9-421a-82bc-159d5b1c6abf" providerId="AD" clId="Web-{258076EE-5E5F-1924-2CC6-20FA08985709}" dt="2020-11-20T00:27:21.309" v="3557" actId="20577"/>
          <ac:spMkLst>
            <pc:docMk/>
            <pc:sldMk cId="3951355417" sldId="726"/>
            <ac:spMk id="31" creationId="{9DF86C1D-40C2-48F9-B91E-B25ADA6D4A44}"/>
          </ac:spMkLst>
        </pc:spChg>
        <pc:spChg chg="add mod ord">
          <ac:chgData name="Emily Dunstan" userId="S::emily.dunstan_sustainability.vic.gov.au#ext#@vicgov.onmicrosoft.com::8191d235-c0c9-421a-82bc-159d5b1c6abf" providerId="AD" clId="Web-{258076EE-5E5F-1924-2CC6-20FA08985709}" dt="2020-11-20T00:26:08.505" v="3515" actId="14100"/>
          <ac:spMkLst>
            <pc:docMk/>
            <pc:sldMk cId="3951355417" sldId="726"/>
            <ac:spMk id="32" creationId="{C0BC5AFD-E107-4810-820C-C64112A4A32B}"/>
          </ac:spMkLst>
        </pc:spChg>
        <pc:spChg chg="add mod ord">
          <ac:chgData name="Emily Dunstan" userId="S::emily.dunstan_sustainability.vic.gov.au#ext#@vicgov.onmicrosoft.com::8191d235-c0c9-421a-82bc-159d5b1c6abf" providerId="AD" clId="Web-{258076EE-5E5F-1924-2CC6-20FA08985709}" dt="2020-11-20T00:25:40.833" v="3491"/>
          <ac:spMkLst>
            <pc:docMk/>
            <pc:sldMk cId="3951355417" sldId="726"/>
            <ac:spMk id="33" creationId="{659A67BB-440C-4B77-A000-397E633ED09F}"/>
          </ac:spMkLst>
        </pc:spChg>
        <pc:spChg chg="add mod">
          <ac:chgData name="Emily Dunstan" userId="S::emily.dunstan_sustainability.vic.gov.au#ext#@vicgov.onmicrosoft.com::8191d235-c0c9-421a-82bc-159d5b1c6abf" providerId="AD" clId="Web-{258076EE-5E5F-1924-2CC6-20FA08985709}" dt="2020-11-20T00:26:50.334" v="3535" actId="14100"/>
          <ac:spMkLst>
            <pc:docMk/>
            <pc:sldMk cId="3951355417" sldId="726"/>
            <ac:spMk id="35" creationId="{18B19622-B1FD-4663-9580-B857B175E311}"/>
          </ac:spMkLst>
        </pc:spChg>
        <pc:spChg chg="add mod">
          <ac:chgData name="Emily Dunstan" userId="S::emily.dunstan_sustainability.vic.gov.au#ext#@vicgov.onmicrosoft.com::8191d235-c0c9-421a-82bc-159d5b1c6abf" providerId="AD" clId="Web-{258076EE-5E5F-1924-2CC6-20FA08985709}" dt="2020-11-20T00:26:17.631" v="3520" actId="1076"/>
          <ac:spMkLst>
            <pc:docMk/>
            <pc:sldMk cId="3951355417" sldId="726"/>
            <ac:spMk id="36" creationId="{6DC7E88C-B3A4-4C56-9A7E-E79F140C89DB}"/>
          </ac:spMkLst>
        </pc:spChg>
        <pc:spChg chg="del">
          <ac:chgData name="Emily Dunstan" userId="S::emily.dunstan_sustainability.vic.gov.au#ext#@vicgov.onmicrosoft.com::8191d235-c0c9-421a-82bc-159d5b1c6abf" providerId="AD" clId="Web-{258076EE-5E5F-1924-2CC6-20FA08985709}" dt="2020-11-20T00:20:04.231" v="3310"/>
          <ac:spMkLst>
            <pc:docMk/>
            <pc:sldMk cId="3951355417" sldId="726"/>
            <ac:spMk id="47" creationId="{15560661-089C-45F4-9DA9-A5F7AE423B26}"/>
          </ac:spMkLst>
        </pc:spChg>
        <pc:spChg chg="mod">
          <ac:chgData name="Emily Dunstan" userId="S::emily.dunstan_sustainability.vic.gov.au#ext#@vicgov.onmicrosoft.com::8191d235-c0c9-421a-82bc-159d5b1c6abf" providerId="AD" clId="Web-{258076EE-5E5F-1924-2CC6-20FA08985709}" dt="2020-11-20T00:37:19.535" v="4137" actId="20577"/>
          <ac:spMkLst>
            <pc:docMk/>
            <pc:sldMk cId="3951355417" sldId="726"/>
            <ac:spMk id="48" creationId="{59696D51-B286-4FBC-BE8C-3BF39DD46C62}"/>
          </ac:spMkLst>
        </pc:spChg>
        <pc:spChg chg="del">
          <ac:chgData name="Emily Dunstan" userId="S::emily.dunstan_sustainability.vic.gov.au#ext#@vicgov.onmicrosoft.com::8191d235-c0c9-421a-82bc-159d5b1c6abf" providerId="AD" clId="Web-{258076EE-5E5F-1924-2CC6-20FA08985709}" dt="2020-11-20T00:20:03.747" v="3309"/>
          <ac:spMkLst>
            <pc:docMk/>
            <pc:sldMk cId="3951355417" sldId="726"/>
            <ac:spMk id="50" creationId="{DBD06939-1071-4B5B-B7BD-4C42A0165685}"/>
          </ac:spMkLst>
        </pc:spChg>
        <pc:spChg chg="mod">
          <ac:chgData name="Emily Dunstan" userId="S::emily.dunstan_sustainability.vic.gov.au#ext#@vicgov.onmicrosoft.com::8191d235-c0c9-421a-82bc-159d5b1c6abf" providerId="AD" clId="Web-{258076EE-5E5F-1924-2CC6-20FA08985709}" dt="2020-11-20T00:29:31.350" v="3757" actId="14100"/>
          <ac:spMkLst>
            <pc:docMk/>
            <pc:sldMk cId="3951355417" sldId="726"/>
            <ac:spMk id="51" creationId="{B8AB3DDF-F5D3-47FF-ADC1-B0D16BC8A610}"/>
          </ac:spMkLst>
        </pc:spChg>
        <pc:grpChg chg="mod">
          <ac:chgData name="Emily Dunstan" userId="S::emily.dunstan_sustainability.vic.gov.au#ext#@vicgov.onmicrosoft.com::8191d235-c0c9-421a-82bc-159d5b1c6abf" providerId="AD" clId="Web-{258076EE-5E5F-1924-2CC6-20FA08985709}" dt="2020-11-20T00:29:43.321" v="3759" actId="1076"/>
          <ac:grpSpMkLst>
            <pc:docMk/>
            <pc:sldMk cId="3951355417" sldId="726"/>
            <ac:grpSpMk id="27" creationId="{D5ADB696-FFB3-425C-A3DC-9B0D3BA68FBF}"/>
          </ac:grpSpMkLst>
        </pc:grpChg>
        <pc:picChg chg="add mod">
          <ac:chgData name="Emily Dunstan" userId="S::emily.dunstan_sustainability.vic.gov.au#ext#@vicgov.onmicrosoft.com::8191d235-c0c9-421a-82bc-159d5b1c6abf" providerId="AD" clId="Web-{258076EE-5E5F-1924-2CC6-20FA08985709}" dt="2020-11-20T00:24:07.440" v="3379" actId="1076"/>
          <ac:picMkLst>
            <pc:docMk/>
            <pc:sldMk cId="3951355417" sldId="726"/>
            <ac:picMk id="7" creationId="{1B00A2A5-2845-47A1-A3EC-50265F3D95EC}"/>
          </ac:picMkLst>
        </pc:picChg>
        <pc:picChg chg="add mod ord">
          <ac:chgData name="Emily Dunstan" userId="S::emily.dunstan_sustainability.vic.gov.au#ext#@vicgov.onmicrosoft.com::8191d235-c0c9-421a-82bc-159d5b1c6abf" providerId="AD" clId="Web-{258076EE-5E5F-1924-2CC6-20FA08985709}" dt="2020-11-20T00:25:41.114" v="3507"/>
          <ac:picMkLst>
            <pc:docMk/>
            <pc:sldMk cId="3951355417" sldId="726"/>
            <ac:picMk id="34" creationId="{1C3A494B-6FB4-4551-8D0D-48554B244E34}"/>
          </ac:picMkLst>
        </pc:picChg>
        <pc:picChg chg="add mod">
          <ac:chgData name="Emily Dunstan" userId="S::emily.dunstan_sustainability.vic.gov.au#ext#@vicgov.onmicrosoft.com::8191d235-c0c9-421a-82bc-159d5b1c6abf" providerId="AD" clId="Web-{258076EE-5E5F-1924-2CC6-20FA08985709}" dt="2020-11-20T00:26:17.644" v="3521" actId="1076"/>
          <ac:picMkLst>
            <pc:docMk/>
            <pc:sldMk cId="3951355417" sldId="726"/>
            <ac:picMk id="37" creationId="{F93DA433-6DE7-499D-98AC-10745B60E105}"/>
          </ac:picMkLst>
        </pc:picChg>
        <pc:cxnChg chg="mod">
          <ac:chgData name="Emily Dunstan" userId="S::emily.dunstan_sustainability.vic.gov.au#ext#@vicgov.onmicrosoft.com::8191d235-c0c9-421a-82bc-159d5b1c6abf" providerId="AD" clId="Web-{258076EE-5E5F-1924-2CC6-20FA08985709}" dt="2020-11-20T00:22:25.562" v="3346" actId="14100"/>
          <ac:cxnSpMkLst>
            <pc:docMk/>
            <pc:sldMk cId="3951355417" sldId="726"/>
            <ac:cxnSpMk id="26" creationId="{23E8CCE9-2622-4D0D-8A6F-F256B58A8FC2}"/>
          </ac:cxnSpMkLst>
        </pc:cxnChg>
      </pc:sldChg>
      <pc:sldChg chg="add del ord">
        <pc:chgData name="Emily Dunstan" userId="S::emily.dunstan_sustainability.vic.gov.au#ext#@vicgov.onmicrosoft.com::8191d235-c0c9-421a-82bc-159d5b1c6abf" providerId="AD" clId="Web-{258076EE-5E5F-1924-2CC6-20FA08985709}" dt="2020-11-19T23:06:20.974" v="163"/>
        <pc:sldMkLst>
          <pc:docMk/>
          <pc:sldMk cId="2778848420" sldId="727"/>
        </pc:sldMkLst>
      </pc:sldChg>
      <pc:sldChg chg="addSp delSp modSp add replId">
        <pc:chgData name="Emily Dunstan" userId="S::emily.dunstan_sustainability.vic.gov.au#ext#@vicgov.onmicrosoft.com::8191d235-c0c9-421a-82bc-159d5b1c6abf" providerId="AD" clId="Web-{258076EE-5E5F-1924-2CC6-20FA08985709}" dt="2020-11-20T01:01:42.039" v="5307" actId="20577"/>
        <pc:sldMkLst>
          <pc:docMk/>
          <pc:sldMk cId="1609356476" sldId="728"/>
        </pc:sldMkLst>
        <pc:spChg chg="add mod">
          <ac:chgData name="Emily Dunstan" userId="S::emily.dunstan_sustainability.vic.gov.au#ext#@vicgov.onmicrosoft.com::8191d235-c0c9-421a-82bc-159d5b1c6abf" providerId="AD" clId="Web-{258076EE-5E5F-1924-2CC6-20FA08985709}" dt="2020-11-20T00:57:07.220" v="5101" actId="1076"/>
          <ac:spMkLst>
            <pc:docMk/>
            <pc:sldMk cId="1609356476" sldId="728"/>
            <ac:spMk id="2" creationId="{1ABB395E-C5D9-4ABC-8DA5-FFC9C8BC0064}"/>
          </ac:spMkLst>
        </pc:spChg>
        <pc:spChg chg="mod">
          <ac:chgData name="Emily Dunstan" userId="S::emily.dunstan_sustainability.vic.gov.au#ext#@vicgov.onmicrosoft.com::8191d235-c0c9-421a-82bc-159d5b1c6abf" providerId="AD" clId="Web-{258076EE-5E5F-1924-2CC6-20FA08985709}" dt="2020-11-20T00:34:50.047" v="4108" actId="20577"/>
          <ac:spMkLst>
            <pc:docMk/>
            <pc:sldMk cId="1609356476" sldId="728"/>
            <ac:spMk id="6" creationId="{D101966C-0CB4-4A75-959A-167F54540CEC}"/>
          </ac:spMkLst>
        </pc:spChg>
        <pc:spChg chg="add mod">
          <ac:chgData name="Emily Dunstan" userId="S::emily.dunstan_sustainability.vic.gov.au#ext#@vicgov.onmicrosoft.com::8191d235-c0c9-421a-82bc-159d5b1c6abf" providerId="AD" clId="Web-{258076EE-5E5F-1924-2CC6-20FA08985709}" dt="2020-11-20T00:57:07.235" v="5102" actId="1076"/>
          <ac:spMkLst>
            <pc:docMk/>
            <pc:sldMk cId="1609356476" sldId="728"/>
            <ac:spMk id="7" creationId="{9E4A372B-8E03-41B0-AA55-9A6E938D7432}"/>
          </ac:spMkLst>
        </pc:spChg>
        <pc:spChg chg="add del mod">
          <ac:chgData name="Emily Dunstan" userId="S::emily.dunstan_sustainability.vic.gov.au#ext#@vicgov.onmicrosoft.com::8191d235-c0c9-421a-82bc-159d5b1c6abf" providerId="AD" clId="Web-{258076EE-5E5F-1924-2CC6-20FA08985709}" dt="2020-11-19T23:20:25.338" v="1188"/>
          <ac:spMkLst>
            <pc:docMk/>
            <pc:sldMk cId="1609356476" sldId="728"/>
            <ac:spMk id="8" creationId="{3FBC65A2-0FF7-49F2-90F2-AB7ECB72C992}"/>
          </ac:spMkLst>
        </pc:spChg>
        <pc:spChg chg="add mod">
          <ac:chgData name="Emily Dunstan" userId="S::emily.dunstan_sustainability.vic.gov.au#ext#@vicgov.onmicrosoft.com::8191d235-c0c9-421a-82bc-159d5b1c6abf" providerId="AD" clId="Web-{258076EE-5E5F-1924-2CC6-20FA08985709}" dt="2020-11-20T00:57:07.266" v="5103" actId="1076"/>
          <ac:spMkLst>
            <pc:docMk/>
            <pc:sldMk cId="1609356476" sldId="728"/>
            <ac:spMk id="10" creationId="{0CA6238A-6829-4992-B0E2-DC804BBBC806}"/>
          </ac:spMkLst>
        </pc:spChg>
        <pc:spChg chg="add mod">
          <ac:chgData name="Emily Dunstan" userId="S::emily.dunstan_sustainability.vic.gov.au#ext#@vicgov.onmicrosoft.com::8191d235-c0c9-421a-82bc-159d5b1c6abf" providerId="AD" clId="Web-{258076EE-5E5F-1924-2CC6-20FA08985709}" dt="2020-11-20T00:57:07.282" v="5104" actId="1076"/>
          <ac:spMkLst>
            <pc:docMk/>
            <pc:sldMk cId="1609356476" sldId="728"/>
            <ac:spMk id="11" creationId="{18328CDF-B54C-4F7A-B971-9AB9BD4D5449}"/>
          </ac:spMkLst>
        </pc:spChg>
        <pc:spChg chg="add mod">
          <ac:chgData name="Emily Dunstan" userId="S::emily.dunstan_sustainability.vic.gov.au#ext#@vicgov.onmicrosoft.com::8191d235-c0c9-421a-82bc-159d5b1c6abf" providerId="AD" clId="Web-{258076EE-5E5F-1924-2CC6-20FA08985709}" dt="2020-11-20T00:57:07.298" v="5105" actId="1076"/>
          <ac:spMkLst>
            <pc:docMk/>
            <pc:sldMk cId="1609356476" sldId="728"/>
            <ac:spMk id="12" creationId="{5CA2F278-EFE4-4A7B-B270-2D02FF759D69}"/>
          </ac:spMkLst>
        </pc:spChg>
        <pc:spChg chg="add mod">
          <ac:chgData name="Emily Dunstan" userId="S::emily.dunstan_sustainability.vic.gov.au#ext#@vicgov.onmicrosoft.com::8191d235-c0c9-421a-82bc-159d5b1c6abf" providerId="AD" clId="Web-{258076EE-5E5F-1924-2CC6-20FA08985709}" dt="2020-11-20T00:57:07.329" v="5106" actId="1076"/>
          <ac:spMkLst>
            <pc:docMk/>
            <pc:sldMk cId="1609356476" sldId="728"/>
            <ac:spMk id="13" creationId="{46AA4481-F29F-4BB0-B489-E663ADCA774E}"/>
          </ac:spMkLst>
        </pc:spChg>
        <pc:spChg chg="add mod">
          <ac:chgData name="Emily Dunstan" userId="S::emily.dunstan_sustainability.vic.gov.au#ext#@vicgov.onmicrosoft.com::8191d235-c0c9-421a-82bc-159d5b1c6abf" providerId="AD" clId="Web-{258076EE-5E5F-1924-2CC6-20FA08985709}" dt="2020-11-20T00:57:07.345" v="5107" actId="1076"/>
          <ac:spMkLst>
            <pc:docMk/>
            <pc:sldMk cId="1609356476" sldId="728"/>
            <ac:spMk id="14" creationId="{2B550883-1A86-4D0E-A492-66DD90B3023B}"/>
          </ac:spMkLst>
        </pc:spChg>
        <pc:spChg chg="add mod">
          <ac:chgData name="Emily Dunstan" userId="S::emily.dunstan_sustainability.vic.gov.au#ext#@vicgov.onmicrosoft.com::8191d235-c0c9-421a-82bc-159d5b1c6abf" providerId="AD" clId="Web-{258076EE-5E5F-1924-2CC6-20FA08985709}" dt="2020-11-20T00:57:07.360" v="5108" actId="1076"/>
          <ac:spMkLst>
            <pc:docMk/>
            <pc:sldMk cId="1609356476" sldId="728"/>
            <ac:spMk id="15" creationId="{8F8087C0-51D9-4DF0-9D96-1B669738A2B6}"/>
          </ac:spMkLst>
        </pc:spChg>
        <pc:spChg chg="add mod">
          <ac:chgData name="Emily Dunstan" userId="S::emily.dunstan_sustainability.vic.gov.au#ext#@vicgov.onmicrosoft.com::8191d235-c0c9-421a-82bc-159d5b1c6abf" providerId="AD" clId="Web-{258076EE-5E5F-1924-2CC6-20FA08985709}" dt="2020-11-20T00:57:07.376" v="5109" actId="1076"/>
          <ac:spMkLst>
            <pc:docMk/>
            <pc:sldMk cId="1609356476" sldId="728"/>
            <ac:spMk id="16" creationId="{2BCCBE3D-6B7C-4BD6-ADB5-76CC4E11AC61}"/>
          </ac:spMkLst>
        </pc:spChg>
        <pc:spChg chg="add mod">
          <ac:chgData name="Emily Dunstan" userId="S::emily.dunstan_sustainability.vic.gov.au#ext#@vicgov.onmicrosoft.com::8191d235-c0c9-421a-82bc-159d5b1c6abf" providerId="AD" clId="Web-{258076EE-5E5F-1924-2CC6-20FA08985709}" dt="2020-11-20T00:57:07.391" v="5110" actId="1076"/>
          <ac:spMkLst>
            <pc:docMk/>
            <pc:sldMk cId="1609356476" sldId="728"/>
            <ac:spMk id="17" creationId="{17863766-0EE1-4D6D-9F58-C90901FEF4B9}"/>
          </ac:spMkLst>
        </pc:spChg>
        <pc:spChg chg="add mod">
          <ac:chgData name="Emily Dunstan" userId="S::emily.dunstan_sustainability.vic.gov.au#ext#@vicgov.onmicrosoft.com::8191d235-c0c9-421a-82bc-159d5b1c6abf" providerId="AD" clId="Web-{258076EE-5E5F-1924-2CC6-20FA08985709}" dt="2020-11-20T00:34:45.453" v="4104" actId="20577"/>
          <ac:spMkLst>
            <pc:docMk/>
            <pc:sldMk cId="1609356476" sldId="728"/>
            <ac:spMk id="18" creationId="{2A3727B9-C642-484A-A00C-893644324490}"/>
          </ac:spMkLst>
        </pc:spChg>
        <pc:spChg chg="add del mod">
          <ac:chgData name="Emily Dunstan" userId="S::emily.dunstan_sustainability.vic.gov.au#ext#@vicgov.onmicrosoft.com::8191d235-c0c9-421a-82bc-159d5b1c6abf" providerId="AD" clId="Web-{258076EE-5E5F-1924-2CC6-20FA08985709}" dt="2020-11-20T01:01:42.039" v="5307" actId="20577"/>
          <ac:spMkLst>
            <pc:docMk/>
            <pc:sldMk cId="1609356476" sldId="728"/>
            <ac:spMk id="19" creationId="{CB7402D7-5D5A-431D-B9DC-49D4F9DBFB36}"/>
          </ac:spMkLst>
        </pc:spChg>
        <pc:spChg chg="mod">
          <ac:chgData name="Emily Dunstan" userId="S::emily.dunstan_sustainability.vic.gov.au#ext#@vicgov.onmicrosoft.com::8191d235-c0c9-421a-82bc-159d5b1c6abf" providerId="AD" clId="Web-{258076EE-5E5F-1924-2CC6-20FA08985709}" dt="2020-11-19T23:15:10.002" v="898" actId="20577"/>
          <ac:spMkLst>
            <pc:docMk/>
            <pc:sldMk cId="1609356476" sldId="728"/>
            <ac:spMk id="21" creationId="{2EB554EB-04C3-46F7-BBAE-8F8863AB85A2}"/>
          </ac:spMkLst>
        </pc:spChg>
        <pc:spChg chg="mod">
          <ac:chgData name="Emily Dunstan" userId="S::emily.dunstan_sustainability.vic.gov.au#ext#@vicgov.onmicrosoft.com::8191d235-c0c9-421a-82bc-159d5b1c6abf" providerId="AD" clId="Web-{258076EE-5E5F-1924-2CC6-20FA08985709}" dt="2020-11-19T23:18:16.226" v="1079" actId="1076"/>
          <ac:spMkLst>
            <pc:docMk/>
            <pc:sldMk cId="1609356476" sldId="728"/>
            <ac:spMk id="28" creationId="{A6D77483-54AC-4B17-9D07-20D4F8D28743}"/>
          </ac:spMkLst>
        </pc:spChg>
        <pc:spChg chg="del mod">
          <ac:chgData name="Emily Dunstan" userId="S::emily.dunstan_sustainability.vic.gov.au#ext#@vicgov.onmicrosoft.com::8191d235-c0c9-421a-82bc-159d5b1c6abf" providerId="AD" clId="Web-{258076EE-5E5F-1924-2CC6-20FA08985709}" dt="2020-11-20T00:57:22.564" v="5112"/>
          <ac:spMkLst>
            <pc:docMk/>
            <pc:sldMk cId="1609356476" sldId="728"/>
            <ac:spMk id="29" creationId="{8BDD72BA-078B-4442-ABEA-93C8810ADFBC}"/>
          </ac:spMkLst>
        </pc:spChg>
        <pc:grpChg chg="mod">
          <ac:chgData name="Emily Dunstan" userId="S::emily.dunstan_sustainability.vic.gov.au#ext#@vicgov.onmicrosoft.com::8191d235-c0c9-421a-82bc-159d5b1c6abf" providerId="AD" clId="Web-{258076EE-5E5F-1924-2CC6-20FA08985709}" dt="2020-11-20T00:57:07.157" v="5099" actId="1076"/>
          <ac:grpSpMkLst>
            <pc:docMk/>
            <pc:sldMk cId="1609356476" sldId="728"/>
            <ac:grpSpMk id="3" creationId="{FFFF784F-F9BC-4CCC-8EE4-3F60F01B6D96}"/>
          </ac:grpSpMkLst>
        </pc:grpChg>
        <pc:grpChg chg="mod">
          <ac:chgData name="Emily Dunstan" userId="S::emily.dunstan_sustainability.vic.gov.au#ext#@vicgov.onmicrosoft.com::8191d235-c0c9-421a-82bc-159d5b1c6abf" providerId="AD" clId="Web-{258076EE-5E5F-1924-2CC6-20FA08985709}" dt="2020-11-20T00:57:07.188" v="5100" actId="1076"/>
          <ac:grpSpMkLst>
            <pc:docMk/>
            <pc:sldMk cId="1609356476" sldId="728"/>
            <ac:grpSpMk id="4" creationId="{B07A0352-A495-44B2-8C79-901F4BDD6BCF}"/>
          </ac:grpSpMkLst>
        </pc:grpChg>
        <pc:grpChg chg="mod">
          <ac:chgData name="Emily Dunstan" userId="S::emily.dunstan_sustainability.vic.gov.au#ext#@vicgov.onmicrosoft.com::8191d235-c0c9-421a-82bc-159d5b1c6abf" providerId="AD" clId="Web-{258076EE-5E5F-1924-2CC6-20FA08985709}" dt="2020-11-20T00:57:07.126" v="5098" actId="1076"/>
          <ac:grpSpMkLst>
            <pc:docMk/>
            <pc:sldMk cId="1609356476" sldId="728"/>
            <ac:grpSpMk id="5" creationId="{FA45E3EF-CA08-4265-B631-45721980C796}"/>
          </ac:grpSpMkLst>
        </pc:grpChg>
      </pc:sldChg>
      <pc:sldChg chg="add del replId">
        <pc:chgData name="Emily Dunstan" userId="S::emily.dunstan_sustainability.vic.gov.au#ext#@vicgov.onmicrosoft.com::8191d235-c0c9-421a-82bc-159d5b1c6abf" providerId="AD" clId="Web-{258076EE-5E5F-1924-2CC6-20FA08985709}" dt="2020-11-19T23:56:26.953" v="2631"/>
        <pc:sldMkLst>
          <pc:docMk/>
          <pc:sldMk cId="3727895800" sldId="729"/>
        </pc:sldMkLst>
      </pc:sldChg>
      <pc:sldChg chg="addSp delSp modSp add replId">
        <pc:chgData name="Emily Dunstan" userId="S::emily.dunstan_sustainability.vic.gov.au#ext#@vicgov.onmicrosoft.com::8191d235-c0c9-421a-82bc-159d5b1c6abf" providerId="AD" clId="Web-{258076EE-5E5F-1924-2CC6-20FA08985709}" dt="2020-11-20T00:53:32.449" v="4862" actId="1076"/>
        <pc:sldMkLst>
          <pc:docMk/>
          <pc:sldMk cId="2826250472" sldId="730"/>
        </pc:sldMkLst>
        <pc:spChg chg="add mod">
          <ac:chgData name="Emily Dunstan" userId="S::emily.dunstan_sustainability.vic.gov.au#ext#@vicgov.onmicrosoft.com::8191d235-c0c9-421a-82bc-159d5b1c6abf" providerId="AD" clId="Web-{258076EE-5E5F-1924-2CC6-20FA08985709}" dt="2020-11-20T00:53:32.402" v="4859" actId="1076"/>
          <ac:spMkLst>
            <pc:docMk/>
            <pc:sldMk cId="2826250472" sldId="730"/>
            <ac:spMk id="4" creationId="{ECC276B7-FED8-459F-88F1-2451A8DA9F74}"/>
          </ac:spMkLst>
        </pc:spChg>
        <pc:spChg chg="del mod">
          <ac:chgData name="Emily Dunstan" userId="S::emily.dunstan_sustainability.vic.gov.au#ext#@vicgov.onmicrosoft.com::8191d235-c0c9-421a-82bc-159d5b1c6abf" providerId="AD" clId="Web-{258076EE-5E5F-1924-2CC6-20FA08985709}" dt="2020-11-20T00:47:39.050" v="4665"/>
          <ac:spMkLst>
            <pc:docMk/>
            <pc:sldMk cId="2826250472" sldId="730"/>
            <ac:spMk id="5" creationId="{15C89981-3AC4-4B8F-B315-DC79442DDFBC}"/>
          </ac:spMkLst>
        </pc:spChg>
        <pc:spChg chg="mod">
          <ac:chgData name="Emily Dunstan" userId="S::emily.dunstan_sustainability.vic.gov.au#ext#@vicgov.onmicrosoft.com::8191d235-c0c9-421a-82bc-159d5b1c6abf" providerId="AD" clId="Web-{258076EE-5E5F-1924-2CC6-20FA08985709}" dt="2020-11-20T00:05:09.897" v="2874" actId="1076"/>
          <ac:spMkLst>
            <pc:docMk/>
            <pc:sldMk cId="2826250472" sldId="730"/>
            <ac:spMk id="6" creationId="{D101966C-0CB4-4A75-959A-167F54540CEC}"/>
          </ac:spMkLst>
        </pc:spChg>
        <pc:spChg chg="add mod ord">
          <ac:chgData name="Emily Dunstan" userId="S::emily.dunstan_sustainability.vic.gov.au#ext#@vicgov.onmicrosoft.com::8191d235-c0c9-421a-82bc-159d5b1c6abf" providerId="AD" clId="Web-{258076EE-5E5F-1924-2CC6-20FA08985709}" dt="2020-11-20T00:53:32.449" v="4862" actId="1076"/>
          <ac:spMkLst>
            <pc:docMk/>
            <pc:sldMk cId="2826250472" sldId="730"/>
            <ac:spMk id="8" creationId="{84CF8E9A-5D01-4889-987F-8FBED5E3FBFC}"/>
          </ac:spMkLst>
        </pc:spChg>
        <pc:spChg chg="add mod">
          <ac:chgData name="Emily Dunstan" userId="S::emily.dunstan_sustainability.vic.gov.au#ext#@vicgov.onmicrosoft.com::8191d235-c0c9-421a-82bc-159d5b1c6abf" providerId="AD" clId="Web-{258076EE-5E5F-1924-2CC6-20FA08985709}" dt="2020-11-20T00:53:32.433" v="4861" actId="1076"/>
          <ac:spMkLst>
            <pc:docMk/>
            <pc:sldMk cId="2826250472" sldId="730"/>
            <ac:spMk id="9" creationId="{389B90DC-2A6B-45D6-BCCB-E2676A1012E1}"/>
          </ac:spMkLst>
        </pc:spChg>
        <pc:spChg chg="add mod">
          <ac:chgData name="Emily Dunstan" userId="S::emily.dunstan_sustainability.vic.gov.au#ext#@vicgov.onmicrosoft.com::8191d235-c0c9-421a-82bc-159d5b1c6abf" providerId="AD" clId="Web-{258076EE-5E5F-1924-2CC6-20FA08985709}" dt="2020-11-20T00:47:30.362" v="4662" actId="1076"/>
          <ac:spMkLst>
            <pc:docMk/>
            <pc:sldMk cId="2826250472" sldId="730"/>
            <ac:spMk id="10" creationId="{72ED9178-0B84-4E73-BA7C-BB656A7241B4}"/>
          </ac:spMkLst>
        </pc:spChg>
        <pc:spChg chg="add mod ord">
          <ac:chgData name="Emily Dunstan" userId="S::emily.dunstan_sustainability.vic.gov.au#ext#@vicgov.onmicrosoft.com::8191d235-c0c9-421a-82bc-159d5b1c6abf" providerId="AD" clId="Web-{258076EE-5E5F-1924-2CC6-20FA08985709}" dt="2020-11-20T00:47:30.346" v="4661" actId="1076"/>
          <ac:spMkLst>
            <pc:docMk/>
            <pc:sldMk cId="2826250472" sldId="730"/>
            <ac:spMk id="11" creationId="{6C2015BD-B035-4B1F-9DB5-F9B2DAA5D7D8}"/>
          </ac:spMkLst>
        </pc:spChg>
        <pc:spChg chg="del">
          <ac:chgData name="Emily Dunstan" userId="S::emily.dunstan_sustainability.vic.gov.au#ext#@vicgov.onmicrosoft.com::8191d235-c0c9-421a-82bc-159d5b1c6abf" providerId="AD" clId="Web-{258076EE-5E5F-1924-2CC6-20FA08985709}" dt="2020-11-19T23:42:41.339" v="2355"/>
          <ac:spMkLst>
            <pc:docMk/>
            <pc:sldMk cId="2826250472" sldId="730"/>
            <ac:spMk id="12" creationId="{28D00D6F-3C14-4607-B4E5-A36972D91E5C}"/>
          </ac:spMkLst>
        </pc:spChg>
        <pc:spChg chg="add mod">
          <ac:chgData name="Emily Dunstan" userId="S::emily.dunstan_sustainability.vic.gov.au#ext#@vicgov.onmicrosoft.com::8191d235-c0c9-421a-82bc-159d5b1c6abf" providerId="AD" clId="Web-{258076EE-5E5F-1924-2CC6-20FA08985709}" dt="2020-11-20T00:50:29.491" v="4701" actId="14100"/>
          <ac:spMkLst>
            <pc:docMk/>
            <pc:sldMk cId="2826250472" sldId="730"/>
            <ac:spMk id="14" creationId="{861489A3-6FB2-4203-8339-4868E7CEA6A9}"/>
          </ac:spMkLst>
        </pc:spChg>
        <pc:spChg chg="add mod">
          <ac:chgData name="Emily Dunstan" userId="S::emily.dunstan_sustainability.vic.gov.au#ext#@vicgov.onmicrosoft.com::8191d235-c0c9-421a-82bc-159d5b1c6abf" providerId="AD" clId="Web-{258076EE-5E5F-1924-2CC6-20FA08985709}" dt="2020-11-20T00:53:06.151" v="4855" actId="1076"/>
          <ac:spMkLst>
            <pc:docMk/>
            <pc:sldMk cId="2826250472" sldId="730"/>
            <ac:spMk id="16" creationId="{36EAB58C-684A-4098-B6D3-E1BA4F4E5B35}"/>
          </ac:spMkLst>
        </pc:spChg>
        <pc:spChg chg="del">
          <ac:chgData name="Emily Dunstan" userId="S::emily.dunstan_sustainability.vic.gov.au#ext#@vicgov.onmicrosoft.com::8191d235-c0c9-421a-82bc-159d5b1c6abf" providerId="AD" clId="Web-{258076EE-5E5F-1924-2CC6-20FA08985709}" dt="2020-11-19T23:42:35.573" v="2354"/>
          <ac:spMkLst>
            <pc:docMk/>
            <pc:sldMk cId="2826250472" sldId="730"/>
            <ac:spMk id="17" creationId="{1E7FC3C6-01F3-4918-B33B-91EA2ECC06B6}"/>
          </ac:spMkLst>
        </pc:spChg>
        <pc:spChg chg="add mod">
          <ac:chgData name="Emily Dunstan" userId="S::emily.dunstan_sustainability.vic.gov.au#ext#@vicgov.onmicrosoft.com::8191d235-c0c9-421a-82bc-159d5b1c6abf" providerId="AD" clId="Web-{258076EE-5E5F-1924-2CC6-20FA08985709}" dt="2020-11-20T00:53:08.417" v="4856" actId="1076"/>
          <ac:spMkLst>
            <pc:docMk/>
            <pc:sldMk cId="2826250472" sldId="730"/>
            <ac:spMk id="20" creationId="{06C17595-9BD9-4E9E-869F-76B6F4B881F9}"/>
          </ac:spMkLst>
        </pc:spChg>
        <pc:spChg chg="add mod">
          <ac:chgData name="Emily Dunstan" userId="S::emily.dunstan_sustainability.vic.gov.au#ext#@vicgov.onmicrosoft.com::8191d235-c0c9-421a-82bc-159d5b1c6abf" providerId="AD" clId="Web-{258076EE-5E5F-1924-2CC6-20FA08985709}" dt="2020-11-20T00:50:33.648" v="4702" actId="1076"/>
          <ac:spMkLst>
            <pc:docMk/>
            <pc:sldMk cId="2826250472" sldId="730"/>
            <ac:spMk id="21" creationId="{52811021-5E6E-4CEE-99DF-58D7227F1F69}"/>
          </ac:spMkLst>
        </pc:spChg>
        <pc:spChg chg="add mod">
          <ac:chgData name="Emily Dunstan" userId="S::emily.dunstan_sustainability.vic.gov.au#ext#@vicgov.onmicrosoft.com::8191d235-c0c9-421a-82bc-159d5b1c6abf" providerId="AD" clId="Web-{258076EE-5E5F-1924-2CC6-20FA08985709}" dt="2020-11-20T00:50:17.772" v="4698" actId="1076"/>
          <ac:spMkLst>
            <pc:docMk/>
            <pc:sldMk cId="2826250472" sldId="730"/>
            <ac:spMk id="22" creationId="{18EC54AA-4CC0-43F8-91C4-26852C250D21}"/>
          </ac:spMkLst>
        </pc:spChg>
        <pc:spChg chg="add mod">
          <ac:chgData name="Emily Dunstan" userId="S::emily.dunstan_sustainability.vic.gov.au#ext#@vicgov.onmicrosoft.com::8191d235-c0c9-421a-82bc-159d5b1c6abf" providerId="AD" clId="Web-{258076EE-5E5F-1924-2CC6-20FA08985709}" dt="2020-11-20T00:47:30.378" v="4663" actId="1076"/>
          <ac:spMkLst>
            <pc:docMk/>
            <pc:sldMk cId="2826250472" sldId="730"/>
            <ac:spMk id="25" creationId="{9F6F6705-0876-4420-B337-79D92695152E}"/>
          </ac:spMkLst>
        </pc:spChg>
        <pc:spChg chg="mod">
          <ac:chgData name="Emily Dunstan" userId="S::emily.dunstan_sustainability.vic.gov.au#ext#@vicgov.onmicrosoft.com::8191d235-c0c9-421a-82bc-159d5b1c6abf" providerId="AD" clId="Web-{258076EE-5E5F-1924-2CC6-20FA08985709}" dt="2020-11-20T00:53:19.714" v="4857" actId="1076"/>
          <ac:spMkLst>
            <pc:docMk/>
            <pc:sldMk cId="2826250472" sldId="730"/>
            <ac:spMk id="65" creationId="{081C1E69-0BB1-47F1-8BA5-FF9E98AA0DE1}"/>
          </ac:spMkLst>
        </pc:spChg>
        <pc:spChg chg="del">
          <ac:chgData name="Emily Dunstan" userId="S::emily.dunstan_sustainability.vic.gov.au#ext#@vicgov.onmicrosoft.com::8191d235-c0c9-421a-82bc-159d5b1c6abf" providerId="AD" clId="Web-{258076EE-5E5F-1924-2CC6-20FA08985709}" dt="2020-11-19T23:42:31.057" v="2352"/>
          <ac:spMkLst>
            <pc:docMk/>
            <pc:sldMk cId="2826250472" sldId="730"/>
            <ac:spMk id="78" creationId="{30227F17-6862-4DB3-8BC9-0D305C9A2B35}"/>
          </ac:spMkLst>
        </pc:spChg>
        <pc:spChg chg="del">
          <ac:chgData name="Emily Dunstan" userId="S::emily.dunstan_sustainability.vic.gov.au#ext#@vicgov.onmicrosoft.com::8191d235-c0c9-421a-82bc-159d5b1c6abf" providerId="AD" clId="Web-{258076EE-5E5F-1924-2CC6-20FA08985709}" dt="2020-11-19T23:42:32.558" v="2353"/>
          <ac:spMkLst>
            <pc:docMk/>
            <pc:sldMk cId="2826250472" sldId="730"/>
            <ac:spMk id="79" creationId="{6151EB35-F121-4675-8862-83E74D8EBF35}"/>
          </ac:spMkLst>
        </pc:spChg>
        <pc:spChg chg="mod">
          <ac:chgData name="Emily Dunstan" userId="S::emily.dunstan_sustainability.vic.gov.au#ext#@vicgov.onmicrosoft.com::8191d235-c0c9-421a-82bc-159d5b1c6abf" providerId="AD" clId="Web-{258076EE-5E5F-1924-2CC6-20FA08985709}" dt="2020-11-20T00:53:23.277" v="4858" actId="1076"/>
          <ac:spMkLst>
            <pc:docMk/>
            <pc:sldMk cId="2826250472" sldId="730"/>
            <ac:spMk id="80" creationId="{1B749618-ECAE-4DD3-A732-728A0F94C37A}"/>
          </ac:spMkLst>
        </pc:spChg>
        <pc:picChg chg="add mod">
          <ac:chgData name="Emily Dunstan" userId="S::emily.dunstan_sustainability.vic.gov.au#ext#@vicgov.onmicrosoft.com::8191d235-c0c9-421a-82bc-159d5b1c6abf" providerId="AD" clId="Web-{258076EE-5E5F-1924-2CC6-20FA08985709}" dt="2020-11-19T23:56:40.176" v="2633" actId="1076"/>
          <ac:picMkLst>
            <pc:docMk/>
            <pc:sldMk cId="2826250472" sldId="730"/>
            <ac:picMk id="3" creationId="{9AF40360-F63B-49EF-8BDE-7F12931CA91B}"/>
          </ac:picMkLst>
        </pc:picChg>
        <pc:picChg chg="add mod">
          <ac:chgData name="Emily Dunstan" userId="S::emily.dunstan_sustainability.vic.gov.au#ext#@vicgov.onmicrosoft.com::8191d235-c0c9-421a-82bc-159d5b1c6abf" providerId="AD" clId="Web-{258076EE-5E5F-1924-2CC6-20FA08985709}" dt="2020-11-20T00:53:32.418" v="4860" actId="1076"/>
          <ac:picMkLst>
            <pc:docMk/>
            <pc:sldMk cId="2826250472" sldId="730"/>
            <ac:picMk id="7" creationId="{05A62CC0-6B72-4A5B-8ED0-4AE918B2CD0C}"/>
          </ac:picMkLst>
        </pc:picChg>
        <pc:picChg chg="add mod">
          <ac:chgData name="Emily Dunstan" userId="S::emily.dunstan_sustainability.vic.gov.au#ext#@vicgov.onmicrosoft.com::8191d235-c0c9-421a-82bc-159d5b1c6abf" providerId="AD" clId="Web-{258076EE-5E5F-1924-2CC6-20FA08985709}" dt="2020-11-20T00:50:22.366" v="4699" actId="1076"/>
          <ac:picMkLst>
            <pc:docMk/>
            <pc:sldMk cId="2826250472" sldId="730"/>
            <ac:picMk id="24" creationId="{7173BA48-A398-49F2-A03E-6F8504573FC7}"/>
          </ac:picMkLst>
        </pc:picChg>
        <pc:picChg chg="add mod">
          <ac:chgData name="Emily Dunstan" userId="S::emily.dunstan_sustainability.vic.gov.au#ext#@vicgov.onmicrosoft.com::8191d235-c0c9-421a-82bc-159d5b1c6abf" providerId="AD" clId="Web-{258076EE-5E5F-1924-2CC6-20FA08985709}" dt="2020-11-20T00:47:30.393" v="4664" actId="1076"/>
          <ac:picMkLst>
            <pc:docMk/>
            <pc:sldMk cId="2826250472" sldId="730"/>
            <ac:picMk id="26" creationId="{775512C3-CE69-4484-AA2D-F06D19BC019C}"/>
          </ac:picMkLst>
        </pc:picChg>
        <pc:cxnChg chg="mod">
          <ac:chgData name="Emily Dunstan" userId="S::emily.dunstan_sustainability.vic.gov.au#ext#@vicgov.onmicrosoft.com::8191d235-c0c9-421a-82bc-159d5b1c6abf" providerId="AD" clId="Web-{258076EE-5E5F-1924-2CC6-20FA08985709}" dt="2020-11-20T00:42:23.433" v="4426" actId="14100"/>
          <ac:cxnSpMkLst>
            <pc:docMk/>
            <pc:sldMk cId="2826250472" sldId="730"/>
            <ac:cxnSpMk id="82" creationId="{D71DA1FD-C449-46E3-83C3-B7B31F8E9D9A}"/>
          </ac:cxnSpMkLst>
        </pc:cxnChg>
      </pc:sldChg>
      <pc:sldChg chg="addSp delSp modSp add replId addCm modCm">
        <pc:chgData name="Emily Dunstan" userId="S::emily.dunstan_sustainability.vic.gov.au#ext#@vicgov.onmicrosoft.com::8191d235-c0c9-421a-82bc-159d5b1c6abf" providerId="AD" clId="Web-{258076EE-5E5F-1924-2CC6-20FA08985709}" dt="2020-11-20T00:19:44.480" v="3308"/>
        <pc:sldMkLst>
          <pc:docMk/>
          <pc:sldMk cId="182027301" sldId="731"/>
        </pc:sldMkLst>
        <pc:spChg chg="add del">
          <ac:chgData name="Emily Dunstan" userId="S::emily.dunstan_sustainability.vic.gov.au#ext#@vicgov.onmicrosoft.com::8191d235-c0c9-421a-82bc-159d5b1c6abf" providerId="AD" clId="Web-{258076EE-5E5F-1924-2CC6-20FA08985709}" dt="2020-11-20T00:06:02.852" v="2896"/>
          <ac:spMkLst>
            <pc:docMk/>
            <pc:sldMk cId="182027301" sldId="731"/>
            <ac:spMk id="2" creationId="{48498206-0C2E-420D-BF16-DE51CC31452D}"/>
          </ac:spMkLst>
        </pc:spChg>
        <pc:spChg chg="add mod">
          <ac:chgData name="Emily Dunstan" userId="S::emily.dunstan_sustainability.vic.gov.au#ext#@vicgov.onmicrosoft.com::8191d235-c0c9-421a-82bc-159d5b1c6abf" providerId="AD" clId="Web-{258076EE-5E5F-1924-2CC6-20FA08985709}" dt="2020-11-20T00:13:07.971" v="3090" actId="14100"/>
          <ac:spMkLst>
            <pc:docMk/>
            <pc:sldMk cId="182027301" sldId="731"/>
            <ac:spMk id="4" creationId="{D20BD63F-D47E-414F-A399-0F1C9BBB743C}"/>
          </ac:spMkLst>
        </pc:spChg>
        <pc:spChg chg="add mod ord">
          <ac:chgData name="Emily Dunstan" userId="S::emily.dunstan_sustainability.vic.gov.au#ext#@vicgov.onmicrosoft.com::8191d235-c0c9-421a-82bc-159d5b1c6abf" providerId="AD" clId="Web-{258076EE-5E5F-1924-2CC6-20FA08985709}" dt="2020-11-20T00:17:42.571" v="3229" actId="1076"/>
          <ac:spMkLst>
            <pc:docMk/>
            <pc:sldMk cId="182027301" sldId="731"/>
            <ac:spMk id="5" creationId="{85E4BD3C-0CA8-4434-B19A-4C0881A9AE2D}"/>
          </ac:spMkLst>
        </pc:spChg>
        <pc:spChg chg="mod">
          <ac:chgData name="Emily Dunstan" userId="S::emily.dunstan_sustainability.vic.gov.au#ext#@vicgov.onmicrosoft.com::8191d235-c0c9-421a-82bc-159d5b1c6abf" providerId="AD" clId="Web-{258076EE-5E5F-1924-2CC6-20FA08985709}" dt="2020-11-20T00:07:22.479" v="2910" actId="1076"/>
          <ac:spMkLst>
            <pc:docMk/>
            <pc:sldMk cId="182027301" sldId="731"/>
            <ac:spMk id="6" creationId="{D101966C-0CB4-4A75-959A-167F54540CEC}"/>
          </ac:spMkLst>
        </pc:spChg>
        <pc:spChg chg="mod">
          <ac:chgData name="Emily Dunstan" userId="S::emily.dunstan_sustainability.vic.gov.au#ext#@vicgov.onmicrosoft.com::8191d235-c0c9-421a-82bc-159d5b1c6abf" providerId="AD" clId="Web-{258076EE-5E5F-1924-2CC6-20FA08985709}" dt="2020-11-20T00:17:45.056" v="3232" actId="14100"/>
          <ac:spMkLst>
            <pc:docMk/>
            <pc:sldMk cId="182027301" sldId="731"/>
            <ac:spMk id="18" creationId="{DFEB189C-5F92-46F0-A5C0-9E992D68C748}"/>
          </ac:spMkLst>
        </pc:spChg>
        <pc:spChg chg="del">
          <ac:chgData name="Emily Dunstan" userId="S::emily.dunstan_sustainability.vic.gov.au#ext#@vicgov.onmicrosoft.com::8191d235-c0c9-421a-82bc-159d5b1c6abf" providerId="AD" clId="Web-{258076EE-5E5F-1924-2CC6-20FA08985709}" dt="2020-11-20T00:05:49.711" v="2888"/>
          <ac:spMkLst>
            <pc:docMk/>
            <pc:sldMk cId="182027301" sldId="731"/>
            <ac:spMk id="21" creationId="{A2C9CB26-A082-41D5-86A4-BCE73D4D4F89}"/>
          </ac:spMkLst>
        </pc:spChg>
        <pc:spChg chg="del">
          <ac:chgData name="Emily Dunstan" userId="S::emily.dunstan_sustainability.vic.gov.au#ext#@vicgov.onmicrosoft.com::8191d235-c0c9-421a-82bc-159d5b1c6abf" providerId="AD" clId="Web-{258076EE-5E5F-1924-2CC6-20FA08985709}" dt="2020-11-20T00:05:51.289" v="2890"/>
          <ac:spMkLst>
            <pc:docMk/>
            <pc:sldMk cId="182027301" sldId="731"/>
            <ac:spMk id="22" creationId="{B280565E-7A21-4270-AB40-2FE42187BF19}"/>
          </ac:spMkLst>
        </pc:spChg>
        <pc:spChg chg="mod">
          <ac:chgData name="Emily Dunstan" userId="S::emily.dunstan_sustainability.vic.gov.au#ext#@vicgov.onmicrosoft.com::8191d235-c0c9-421a-82bc-159d5b1c6abf" providerId="AD" clId="Web-{258076EE-5E5F-1924-2CC6-20FA08985709}" dt="2020-11-20T00:11:23.969" v="3049" actId="14100"/>
          <ac:spMkLst>
            <pc:docMk/>
            <pc:sldMk cId="182027301" sldId="731"/>
            <ac:spMk id="23" creationId="{D81D4B81-6157-465F-8ED4-06FC56A63F88}"/>
          </ac:spMkLst>
        </pc:spChg>
        <pc:spChg chg="add del">
          <ac:chgData name="Emily Dunstan" userId="S::emily.dunstan_sustainability.vic.gov.au#ext#@vicgov.onmicrosoft.com::8191d235-c0c9-421a-82bc-159d5b1c6abf" providerId="AD" clId="Web-{258076EE-5E5F-1924-2CC6-20FA08985709}" dt="2020-11-20T00:12:32.377" v="3075"/>
          <ac:spMkLst>
            <pc:docMk/>
            <pc:sldMk cId="182027301" sldId="731"/>
            <ac:spMk id="24" creationId="{929364CD-2203-41E2-9519-59FD62C0BCF3}"/>
          </ac:spMkLst>
        </pc:spChg>
        <pc:spChg chg="del">
          <ac:chgData name="Emily Dunstan" userId="S::emily.dunstan_sustainability.vic.gov.au#ext#@vicgov.onmicrosoft.com::8191d235-c0c9-421a-82bc-159d5b1c6abf" providerId="AD" clId="Web-{258076EE-5E5F-1924-2CC6-20FA08985709}" dt="2020-11-20T00:05:51.914" v="2891"/>
          <ac:spMkLst>
            <pc:docMk/>
            <pc:sldMk cId="182027301" sldId="731"/>
            <ac:spMk id="25" creationId="{89109B73-F46C-4D78-AA0B-2196EAAEFDCA}"/>
          </ac:spMkLst>
        </pc:spChg>
        <pc:spChg chg="mod">
          <ac:chgData name="Emily Dunstan" userId="S::emily.dunstan_sustainability.vic.gov.au#ext#@vicgov.onmicrosoft.com::8191d235-c0c9-421a-82bc-159d5b1c6abf" providerId="AD" clId="Web-{258076EE-5E5F-1924-2CC6-20FA08985709}" dt="2020-11-20T00:06:30.618" v="2905" actId="1076"/>
          <ac:spMkLst>
            <pc:docMk/>
            <pc:sldMk cId="182027301" sldId="731"/>
            <ac:spMk id="26" creationId="{AC444A30-3BF3-4A4E-BEF5-36967636A0B3}"/>
          </ac:spMkLst>
        </pc:spChg>
        <pc:spChg chg="mod">
          <ac:chgData name="Emily Dunstan" userId="S::emily.dunstan_sustainability.vic.gov.au#ext#@vicgov.onmicrosoft.com::8191d235-c0c9-421a-82bc-159d5b1c6abf" providerId="AD" clId="Web-{258076EE-5E5F-1924-2CC6-20FA08985709}" dt="2020-11-20T00:18:15.619" v="3298" actId="20577"/>
          <ac:spMkLst>
            <pc:docMk/>
            <pc:sldMk cId="182027301" sldId="731"/>
            <ac:spMk id="27" creationId="{79A21404-7942-4F31-9725-23510904CEFB}"/>
          </ac:spMkLst>
        </pc:spChg>
        <pc:spChg chg="add del">
          <ac:chgData name="Emily Dunstan" userId="S::emily.dunstan_sustainability.vic.gov.au#ext#@vicgov.onmicrosoft.com::8191d235-c0c9-421a-82bc-159d5b1c6abf" providerId="AD" clId="Web-{258076EE-5E5F-1924-2CC6-20FA08985709}" dt="2020-11-20T00:12:32.377" v="3075"/>
          <ac:spMkLst>
            <pc:docMk/>
            <pc:sldMk cId="182027301" sldId="731"/>
            <ac:spMk id="29" creationId="{33A34630-2733-4630-A018-695D747F9FC5}"/>
          </ac:spMkLst>
        </pc:spChg>
        <pc:spChg chg="add mod ord">
          <ac:chgData name="Emily Dunstan" userId="S::emily.dunstan_sustainability.vic.gov.au#ext#@vicgov.onmicrosoft.com::8191d235-c0c9-421a-82bc-159d5b1c6abf" providerId="AD" clId="Web-{258076EE-5E5F-1924-2CC6-20FA08985709}" dt="2020-11-20T00:13:10.940" v="3091" actId="14100"/>
          <ac:spMkLst>
            <pc:docMk/>
            <pc:sldMk cId="182027301" sldId="731"/>
            <ac:spMk id="31" creationId="{929364CD-2203-41E2-9519-59FD62C0BCF3}"/>
          </ac:spMkLst>
        </pc:spChg>
        <pc:spChg chg="add mod ord">
          <ac:chgData name="Emily Dunstan" userId="S::emily.dunstan_sustainability.vic.gov.au#ext#@vicgov.onmicrosoft.com::8191d235-c0c9-421a-82bc-159d5b1c6abf" providerId="AD" clId="Web-{258076EE-5E5F-1924-2CC6-20FA08985709}" dt="2020-11-20T00:17:42.587" v="3230" actId="1076"/>
          <ac:spMkLst>
            <pc:docMk/>
            <pc:sldMk cId="182027301" sldId="731"/>
            <ac:spMk id="32" creationId="{33A34630-2733-4630-A018-695D747F9FC5}"/>
          </ac:spMkLst>
        </pc:spChg>
        <pc:spChg chg="add mod">
          <ac:chgData name="Emily Dunstan" userId="S::emily.dunstan_sustainability.vic.gov.au#ext#@vicgov.onmicrosoft.com::8191d235-c0c9-421a-82bc-159d5b1c6abf" providerId="AD" clId="Web-{258076EE-5E5F-1924-2CC6-20FA08985709}" dt="2020-11-20T00:13:05.784" v="3088" actId="1076"/>
          <ac:spMkLst>
            <pc:docMk/>
            <pc:sldMk cId="182027301" sldId="731"/>
            <ac:spMk id="34" creationId="{3319BC76-AD03-4C2F-8F09-6AD95191C7EE}"/>
          </ac:spMkLst>
        </pc:spChg>
        <pc:spChg chg="add del">
          <ac:chgData name="Emily Dunstan" userId="S::emily.dunstan_sustainability.vic.gov.au#ext#@vicgov.onmicrosoft.com::8191d235-c0c9-421a-82bc-159d5b1c6abf" providerId="AD" clId="Web-{258076EE-5E5F-1924-2CC6-20FA08985709}" dt="2020-11-20T00:17:27.587" v="3226"/>
          <ac:spMkLst>
            <pc:docMk/>
            <pc:sldMk cId="182027301" sldId="731"/>
            <ac:spMk id="36" creationId="{3954A288-1A01-4755-B945-00ABCBD23864}"/>
          </ac:spMkLst>
        </pc:spChg>
        <pc:spChg chg="add mod">
          <ac:chgData name="Emily Dunstan" userId="S::emily.dunstan_sustainability.vic.gov.au#ext#@vicgov.onmicrosoft.com::8191d235-c0c9-421a-82bc-159d5b1c6abf" providerId="AD" clId="Web-{258076EE-5E5F-1924-2CC6-20FA08985709}" dt="2020-11-20T00:17:42.556" v="3228" actId="1076"/>
          <ac:spMkLst>
            <pc:docMk/>
            <pc:sldMk cId="182027301" sldId="731"/>
            <ac:spMk id="38" creationId="{B1265986-8EA4-4812-BEAF-9BA13C95C574}"/>
          </ac:spMkLst>
        </pc:spChg>
        <pc:spChg chg="del">
          <ac:chgData name="Emily Dunstan" userId="S::emily.dunstan_sustainability.vic.gov.au#ext#@vicgov.onmicrosoft.com::8191d235-c0c9-421a-82bc-159d5b1c6abf" providerId="AD" clId="Web-{258076EE-5E5F-1924-2CC6-20FA08985709}" dt="2020-11-20T00:05:50.320" v="2889"/>
          <ac:spMkLst>
            <pc:docMk/>
            <pc:sldMk cId="182027301" sldId="731"/>
            <ac:spMk id="64" creationId="{A6139C91-958B-45AF-87C2-EF028F298EB5}"/>
          </ac:spMkLst>
        </pc:spChg>
        <pc:picChg chg="add mod">
          <ac:chgData name="Emily Dunstan" userId="S::emily.dunstan_sustainability.vic.gov.au#ext#@vicgov.onmicrosoft.com::8191d235-c0c9-421a-82bc-159d5b1c6abf" providerId="AD" clId="Web-{258076EE-5E5F-1924-2CC6-20FA08985709}" dt="2020-11-20T00:18:40.682" v="3305" actId="1076"/>
          <ac:picMkLst>
            <pc:docMk/>
            <pc:sldMk cId="182027301" sldId="731"/>
            <ac:picMk id="8" creationId="{5C108148-09A8-48A5-9868-CE05EFF234B8}"/>
          </ac:picMkLst>
        </pc:picChg>
        <pc:picChg chg="add del mod">
          <ac:chgData name="Emily Dunstan" userId="S::emily.dunstan_sustainability.vic.gov.au#ext#@vicgov.onmicrosoft.com::8191d235-c0c9-421a-82bc-159d5b1c6abf" providerId="AD" clId="Web-{258076EE-5E5F-1924-2CC6-20FA08985709}" dt="2020-11-20T00:19:44.480" v="3308"/>
          <ac:picMkLst>
            <pc:docMk/>
            <pc:sldMk cId="182027301" sldId="731"/>
            <ac:picMk id="9" creationId="{6F63FDCC-F978-4725-80D4-609023EB4232}"/>
          </ac:picMkLst>
        </pc:picChg>
        <pc:picChg chg="add del">
          <ac:chgData name="Emily Dunstan" userId="S::emily.dunstan_sustainability.vic.gov.au#ext#@vicgov.onmicrosoft.com::8191d235-c0c9-421a-82bc-159d5b1c6abf" providerId="AD" clId="Web-{258076EE-5E5F-1924-2CC6-20FA08985709}" dt="2020-11-20T00:12:32.377" v="3075"/>
          <ac:picMkLst>
            <pc:docMk/>
            <pc:sldMk cId="182027301" sldId="731"/>
            <ac:picMk id="30" creationId="{EA01D19D-C2B5-474A-87B8-A6C25A5C9C7D}"/>
          </ac:picMkLst>
        </pc:picChg>
        <pc:picChg chg="add mod ord">
          <ac:chgData name="Emily Dunstan" userId="S::emily.dunstan_sustainability.vic.gov.au#ext#@vicgov.onmicrosoft.com::8191d235-c0c9-421a-82bc-159d5b1c6abf" providerId="AD" clId="Web-{258076EE-5E5F-1924-2CC6-20FA08985709}" dt="2020-11-20T00:17:42.603" v="3231" actId="1076"/>
          <ac:picMkLst>
            <pc:docMk/>
            <pc:sldMk cId="182027301" sldId="731"/>
            <ac:picMk id="33" creationId="{EA01D19D-C2B5-474A-87B8-A6C25A5C9C7D}"/>
          </ac:picMkLst>
        </pc:picChg>
        <pc:picChg chg="add mod">
          <ac:chgData name="Emily Dunstan" userId="S::emily.dunstan_sustainability.vic.gov.au#ext#@vicgov.onmicrosoft.com::8191d235-c0c9-421a-82bc-159d5b1c6abf" providerId="AD" clId="Web-{258076EE-5E5F-1924-2CC6-20FA08985709}" dt="2020-11-20T00:13:05.799" v="3089" actId="1076"/>
          <ac:picMkLst>
            <pc:docMk/>
            <pc:sldMk cId="182027301" sldId="731"/>
            <ac:picMk id="35" creationId="{3B0EF38A-BF22-4B22-A611-912DEC9B87BA}"/>
          </ac:picMkLst>
        </pc:picChg>
        <pc:picChg chg="add del">
          <ac:chgData name="Emily Dunstan" userId="S::emily.dunstan_sustainability.vic.gov.au#ext#@vicgov.onmicrosoft.com::8191d235-c0c9-421a-82bc-159d5b1c6abf" providerId="AD" clId="Web-{258076EE-5E5F-1924-2CC6-20FA08985709}" dt="2020-11-20T00:17:27.587" v="3225"/>
          <ac:picMkLst>
            <pc:docMk/>
            <pc:sldMk cId="182027301" sldId="731"/>
            <ac:picMk id="37" creationId="{A6748592-7740-400A-B274-12DAAFC9266B}"/>
          </ac:picMkLst>
        </pc:picChg>
        <pc:cxnChg chg="mod">
          <ac:chgData name="Emily Dunstan" userId="S::emily.dunstan_sustainability.vic.gov.au#ext#@vicgov.onmicrosoft.com::8191d235-c0c9-421a-82bc-159d5b1c6abf" providerId="AD" clId="Web-{258076EE-5E5F-1924-2CC6-20FA08985709}" dt="2020-11-20T00:18:33.651" v="3301" actId="14100"/>
          <ac:cxnSpMkLst>
            <pc:docMk/>
            <pc:sldMk cId="182027301" sldId="731"/>
            <ac:cxnSpMk id="20" creationId="{A427B67D-A422-41A9-9CBE-8A285A7B4B5A}"/>
          </ac:cxnSpMkLst>
        </pc:cxnChg>
      </pc:sldChg>
      <pc:sldChg chg="modSp add del replId">
        <pc:chgData name="Emily Dunstan" userId="S::emily.dunstan_sustainability.vic.gov.au#ext#@vicgov.onmicrosoft.com::8191d235-c0c9-421a-82bc-159d5b1c6abf" providerId="AD" clId="Web-{258076EE-5E5F-1924-2CC6-20FA08985709}" dt="2020-11-20T00:06:37.071" v="2907"/>
        <pc:sldMkLst>
          <pc:docMk/>
          <pc:sldMk cId="1206547519" sldId="732"/>
        </pc:sldMkLst>
        <pc:spChg chg="mod">
          <ac:chgData name="Emily Dunstan" userId="S::emily.dunstan_sustainability.vic.gov.au#ext#@vicgov.onmicrosoft.com::8191d235-c0c9-421a-82bc-159d5b1c6abf" providerId="AD" clId="Web-{258076EE-5E5F-1924-2CC6-20FA08985709}" dt="2020-11-20T00:06:23.430" v="2903" actId="14100"/>
          <ac:spMkLst>
            <pc:docMk/>
            <pc:sldMk cId="1206547519" sldId="732"/>
            <ac:spMk id="6" creationId="{D101966C-0CB4-4A75-959A-167F54540CEC}"/>
          </ac:spMkLst>
        </pc:spChg>
      </pc:sldChg>
      <pc:sldChg chg="addSp delSp modSp add replId">
        <pc:chgData name="Emily Dunstan" userId="S::emily.dunstan_sustainability.vic.gov.au#ext#@vicgov.onmicrosoft.com::8191d235-c0c9-421a-82bc-159d5b1c6abf" providerId="AD" clId="Web-{258076EE-5E5F-1924-2CC6-20FA08985709}" dt="2020-11-20T01:03:02.900" v="5344" actId="14100"/>
        <pc:sldMkLst>
          <pc:docMk/>
          <pc:sldMk cId="3982403360" sldId="732"/>
        </pc:sldMkLst>
        <pc:spChg chg="add mod">
          <ac:chgData name="Emily Dunstan" userId="S::emily.dunstan_sustainability.vic.gov.au#ext#@vicgov.onmicrosoft.com::8191d235-c0c9-421a-82bc-159d5b1c6abf" providerId="AD" clId="Web-{258076EE-5E5F-1924-2CC6-20FA08985709}" dt="2020-11-20T00:20:49.873" v="3320" actId="20577"/>
          <ac:spMkLst>
            <pc:docMk/>
            <pc:sldMk cId="3982403360" sldId="732"/>
            <ac:spMk id="2" creationId="{D5D3F106-7384-4937-9A62-2E6B324969B2}"/>
          </ac:spMkLst>
        </pc:spChg>
        <pc:spChg chg="add mod">
          <ac:chgData name="Emily Dunstan" userId="S::emily.dunstan_sustainability.vic.gov.au#ext#@vicgov.onmicrosoft.com::8191d235-c0c9-421a-82bc-159d5b1c6abf" providerId="AD" clId="Web-{258076EE-5E5F-1924-2CC6-20FA08985709}" dt="2020-11-20T01:02:52.337" v="5341" actId="20577"/>
          <ac:spMkLst>
            <pc:docMk/>
            <pc:sldMk cId="3982403360" sldId="732"/>
            <ac:spMk id="4" creationId="{0C1AFE0D-B243-4EC1-A801-B9EF14BB7B08}"/>
          </ac:spMkLst>
        </pc:spChg>
        <pc:spChg chg="add mod ord">
          <ac:chgData name="Emily Dunstan" userId="S::emily.dunstan_sustainability.vic.gov.au#ext#@vicgov.onmicrosoft.com::8191d235-c0c9-421a-82bc-159d5b1c6abf" providerId="AD" clId="Web-{258076EE-5E5F-1924-2CC6-20FA08985709}" dt="2020-11-20T01:03:02.900" v="5344" actId="14100"/>
          <ac:spMkLst>
            <pc:docMk/>
            <pc:sldMk cId="3982403360" sldId="732"/>
            <ac:spMk id="5" creationId="{EA80B957-EA88-4196-ADD6-356D6C562B14}"/>
          </ac:spMkLst>
        </pc:spChg>
        <pc:spChg chg="del">
          <ac:chgData name="Emily Dunstan" userId="S::emily.dunstan_sustainability.vic.gov.au#ext#@vicgov.onmicrosoft.com::8191d235-c0c9-421a-82bc-159d5b1c6abf" providerId="AD" clId="Web-{258076EE-5E5F-1924-2CC6-20FA08985709}" dt="2020-11-20T00:20:45.201" v="3317"/>
          <ac:spMkLst>
            <pc:docMk/>
            <pc:sldMk cId="3982403360" sldId="732"/>
            <ac:spMk id="6" creationId="{D101966C-0CB4-4A75-959A-167F54540CEC}"/>
          </ac:spMkLst>
        </pc:spChg>
        <pc:spChg chg="del">
          <ac:chgData name="Emily Dunstan" userId="S::emily.dunstan_sustainability.vic.gov.au#ext#@vicgov.onmicrosoft.com::8191d235-c0c9-421a-82bc-159d5b1c6abf" providerId="AD" clId="Web-{258076EE-5E5F-1924-2CC6-20FA08985709}" dt="2020-11-20T00:21:03.107" v="3329"/>
          <ac:spMkLst>
            <pc:docMk/>
            <pc:sldMk cId="3982403360" sldId="732"/>
            <ac:spMk id="25" creationId="{A65B9769-6C87-4F7B-BAFD-FA5C1CFCB1C5}"/>
          </ac:spMkLst>
        </pc:spChg>
        <pc:spChg chg="del">
          <ac:chgData name="Emily Dunstan" userId="S::emily.dunstan_sustainability.vic.gov.au#ext#@vicgov.onmicrosoft.com::8191d235-c0c9-421a-82bc-159d5b1c6abf" providerId="AD" clId="Web-{258076EE-5E5F-1924-2CC6-20FA08985709}" dt="2020-11-20T00:20:58.248" v="3325"/>
          <ac:spMkLst>
            <pc:docMk/>
            <pc:sldMk cId="3982403360" sldId="732"/>
            <ac:spMk id="28" creationId="{9F029A33-D7EE-43CA-8236-9DB0C31E6504}"/>
          </ac:spMkLst>
        </pc:spChg>
        <pc:spChg chg="del">
          <ac:chgData name="Emily Dunstan" userId="S::emily.dunstan_sustainability.vic.gov.au#ext#@vicgov.onmicrosoft.com::8191d235-c0c9-421a-82bc-159d5b1c6abf" providerId="AD" clId="Web-{258076EE-5E5F-1924-2CC6-20FA08985709}" dt="2020-11-20T00:20:58.920" v="3326"/>
          <ac:spMkLst>
            <pc:docMk/>
            <pc:sldMk cId="3982403360" sldId="732"/>
            <ac:spMk id="31" creationId="{9DF86C1D-40C2-48F9-B91E-B25ADA6D4A44}"/>
          </ac:spMkLst>
        </pc:spChg>
        <pc:spChg chg="mod">
          <ac:chgData name="Emily Dunstan" userId="S::emily.dunstan_sustainability.vic.gov.au#ext#@vicgov.onmicrosoft.com::8191d235-c0c9-421a-82bc-159d5b1c6abf" providerId="AD" clId="Web-{258076EE-5E5F-1924-2CC6-20FA08985709}" dt="2020-11-20T00:31:34.102" v="3803" actId="1076"/>
          <ac:spMkLst>
            <pc:docMk/>
            <pc:sldMk cId="3982403360" sldId="732"/>
            <ac:spMk id="47" creationId="{15560661-089C-45F4-9DA9-A5F7AE423B26}"/>
          </ac:spMkLst>
        </pc:spChg>
        <pc:spChg chg="del">
          <ac:chgData name="Emily Dunstan" userId="S::emily.dunstan_sustainability.vic.gov.au#ext#@vicgov.onmicrosoft.com::8191d235-c0c9-421a-82bc-159d5b1c6abf" providerId="AD" clId="Web-{258076EE-5E5F-1924-2CC6-20FA08985709}" dt="2020-11-20T00:21:00.513" v="3328"/>
          <ac:spMkLst>
            <pc:docMk/>
            <pc:sldMk cId="3982403360" sldId="732"/>
            <ac:spMk id="48" creationId="{59696D51-B286-4FBC-BE8C-3BF39DD46C62}"/>
          </ac:spMkLst>
        </pc:spChg>
        <pc:spChg chg="mod">
          <ac:chgData name="Emily Dunstan" userId="S::emily.dunstan_sustainability.vic.gov.au#ext#@vicgov.onmicrosoft.com::8191d235-c0c9-421a-82bc-159d5b1c6abf" providerId="AD" clId="Web-{258076EE-5E5F-1924-2CC6-20FA08985709}" dt="2020-11-20T00:31:34.110" v="3804" actId="1076"/>
          <ac:spMkLst>
            <pc:docMk/>
            <pc:sldMk cId="3982403360" sldId="732"/>
            <ac:spMk id="50" creationId="{DBD06939-1071-4B5B-B7BD-4C42A0165685}"/>
          </ac:spMkLst>
        </pc:spChg>
        <pc:spChg chg="del">
          <ac:chgData name="Emily Dunstan" userId="S::emily.dunstan_sustainability.vic.gov.au#ext#@vicgov.onmicrosoft.com::8191d235-c0c9-421a-82bc-159d5b1c6abf" providerId="AD" clId="Web-{258076EE-5E5F-1924-2CC6-20FA08985709}" dt="2020-11-20T00:20:59.888" v="3327"/>
          <ac:spMkLst>
            <pc:docMk/>
            <pc:sldMk cId="3982403360" sldId="732"/>
            <ac:spMk id="51" creationId="{B8AB3DDF-F5D3-47FF-ADC1-B0D16BC8A610}"/>
          </ac:spMkLst>
        </pc:spChg>
        <pc:grpChg chg="del">
          <ac:chgData name="Emily Dunstan" userId="S::emily.dunstan_sustainability.vic.gov.au#ext#@vicgov.onmicrosoft.com::8191d235-c0c9-421a-82bc-159d5b1c6abf" providerId="AD" clId="Web-{258076EE-5E5F-1924-2CC6-20FA08985709}" dt="2020-11-20T00:21:04.014" v="3330"/>
          <ac:grpSpMkLst>
            <pc:docMk/>
            <pc:sldMk cId="3982403360" sldId="732"/>
            <ac:grpSpMk id="27" creationId="{D5ADB696-FFB3-425C-A3DC-9B0D3BA68FBF}"/>
          </ac:grpSpMkLst>
        </pc:grpChg>
        <pc:cxnChg chg="add del mod">
          <ac:chgData name="Emily Dunstan" userId="S::emily.dunstan_sustainability.vic.gov.au#ext#@vicgov.onmicrosoft.com::8191d235-c0c9-421a-82bc-159d5b1c6abf" providerId="AD" clId="Web-{258076EE-5E5F-1924-2CC6-20FA08985709}" dt="2020-11-20T00:31:20.011" v="3800" actId="14100"/>
          <ac:cxnSpMkLst>
            <pc:docMk/>
            <pc:sldMk cId="3982403360" sldId="732"/>
            <ac:cxnSpMk id="26" creationId="{23E8CCE9-2622-4D0D-8A6F-F256B58A8FC2}"/>
          </ac:cxnSpMkLst>
        </pc:cxnChg>
      </pc:sldChg>
    </pc:docChg>
  </pc:docChgLst>
  <pc:docChgLst>
    <pc:chgData name="Gwen Cruise (DPC)" userId="S::gwen.cruise@dpc.vic.gov.au::39c75b4d-4b7a-476f-91d0-4c2b1cb5b705" providerId="AD" clId="Web-{036F7E4D-8D38-EF93-EE95-19F15822135B}"/>
    <pc:docChg chg="delSld modSld">
      <pc:chgData name="Gwen Cruise (DPC)" userId="S::gwen.cruise@dpc.vic.gov.au::39c75b4d-4b7a-476f-91d0-4c2b1cb5b705" providerId="AD" clId="Web-{036F7E4D-8D38-EF93-EE95-19F15822135B}" dt="2021-01-18T05:24:55.088" v="3"/>
      <pc:docMkLst>
        <pc:docMk/>
      </pc:docMkLst>
      <pc:sldChg chg="delSp">
        <pc:chgData name="Gwen Cruise (DPC)" userId="S::gwen.cruise@dpc.vic.gov.au::39c75b4d-4b7a-476f-91d0-4c2b1cb5b705" providerId="AD" clId="Web-{036F7E4D-8D38-EF93-EE95-19F15822135B}" dt="2021-01-18T05:24:07.243" v="0"/>
        <pc:sldMkLst>
          <pc:docMk/>
          <pc:sldMk cId="2101504651" sldId="257"/>
        </pc:sldMkLst>
        <pc:spChg chg="del">
          <ac:chgData name="Gwen Cruise (DPC)" userId="S::gwen.cruise@dpc.vic.gov.au::39c75b4d-4b7a-476f-91d0-4c2b1cb5b705" providerId="AD" clId="Web-{036F7E4D-8D38-EF93-EE95-19F15822135B}" dt="2021-01-18T05:24:07.243" v="0"/>
          <ac:spMkLst>
            <pc:docMk/>
            <pc:sldMk cId="2101504651" sldId="257"/>
            <ac:spMk id="6" creationId="{99F858D4-AB7D-47EE-AD98-EDC5E5F8FB8D}"/>
          </ac:spMkLst>
        </pc:spChg>
      </pc:sldChg>
      <pc:sldChg chg="del">
        <pc:chgData name="Gwen Cruise (DPC)" userId="S::gwen.cruise@dpc.vic.gov.au::39c75b4d-4b7a-476f-91d0-4c2b1cb5b705" providerId="AD" clId="Web-{036F7E4D-8D38-EF93-EE95-19F15822135B}" dt="2021-01-18T05:24:55.088" v="3"/>
        <pc:sldMkLst>
          <pc:docMk/>
          <pc:sldMk cId="1102988947" sldId="699"/>
        </pc:sldMkLst>
      </pc:sldChg>
      <pc:sldChg chg="del">
        <pc:chgData name="Gwen Cruise (DPC)" userId="S::gwen.cruise@dpc.vic.gov.au::39c75b4d-4b7a-476f-91d0-4c2b1cb5b705" providerId="AD" clId="Web-{036F7E4D-8D38-EF93-EE95-19F15822135B}" dt="2021-01-18T05:24:55.088" v="2"/>
        <pc:sldMkLst>
          <pc:docMk/>
          <pc:sldMk cId="2446136427" sldId="771"/>
        </pc:sldMkLst>
      </pc:sldChg>
      <pc:sldChg chg="delSp">
        <pc:chgData name="Gwen Cruise (DPC)" userId="S::gwen.cruise@dpc.vic.gov.au::39c75b4d-4b7a-476f-91d0-4c2b1cb5b705" providerId="AD" clId="Web-{036F7E4D-8D38-EF93-EE95-19F15822135B}" dt="2021-01-18T05:24:48.103" v="1"/>
        <pc:sldMkLst>
          <pc:docMk/>
          <pc:sldMk cId="3685464635" sldId="772"/>
        </pc:sldMkLst>
        <pc:spChg chg="del">
          <ac:chgData name="Gwen Cruise (DPC)" userId="S::gwen.cruise@dpc.vic.gov.au::39c75b4d-4b7a-476f-91d0-4c2b1cb5b705" providerId="AD" clId="Web-{036F7E4D-8D38-EF93-EE95-19F15822135B}" dt="2021-01-18T05:24:48.103" v="1"/>
          <ac:spMkLst>
            <pc:docMk/>
            <pc:sldMk cId="3685464635" sldId="772"/>
            <ac:spMk id="5" creationId="{457A35EF-54C0-49EF-9E9E-CBFED965DF30}"/>
          </ac:spMkLst>
        </pc:spChg>
      </pc:sldChg>
    </pc:docChg>
  </pc:docChgLst>
  <pc:docChgLst>
    <pc:chgData name="Gwen Cruise (DPC)" userId="S::gwen.cruise@dpc.vic.gov.au::39c75b4d-4b7a-476f-91d0-4c2b1cb5b705" providerId="AD" clId="Web-{0AD5CA8B-3F55-00F4-C0B9-91B00EDE2F18}"/>
    <pc:docChg chg="delSld modSld">
      <pc:chgData name="Gwen Cruise (DPC)" userId="S::gwen.cruise@dpc.vic.gov.au::39c75b4d-4b7a-476f-91d0-4c2b1cb5b705" providerId="AD" clId="Web-{0AD5CA8B-3F55-00F4-C0B9-91B00EDE2F18}" dt="2020-11-19T05:03:51.295" v="34"/>
      <pc:docMkLst>
        <pc:docMk/>
      </pc:docMkLst>
      <pc:sldChg chg="modSp">
        <pc:chgData name="Gwen Cruise (DPC)" userId="S::gwen.cruise@dpc.vic.gov.au::39c75b4d-4b7a-476f-91d0-4c2b1cb5b705" providerId="AD" clId="Web-{0AD5CA8B-3F55-00F4-C0B9-91B00EDE2F18}" dt="2020-11-19T05:03:34.357" v="2" actId="20577"/>
        <pc:sldMkLst>
          <pc:docMk/>
          <pc:sldMk cId="2101504651" sldId="257"/>
        </pc:sldMkLst>
        <pc:spChg chg="mod">
          <ac:chgData name="Gwen Cruise (DPC)" userId="S::gwen.cruise@dpc.vic.gov.au::39c75b4d-4b7a-476f-91d0-4c2b1cb5b705" providerId="AD" clId="Web-{0AD5CA8B-3F55-00F4-C0B9-91B00EDE2F18}" dt="2020-11-19T05:03:34.357" v="2" actId="20577"/>
          <ac:spMkLst>
            <pc:docMk/>
            <pc:sldMk cId="2101504651" sldId="257"/>
            <ac:spMk id="7" creationId="{C1D43EB7-FD53-4327-841A-C5A3F019F5E9}"/>
          </ac:spMkLst>
        </pc:spChg>
      </pc:sldChg>
      <pc:sldChg chg="del">
        <pc:chgData name="Gwen Cruise (DPC)" userId="S::gwen.cruise@dpc.vic.gov.au::39c75b4d-4b7a-476f-91d0-4c2b1cb5b705" providerId="AD" clId="Web-{0AD5CA8B-3F55-00F4-C0B9-91B00EDE2F18}" dt="2020-11-19T05:03:51.264" v="21"/>
        <pc:sldMkLst>
          <pc:docMk/>
          <pc:sldMk cId="3948746748" sldId="258"/>
        </pc:sldMkLst>
      </pc:sldChg>
      <pc:sldChg chg="del">
        <pc:chgData name="Gwen Cruise (DPC)" userId="S::gwen.cruise@dpc.vic.gov.au::39c75b4d-4b7a-476f-91d0-4c2b1cb5b705" providerId="AD" clId="Web-{0AD5CA8B-3F55-00F4-C0B9-91B00EDE2F18}" dt="2020-11-19T05:03:51.248" v="10"/>
        <pc:sldMkLst>
          <pc:docMk/>
          <pc:sldMk cId="1214300505" sldId="259"/>
        </pc:sldMkLst>
      </pc:sldChg>
      <pc:sldChg chg="del">
        <pc:chgData name="Gwen Cruise (DPC)" userId="S::gwen.cruise@dpc.vic.gov.au::39c75b4d-4b7a-476f-91d0-4c2b1cb5b705" providerId="AD" clId="Web-{0AD5CA8B-3F55-00F4-C0B9-91B00EDE2F18}" dt="2020-11-19T05:03:51.248" v="6"/>
        <pc:sldMkLst>
          <pc:docMk/>
          <pc:sldMk cId="2335778511" sldId="260"/>
        </pc:sldMkLst>
      </pc:sldChg>
      <pc:sldChg chg="del">
        <pc:chgData name="Gwen Cruise (DPC)" userId="S::gwen.cruise@dpc.vic.gov.au::39c75b4d-4b7a-476f-91d0-4c2b1cb5b705" providerId="AD" clId="Web-{0AD5CA8B-3F55-00F4-C0B9-91B00EDE2F18}" dt="2020-11-19T05:03:38.154" v="3"/>
        <pc:sldMkLst>
          <pc:docMk/>
          <pc:sldMk cId="2438692194" sldId="672"/>
        </pc:sldMkLst>
      </pc:sldChg>
      <pc:sldChg chg="del">
        <pc:chgData name="Gwen Cruise (DPC)" userId="S::gwen.cruise@dpc.vic.gov.au::39c75b4d-4b7a-476f-91d0-4c2b1cb5b705" providerId="AD" clId="Web-{0AD5CA8B-3F55-00F4-C0B9-91B00EDE2F18}" dt="2020-11-19T05:03:51.280" v="32"/>
        <pc:sldMkLst>
          <pc:docMk/>
          <pc:sldMk cId="4259584286" sldId="704"/>
        </pc:sldMkLst>
      </pc:sldChg>
      <pc:sldChg chg="del">
        <pc:chgData name="Gwen Cruise (DPC)" userId="S::gwen.cruise@dpc.vic.gov.au::39c75b4d-4b7a-476f-91d0-4c2b1cb5b705" providerId="AD" clId="Web-{0AD5CA8B-3F55-00F4-C0B9-91B00EDE2F18}" dt="2020-11-19T05:03:51.280" v="30"/>
        <pc:sldMkLst>
          <pc:docMk/>
          <pc:sldMk cId="1751508534" sldId="709"/>
        </pc:sldMkLst>
      </pc:sldChg>
      <pc:sldChg chg="del">
        <pc:chgData name="Gwen Cruise (DPC)" userId="S::gwen.cruise@dpc.vic.gov.au::39c75b4d-4b7a-476f-91d0-4c2b1cb5b705" providerId="AD" clId="Web-{0AD5CA8B-3F55-00F4-C0B9-91B00EDE2F18}" dt="2020-11-19T05:03:51.280" v="25"/>
        <pc:sldMkLst>
          <pc:docMk/>
          <pc:sldMk cId="2329096785" sldId="710"/>
        </pc:sldMkLst>
      </pc:sldChg>
      <pc:sldChg chg="del">
        <pc:chgData name="Gwen Cruise (DPC)" userId="S::gwen.cruise@dpc.vic.gov.au::39c75b4d-4b7a-476f-91d0-4c2b1cb5b705" providerId="AD" clId="Web-{0AD5CA8B-3F55-00F4-C0B9-91B00EDE2F18}" dt="2020-11-19T05:03:51.280" v="28"/>
        <pc:sldMkLst>
          <pc:docMk/>
          <pc:sldMk cId="1298640653" sldId="711"/>
        </pc:sldMkLst>
      </pc:sldChg>
      <pc:sldChg chg="del">
        <pc:chgData name="Gwen Cruise (DPC)" userId="S::gwen.cruise@dpc.vic.gov.au::39c75b4d-4b7a-476f-91d0-4c2b1cb5b705" providerId="AD" clId="Web-{0AD5CA8B-3F55-00F4-C0B9-91B00EDE2F18}" dt="2020-11-19T05:03:51.280" v="23"/>
        <pc:sldMkLst>
          <pc:docMk/>
          <pc:sldMk cId="2260032947" sldId="712"/>
        </pc:sldMkLst>
      </pc:sldChg>
      <pc:sldChg chg="del">
        <pc:chgData name="Gwen Cruise (DPC)" userId="S::gwen.cruise@dpc.vic.gov.au::39c75b4d-4b7a-476f-91d0-4c2b1cb5b705" providerId="AD" clId="Web-{0AD5CA8B-3F55-00F4-C0B9-91B00EDE2F18}" dt="2020-11-19T05:03:51.295" v="33"/>
        <pc:sldMkLst>
          <pc:docMk/>
          <pc:sldMk cId="488971970" sldId="713"/>
        </pc:sldMkLst>
      </pc:sldChg>
      <pc:sldChg chg="del">
        <pc:chgData name="Gwen Cruise (DPC)" userId="S::gwen.cruise@dpc.vic.gov.au::39c75b4d-4b7a-476f-91d0-4c2b1cb5b705" providerId="AD" clId="Web-{0AD5CA8B-3F55-00F4-C0B9-91B00EDE2F18}" dt="2020-11-19T05:03:51.264" v="18"/>
        <pc:sldMkLst>
          <pc:docMk/>
          <pc:sldMk cId="2224480126" sldId="714"/>
        </pc:sldMkLst>
      </pc:sldChg>
      <pc:sldChg chg="del">
        <pc:chgData name="Gwen Cruise (DPC)" userId="S::gwen.cruise@dpc.vic.gov.au::39c75b4d-4b7a-476f-91d0-4c2b1cb5b705" providerId="AD" clId="Web-{0AD5CA8B-3F55-00F4-C0B9-91B00EDE2F18}" dt="2020-11-19T05:03:51.264" v="20"/>
        <pc:sldMkLst>
          <pc:docMk/>
          <pc:sldMk cId="3060253045" sldId="715"/>
        </pc:sldMkLst>
      </pc:sldChg>
      <pc:sldChg chg="del">
        <pc:chgData name="Gwen Cruise (DPC)" userId="S::gwen.cruise@dpc.vic.gov.au::39c75b4d-4b7a-476f-91d0-4c2b1cb5b705" providerId="AD" clId="Web-{0AD5CA8B-3F55-00F4-C0B9-91B00EDE2F18}" dt="2020-11-19T05:03:51.280" v="24"/>
        <pc:sldMkLst>
          <pc:docMk/>
          <pc:sldMk cId="1067470344" sldId="720"/>
        </pc:sldMkLst>
      </pc:sldChg>
      <pc:sldChg chg="del">
        <pc:chgData name="Gwen Cruise (DPC)" userId="S::gwen.cruise@dpc.vic.gov.au::39c75b4d-4b7a-476f-91d0-4c2b1cb5b705" providerId="AD" clId="Web-{0AD5CA8B-3F55-00F4-C0B9-91B00EDE2F18}" dt="2020-11-19T05:03:51.295" v="34"/>
        <pc:sldMkLst>
          <pc:docMk/>
          <pc:sldMk cId="1437880092" sldId="727"/>
        </pc:sldMkLst>
      </pc:sldChg>
      <pc:sldChg chg="del">
        <pc:chgData name="Gwen Cruise (DPC)" userId="S::gwen.cruise@dpc.vic.gov.au::39c75b4d-4b7a-476f-91d0-4c2b1cb5b705" providerId="AD" clId="Web-{0AD5CA8B-3F55-00F4-C0B9-91B00EDE2F18}" dt="2020-11-19T05:03:51.280" v="29"/>
        <pc:sldMkLst>
          <pc:docMk/>
          <pc:sldMk cId="3314316418" sldId="728"/>
        </pc:sldMkLst>
      </pc:sldChg>
      <pc:sldChg chg="del">
        <pc:chgData name="Gwen Cruise (DPC)" userId="S::gwen.cruise@dpc.vic.gov.au::39c75b4d-4b7a-476f-91d0-4c2b1cb5b705" providerId="AD" clId="Web-{0AD5CA8B-3F55-00F4-C0B9-91B00EDE2F18}" dt="2020-11-19T05:03:51.280" v="27"/>
        <pc:sldMkLst>
          <pc:docMk/>
          <pc:sldMk cId="2285038650" sldId="729"/>
        </pc:sldMkLst>
      </pc:sldChg>
      <pc:sldChg chg="del">
        <pc:chgData name="Gwen Cruise (DPC)" userId="S::gwen.cruise@dpc.vic.gov.au::39c75b4d-4b7a-476f-91d0-4c2b1cb5b705" providerId="AD" clId="Web-{0AD5CA8B-3F55-00F4-C0B9-91B00EDE2F18}" dt="2020-11-19T05:03:51.280" v="26"/>
        <pc:sldMkLst>
          <pc:docMk/>
          <pc:sldMk cId="1321193471" sldId="730"/>
        </pc:sldMkLst>
      </pc:sldChg>
      <pc:sldChg chg="del">
        <pc:chgData name="Gwen Cruise (DPC)" userId="S::gwen.cruise@dpc.vic.gov.au::39c75b4d-4b7a-476f-91d0-4c2b1cb5b705" providerId="AD" clId="Web-{0AD5CA8B-3F55-00F4-C0B9-91B00EDE2F18}" dt="2020-11-19T05:03:51.280" v="31"/>
        <pc:sldMkLst>
          <pc:docMk/>
          <pc:sldMk cId="258875999" sldId="731"/>
        </pc:sldMkLst>
      </pc:sldChg>
      <pc:sldChg chg="del">
        <pc:chgData name="Gwen Cruise (DPC)" userId="S::gwen.cruise@dpc.vic.gov.au::39c75b4d-4b7a-476f-91d0-4c2b1cb5b705" providerId="AD" clId="Web-{0AD5CA8B-3F55-00F4-C0B9-91B00EDE2F18}" dt="2020-11-19T05:03:51.264" v="22"/>
        <pc:sldMkLst>
          <pc:docMk/>
          <pc:sldMk cId="1380363495" sldId="732"/>
        </pc:sldMkLst>
      </pc:sldChg>
      <pc:sldChg chg="del">
        <pc:chgData name="Gwen Cruise (DPC)" userId="S::gwen.cruise@dpc.vic.gov.au::39c75b4d-4b7a-476f-91d0-4c2b1cb5b705" providerId="AD" clId="Web-{0AD5CA8B-3F55-00F4-C0B9-91B00EDE2F18}" dt="2020-11-19T05:03:51.264" v="19"/>
        <pc:sldMkLst>
          <pc:docMk/>
          <pc:sldMk cId="746079813" sldId="733"/>
        </pc:sldMkLst>
      </pc:sldChg>
      <pc:sldChg chg="del">
        <pc:chgData name="Gwen Cruise (DPC)" userId="S::gwen.cruise@dpc.vic.gov.au::39c75b4d-4b7a-476f-91d0-4c2b1cb5b705" providerId="AD" clId="Web-{0AD5CA8B-3F55-00F4-C0B9-91B00EDE2F18}" dt="2020-11-19T05:03:51.264" v="17"/>
        <pc:sldMkLst>
          <pc:docMk/>
          <pc:sldMk cId="1971902711" sldId="734"/>
        </pc:sldMkLst>
      </pc:sldChg>
      <pc:sldChg chg="del">
        <pc:chgData name="Gwen Cruise (DPC)" userId="S::gwen.cruise@dpc.vic.gov.au::39c75b4d-4b7a-476f-91d0-4c2b1cb5b705" providerId="AD" clId="Web-{0AD5CA8B-3F55-00F4-C0B9-91B00EDE2F18}" dt="2020-11-19T05:03:51.264" v="16"/>
        <pc:sldMkLst>
          <pc:docMk/>
          <pc:sldMk cId="4268233058" sldId="736"/>
        </pc:sldMkLst>
      </pc:sldChg>
      <pc:sldChg chg="del">
        <pc:chgData name="Gwen Cruise (DPC)" userId="S::gwen.cruise@dpc.vic.gov.au::39c75b4d-4b7a-476f-91d0-4c2b1cb5b705" providerId="AD" clId="Web-{0AD5CA8B-3F55-00F4-C0B9-91B00EDE2F18}" dt="2020-11-19T05:03:51.264" v="15"/>
        <pc:sldMkLst>
          <pc:docMk/>
          <pc:sldMk cId="796730371" sldId="737"/>
        </pc:sldMkLst>
      </pc:sldChg>
      <pc:sldChg chg="del">
        <pc:chgData name="Gwen Cruise (DPC)" userId="S::gwen.cruise@dpc.vic.gov.au::39c75b4d-4b7a-476f-91d0-4c2b1cb5b705" providerId="AD" clId="Web-{0AD5CA8B-3F55-00F4-C0B9-91B00EDE2F18}" dt="2020-11-19T05:03:51.264" v="14"/>
        <pc:sldMkLst>
          <pc:docMk/>
          <pc:sldMk cId="3243583177" sldId="738"/>
        </pc:sldMkLst>
      </pc:sldChg>
      <pc:sldChg chg="del">
        <pc:chgData name="Gwen Cruise (DPC)" userId="S::gwen.cruise@dpc.vic.gov.au::39c75b4d-4b7a-476f-91d0-4c2b1cb5b705" providerId="AD" clId="Web-{0AD5CA8B-3F55-00F4-C0B9-91B00EDE2F18}" dt="2020-11-19T05:03:51.248" v="11"/>
        <pc:sldMkLst>
          <pc:docMk/>
          <pc:sldMk cId="2160769280" sldId="739"/>
        </pc:sldMkLst>
      </pc:sldChg>
      <pc:sldChg chg="del">
        <pc:chgData name="Gwen Cruise (DPC)" userId="S::gwen.cruise@dpc.vic.gov.au::39c75b4d-4b7a-476f-91d0-4c2b1cb5b705" providerId="AD" clId="Web-{0AD5CA8B-3F55-00F4-C0B9-91B00EDE2F18}" dt="2020-11-19T05:03:51.248" v="9"/>
        <pc:sldMkLst>
          <pc:docMk/>
          <pc:sldMk cId="1704931872" sldId="740"/>
        </pc:sldMkLst>
      </pc:sldChg>
      <pc:sldChg chg="del">
        <pc:chgData name="Gwen Cruise (DPC)" userId="S::gwen.cruise@dpc.vic.gov.au::39c75b4d-4b7a-476f-91d0-4c2b1cb5b705" providerId="AD" clId="Web-{0AD5CA8B-3F55-00F4-C0B9-91B00EDE2F18}" dt="2020-11-19T05:03:51.248" v="8"/>
        <pc:sldMkLst>
          <pc:docMk/>
          <pc:sldMk cId="2895195918" sldId="741"/>
        </pc:sldMkLst>
      </pc:sldChg>
      <pc:sldChg chg="del">
        <pc:chgData name="Gwen Cruise (DPC)" userId="S::gwen.cruise@dpc.vic.gov.au::39c75b4d-4b7a-476f-91d0-4c2b1cb5b705" providerId="AD" clId="Web-{0AD5CA8B-3F55-00F4-C0B9-91B00EDE2F18}" dt="2020-11-19T05:03:51.248" v="5"/>
        <pc:sldMkLst>
          <pc:docMk/>
          <pc:sldMk cId="435376917" sldId="743"/>
        </pc:sldMkLst>
      </pc:sldChg>
      <pc:sldChg chg="del">
        <pc:chgData name="Gwen Cruise (DPC)" userId="S::gwen.cruise@dpc.vic.gov.au::39c75b4d-4b7a-476f-91d0-4c2b1cb5b705" providerId="AD" clId="Web-{0AD5CA8B-3F55-00F4-C0B9-91B00EDE2F18}" dt="2020-11-19T05:03:51.264" v="13"/>
        <pc:sldMkLst>
          <pc:docMk/>
          <pc:sldMk cId="1372034026" sldId="745"/>
        </pc:sldMkLst>
      </pc:sldChg>
      <pc:sldChg chg="del">
        <pc:chgData name="Gwen Cruise (DPC)" userId="S::gwen.cruise@dpc.vic.gov.au::39c75b4d-4b7a-476f-91d0-4c2b1cb5b705" providerId="AD" clId="Web-{0AD5CA8B-3F55-00F4-C0B9-91B00EDE2F18}" dt="2020-11-19T05:03:51.248" v="12"/>
        <pc:sldMkLst>
          <pc:docMk/>
          <pc:sldMk cId="3341598798" sldId="746"/>
        </pc:sldMkLst>
      </pc:sldChg>
      <pc:sldChg chg="del">
        <pc:chgData name="Gwen Cruise (DPC)" userId="S::gwen.cruise@dpc.vic.gov.au::39c75b4d-4b7a-476f-91d0-4c2b1cb5b705" providerId="AD" clId="Web-{0AD5CA8B-3F55-00F4-C0B9-91B00EDE2F18}" dt="2020-11-19T05:03:51.248" v="7"/>
        <pc:sldMkLst>
          <pc:docMk/>
          <pc:sldMk cId="1759872023" sldId="748"/>
        </pc:sldMkLst>
      </pc:sldChg>
      <pc:sldChg chg="del">
        <pc:chgData name="Gwen Cruise (DPC)" userId="S::gwen.cruise@dpc.vic.gov.au::39c75b4d-4b7a-476f-91d0-4c2b1cb5b705" providerId="AD" clId="Web-{0AD5CA8B-3F55-00F4-C0B9-91B00EDE2F18}" dt="2020-11-19T05:03:51.233" v="4"/>
        <pc:sldMkLst>
          <pc:docMk/>
          <pc:sldMk cId="4105493042" sldId="749"/>
        </pc:sldMkLst>
      </pc:sldChg>
    </pc:docChg>
  </pc:docChgLst>
  <pc:docChgLst>
    <pc:chgData name="Emily Dunstan" userId="S::emily.dunstan_sustainability.vic.gov.au#ext#@vicgov.onmicrosoft.com::8191d235-c0c9-421a-82bc-159d5b1c6abf" providerId="AD" clId="Web-{87FFBB15-0A3E-56B1-52CB-4DFE71B62E98}"/>
    <pc:docChg chg="modSld">
      <pc:chgData name="Emily Dunstan" userId="S::emily.dunstan_sustainability.vic.gov.au#ext#@vicgov.onmicrosoft.com::8191d235-c0c9-421a-82bc-159d5b1c6abf" providerId="AD" clId="Web-{87FFBB15-0A3E-56B1-52CB-4DFE71B62E98}" dt="2020-11-26T22:54:48.687" v="469" actId="14100"/>
      <pc:docMkLst>
        <pc:docMk/>
      </pc:docMkLst>
      <pc:sldChg chg="addCm">
        <pc:chgData name="Emily Dunstan" userId="S::emily.dunstan_sustainability.vic.gov.au#ext#@vicgov.onmicrosoft.com::8191d235-c0c9-421a-82bc-159d5b1c6abf" providerId="AD" clId="Web-{87FFBB15-0A3E-56B1-52CB-4DFE71B62E98}" dt="2020-11-26T22:10:50.632" v="0"/>
        <pc:sldMkLst>
          <pc:docMk/>
          <pc:sldMk cId="1102988947" sldId="699"/>
        </pc:sldMkLst>
      </pc:sldChg>
      <pc:sldChg chg="modSp">
        <pc:chgData name="Emily Dunstan" userId="S::emily.dunstan_sustainability.vic.gov.au#ext#@vicgov.onmicrosoft.com::8191d235-c0c9-421a-82bc-159d5b1c6abf" providerId="AD" clId="Web-{87FFBB15-0A3E-56B1-52CB-4DFE71B62E98}" dt="2020-11-26T22:25:38.495" v="126" actId="20577"/>
        <pc:sldMkLst>
          <pc:docMk/>
          <pc:sldMk cId="4206033391" sldId="701"/>
        </pc:sldMkLst>
        <pc:spChg chg="mod">
          <ac:chgData name="Emily Dunstan" userId="S::emily.dunstan_sustainability.vic.gov.au#ext#@vicgov.onmicrosoft.com::8191d235-c0c9-421a-82bc-159d5b1c6abf" providerId="AD" clId="Web-{87FFBB15-0A3E-56B1-52CB-4DFE71B62E98}" dt="2020-11-26T22:25:38.495" v="126" actId="20577"/>
          <ac:spMkLst>
            <pc:docMk/>
            <pc:sldMk cId="4206033391" sldId="701"/>
            <ac:spMk id="19" creationId="{CB7402D7-5D5A-431D-B9DC-49D4F9DBFB36}"/>
          </ac:spMkLst>
        </pc:spChg>
      </pc:sldChg>
      <pc:sldChg chg="modSp addCm">
        <pc:chgData name="Emily Dunstan" userId="S::emily.dunstan_sustainability.vic.gov.au#ext#@vicgov.onmicrosoft.com::8191d235-c0c9-421a-82bc-159d5b1c6abf" providerId="AD" clId="Web-{87FFBB15-0A3E-56B1-52CB-4DFE71B62E98}" dt="2020-11-26T22:44:43.424" v="255"/>
        <pc:sldMkLst>
          <pc:docMk/>
          <pc:sldMk cId="1154257723" sldId="723"/>
        </pc:sldMkLst>
        <pc:spChg chg="mod">
          <ac:chgData name="Emily Dunstan" userId="S::emily.dunstan_sustainability.vic.gov.au#ext#@vicgov.onmicrosoft.com::8191d235-c0c9-421a-82bc-159d5b1c6abf" providerId="AD" clId="Web-{87FFBB15-0A3E-56B1-52CB-4DFE71B62E98}" dt="2020-11-26T22:44:43.424" v="255"/>
          <ac:spMkLst>
            <pc:docMk/>
            <pc:sldMk cId="1154257723" sldId="723"/>
            <ac:spMk id="6" creationId="{D101966C-0CB4-4A75-959A-167F54540CEC}"/>
          </ac:spMkLst>
        </pc:spChg>
      </pc:sldChg>
      <pc:sldChg chg="addCm">
        <pc:chgData name="Emily Dunstan" userId="S::emily.dunstan_sustainability.vic.gov.au#ext#@vicgov.onmicrosoft.com::8191d235-c0c9-421a-82bc-159d5b1c6abf" providerId="AD" clId="Web-{87FFBB15-0A3E-56B1-52CB-4DFE71B62E98}" dt="2020-11-26T22:45:16.613" v="256"/>
        <pc:sldMkLst>
          <pc:docMk/>
          <pc:sldMk cId="3674522518" sldId="725"/>
        </pc:sldMkLst>
      </pc:sldChg>
      <pc:sldChg chg="modSp">
        <pc:chgData name="Emily Dunstan" userId="S::emily.dunstan_sustainability.vic.gov.au#ext#@vicgov.onmicrosoft.com::8191d235-c0c9-421a-82bc-159d5b1c6abf" providerId="AD" clId="Web-{87FFBB15-0A3E-56B1-52CB-4DFE71B62E98}" dt="2020-11-26T22:50:49.354" v="390" actId="20577"/>
        <pc:sldMkLst>
          <pc:docMk/>
          <pc:sldMk cId="3951355417" sldId="726"/>
        </pc:sldMkLst>
        <pc:spChg chg="mod">
          <ac:chgData name="Emily Dunstan" userId="S::emily.dunstan_sustainability.vic.gov.au#ext#@vicgov.onmicrosoft.com::8191d235-c0c9-421a-82bc-159d5b1c6abf" providerId="AD" clId="Web-{87FFBB15-0A3E-56B1-52CB-4DFE71B62E98}" dt="2020-11-26T22:49:12.883" v="299" actId="1076"/>
          <ac:spMkLst>
            <pc:docMk/>
            <pc:sldMk cId="3951355417" sldId="726"/>
            <ac:spMk id="2" creationId="{3C0140CA-FA28-436E-B09A-BAA10E78E45D}"/>
          </ac:spMkLst>
        </pc:spChg>
        <pc:spChg chg="mod">
          <ac:chgData name="Emily Dunstan" userId="S::emily.dunstan_sustainability.vic.gov.au#ext#@vicgov.onmicrosoft.com::8191d235-c0c9-421a-82bc-159d5b1c6abf" providerId="AD" clId="Web-{87FFBB15-0A3E-56B1-52CB-4DFE71B62E98}" dt="2020-11-26T22:49:12.867" v="298" actId="1076"/>
          <ac:spMkLst>
            <pc:docMk/>
            <pc:sldMk cId="3951355417" sldId="726"/>
            <ac:spMk id="4" creationId="{309E99D5-0407-4414-B7ED-987A981D8AF8}"/>
          </ac:spMkLst>
        </pc:spChg>
        <pc:spChg chg="mod">
          <ac:chgData name="Emily Dunstan" userId="S::emily.dunstan_sustainability.vic.gov.au#ext#@vicgov.onmicrosoft.com::8191d235-c0c9-421a-82bc-159d5b1c6abf" providerId="AD" clId="Web-{87FFBB15-0A3E-56B1-52CB-4DFE71B62E98}" dt="2020-11-26T22:49:12.899" v="300" actId="1076"/>
          <ac:spMkLst>
            <pc:docMk/>
            <pc:sldMk cId="3951355417" sldId="726"/>
            <ac:spMk id="5" creationId="{5C956B4D-7B75-4FF4-BC33-36F6A7BE1489}"/>
          </ac:spMkLst>
        </pc:spChg>
        <pc:spChg chg="mod">
          <ac:chgData name="Emily Dunstan" userId="S::emily.dunstan_sustainability.vic.gov.au#ext#@vicgov.onmicrosoft.com::8191d235-c0c9-421a-82bc-159d5b1c6abf" providerId="AD" clId="Web-{87FFBB15-0A3E-56B1-52CB-4DFE71B62E98}" dt="2020-11-26T22:48:05.366" v="291" actId="1076"/>
          <ac:spMkLst>
            <pc:docMk/>
            <pc:sldMk cId="3951355417" sldId="726"/>
            <ac:spMk id="6" creationId="{D101966C-0CB4-4A75-959A-167F54540CEC}"/>
          </ac:spMkLst>
        </pc:spChg>
        <pc:spChg chg="mod">
          <ac:chgData name="Emily Dunstan" userId="S::emily.dunstan_sustainability.vic.gov.au#ext#@vicgov.onmicrosoft.com::8191d235-c0c9-421a-82bc-159d5b1c6abf" providerId="AD" clId="Web-{87FFBB15-0A3E-56B1-52CB-4DFE71B62E98}" dt="2020-11-26T22:50:49.354" v="390" actId="20577"/>
          <ac:spMkLst>
            <pc:docMk/>
            <pc:sldMk cId="3951355417" sldId="726"/>
            <ac:spMk id="9" creationId="{D1097E7C-B640-4F2D-A44B-0C8CBA7FD32E}"/>
          </ac:spMkLst>
        </pc:spChg>
        <pc:spChg chg="mod">
          <ac:chgData name="Emily Dunstan" userId="S::emily.dunstan_sustainability.vic.gov.au#ext#@vicgov.onmicrosoft.com::8191d235-c0c9-421a-82bc-159d5b1c6abf" providerId="AD" clId="Web-{87FFBB15-0A3E-56B1-52CB-4DFE71B62E98}" dt="2020-11-26T22:48:35.773" v="296" actId="20577"/>
          <ac:spMkLst>
            <pc:docMk/>
            <pc:sldMk cId="3951355417" sldId="726"/>
            <ac:spMk id="48" creationId="{59696D51-B286-4FBC-BE8C-3BF39DD46C62}"/>
          </ac:spMkLst>
        </pc:spChg>
        <pc:spChg chg="mod">
          <ac:chgData name="Emily Dunstan" userId="S::emily.dunstan_sustainability.vic.gov.au#ext#@vicgov.onmicrosoft.com::8191d235-c0c9-421a-82bc-159d5b1c6abf" providerId="AD" clId="Web-{87FFBB15-0A3E-56B1-52CB-4DFE71B62E98}" dt="2020-11-26T22:50:33.213" v="382" actId="20577"/>
          <ac:spMkLst>
            <pc:docMk/>
            <pc:sldMk cId="3951355417" sldId="726"/>
            <ac:spMk id="51" creationId="{B8AB3DDF-F5D3-47FF-ADC1-B0D16BC8A610}"/>
          </ac:spMkLst>
        </pc:spChg>
        <pc:picChg chg="mod">
          <ac:chgData name="Emily Dunstan" userId="S::emily.dunstan_sustainability.vic.gov.au#ext#@vicgov.onmicrosoft.com::8191d235-c0c9-421a-82bc-159d5b1c6abf" providerId="AD" clId="Web-{87FFBB15-0A3E-56B1-52CB-4DFE71B62E98}" dt="2020-11-26T22:49:12.914" v="301" actId="1076"/>
          <ac:picMkLst>
            <pc:docMk/>
            <pc:sldMk cId="3951355417" sldId="726"/>
            <ac:picMk id="7" creationId="{1B00A2A5-2845-47A1-A3EC-50265F3D95EC}"/>
          </ac:picMkLst>
        </pc:picChg>
      </pc:sldChg>
      <pc:sldChg chg="modSp">
        <pc:chgData name="Emily Dunstan" userId="S::emily.dunstan_sustainability.vic.gov.au#ext#@vicgov.onmicrosoft.com::8191d235-c0c9-421a-82bc-159d5b1c6abf" providerId="AD" clId="Web-{87FFBB15-0A3E-56B1-52CB-4DFE71B62E98}" dt="2020-11-26T22:44:38.784" v="254"/>
        <pc:sldMkLst>
          <pc:docMk/>
          <pc:sldMk cId="2826250472" sldId="730"/>
        </pc:sldMkLst>
        <pc:spChg chg="mod">
          <ac:chgData name="Emily Dunstan" userId="S::emily.dunstan_sustainability.vic.gov.au#ext#@vicgov.onmicrosoft.com::8191d235-c0c9-421a-82bc-159d5b1c6abf" providerId="AD" clId="Web-{87FFBB15-0A3E-56B1-52CB-4DFE71B62E98}" dt="2020-11-26T22:44:38.784" v="254"/>
          <ac:spMkLst>
            <pc:docMk/>
            <pc:sldMk cId="2826250472" sldId="730"/>
            <ac:spMk id="6" creationId="{D101966C-0CB4-4A75-959A-167F54540CEC}"/>
          </ac:spMkLst>
        </pc:spChg>
        <pc:spChg chg="mod">
          <ac:chgData name="Emily Dunstan" userId="S::emily.dunstan_sustainability.vic.gov.au#ext#@vicgov.onmicrosoft.com::8191d235-c0c9-421a-82bc-159d5b1c6abf" providerId="AD" clId="Web-{87FFBB15-0A3E-56B1-52CB-4DFE71B62E98}" dt="2020-11-26T22:44:12.658" v="251" actId="20577"/>
          <ac:spMkLst>
            <pc:docMk/>
            <pc:sldMk cId="2826250472" sldId="730"/>
            <ac:spMk id="10" creationId="{72ED9178-0B84-4E73-BA7C-BB656A7241B4}"/>
          </ac:spMkLst>
        </pc:spChg>
        <pc:spChg chg="mod">
          <ac:chgData name="Emily Dunstan" userId="S::emily.dunstan_sustainability.vic.gov.au#ext#@vicgov.onmicrosoft.com::8191d235-c0c9-421a-82bc-159d5b1c6abf" providerId="AD" clId="Web-{87FFBB15-0A3E-56B1-52CB-4DFE71B62E98}" dt="2020-11-26T22:43:16.688" v="144" actId="20577"/>
          <ac:spMkLst>
            <pc:docMk/>
            <pc:sldMk cId="2826250472" sldId="730"/>
            <ac:spMk id="21" creationId="{52811021-5E6E-4CEE-99DF-58D7227F1F69}"/>
          </ac:spMkLst>
        </pc:spChg>
        <pc:spChg chg="mod">
          <ac:chgData name="Emily Dunstan" userId="S::emily.dunstan_sustainability.vic.gov.au#ext#@vicgov.onmicrosoft.com::8191d235-c0c9-421a-82bc-159d5b1c6abf" providerId="AD" clId="Web-{87FFBB15-0A3E-56B1-52CB-4DFE71B62E98}" dt="2020-11-26T22:43:45.861" v="168" actId="20577"/>
          <ac:spMkLst>
            <pc:docMk/>
            <pc:sldMk cId="2826250472" sldId="730"/>
            <ac:spMk id="65" creationId="{081C1E69-0BB1-47F1-8BA5-FF9E98AA0DE1}"/>
          </ac:spMkLst>
        </pc:spChg>
      </pc:sldChg>
      <pc:sldChg chg="modSp modCm">
        <pc:chgData name="Emily Dunstan" userId="S::emily.dunstan_sustainability.vic.gov.au#ext#@vicgov.onmicrosoft.com::8191d235-c0c9-421a-82bc-159d5b1c6abf" providerId="AD" clId="Web-{87FFBB15-0A3E-56B1-52CB-4DFE71B62E98}" dt="2020-11-26T22:47:44.991" v="289" actId="20577"/>
        <pc:sldMkLst>
          <pc:docMk/>
          <pc:sldMk cId="182027301" sldId="731"/>
        </pc:sldMkLst>
        <pc:spChg chg="mod">
          <ac:chgData name="Emily Dunstan" userId="S::emily.dunstan_sustainability.vic.gov.au#ext#@vicgov.onmicrosoft.com::8191d235-c0c9-421a-82bc-159d5b1c6abf" providerId="AD" clId="Web-{87FFBB15-0A3E-56B1-52CB-4DFE71B62E98}" dt="2020-11-26T22:46:58.755" v="269" actId="14100"/>
          <ac:spMkLst>
            <pc:docMk/>
            <pc:sldMk cId="182027301" sldId="731"/>
            <ac:spMk id="4" creationId="{D20BD63F-D47E-414F-A399-0F1C9BBB743C}"/>
          </ac:spMkLst>
        </pc:spChg>
        <pc:spChg chg="mod">
          <ac:chgData name="Emily Dunstan" userId="S::emily.dunstan_sustainability.vic.gov.au#ext#@vicgov.onmicrosoft.com::8191d235-c0c9-421a-82bc-159d5b1c6abf" providerId="AD" clId="Web-{87FFBB15-0A3E-56B1-52CB-4DFE71B62E98}" dt="2020-11-26T22:47:44.991" v="289" actId="20577"/>
          <ac:spMkLst>
            <pc:docMk/>
            <pc:sldMk cId="182027301" sldId="731"/>
            <ac:spMk id="5" creationId="{85E4BD3C-0CA8-4434-B19A-4C0881A9AE2D}"/>
          </ac:spMkLst>
        </pc:spChg>
        <pc:spChg chg="mod">
          <ac:chgData name="Emily Dunstan" userId="S::emily.dunstan_sustainability.vic.gov.au#ext#@vicgov.onmicrosoft.com::8191d235-c0c9-421a-82bc-159d5b1c6abf" providerId="AD" clId="Web-{87FFBB15-0A3E-56B1-52CB-4DFE71B62E98}" dt="2020-11-26T22:47:31.475" v="275" actId="20577"/>
          <ac:spMkLst>
            <pc:docMk/>
            <pc:sldMk cId="182027301" sldId="731"/>
            <ac:spMk id="18" creationId="{DFEB189C-5F92-46F0-A5C0-9E992D68C748}"/>
          </ac:spMkLst>
        </pc:spChg>
        <pc:spChg chg="mod">
          <ac:chgData name="Emily Dunstan" userId="S::emily.dunstan_sustainability.vic.gov.au#ext#@vicgov.onmicrosoft.com::8191d235-c0c9-421a-82bc-159d5b1c6abf" providerId="AD" clId="Web-{87FFBB15-0A3E-56B1-52CB-4DFE71B62E98}" dt="2020-11-26T22:46:52.708" v="265" actId="14100"/>
          <ac:spMkLst>
            <pc:docMk/>
            <pc:sldMk cId="182027301" sldId="731"/>
            <ac:spMk id="31" creationId="{929364CD-2203-41E2-9519-59FD62C0BCF3}"/>
          </ac:spMkLst>
        </pc:spChg>
      </pc:sldChg>
      <pc:sldChg chg="modSp addCm">
        <pc:chgData name="Emily Dunstan" userId="S::emily.dunstan_sustainability.vic.gov.au#ext#@vicgov.onmicrosoft.com::8191d235-c0c9-421a-82bc-159d5b1c6abf" providerId="AD" clId="Web-{87FFBB15-0A3E-56B1-52CB-4DFE71B62E98}" dt="2020-11-26T22:52:24.309" v="396" actId="20577"/>
        <pc:sldMkLst>
          <pc:docMk/>
          <pc:sldMk cId="3982403360" sldId="732"/>
        </pc:sldMkLst>
        <pc:spChg chg="mod">
          <ac:chgData name="Emily Dunstan" userId="S::emily.dunstan_sustainability.vic.gov.au#ext#@vicgov.onmicrosoft.com::8191d235-c0c9-421a-82bc-159d5b1c6abf" providerId="AD" clId="Web-{87FFBB15-0A3E-56B1-52CB-4DFE71B62E98}" dt="2020-11-26T22:52:24.309" v="396" actId="20577"/>
          <ac:spMkLst>
            <pc:docMk/>
            <pc:sldMk cId="3982403360" sldId="732"/>
            <ac:spMk id="47" creationId="{15560661-089C-45F4-9DA9-A5F7AE423B26}"/>
          </ac:spMkLst>
        </pc:spChg>
      </pc:sldChg>
      <pc:sldChg chg="modSp">
        <pc:chgData name="Emily Dunstan" userId="S::emily.dunstan_sustainability.vic.gov.au#ext#@vicgov.onmicrosoft.com::8191d235-c0c9-421a-82bc-159d5b1c6abf" providerId="AD" clId="Web-{87FFBB15-0A3E-56B1-52CB-4DFE71B62E98}" dt="2020-11-26T22:15:37.701" v="118" actId="20577"/>
        <pc:sldMkLst>
          <pc:docMk/>
          <pc:sldMk cId="1149696667" sldId="750"/>
        </pc:sldMkLst>
        <pc:spChg chg="mod">
          <ac:chgData name="Emily Dunstan" userId="S::emily.dunstan_sustainability.vic.gov.au#ext#@vicgov.onmicrosoft.com::8191d235-c0c9-421a-82bc-159d5b1c6abf" providerId="AD" clId="Web-{87FFBB15-0A3E-56B1-52CB-4DFE71B62E98}" dt="2020-11-26T22:14:35.715" v="99" actId="20577"/>
          <ac:spMkLst>
            <pc:docMk/>
            <pc:sldMk cId="1149696667" sldId="750"/>
            <ac:spMk id="31" creationId="{9DF86C1D-40C2-48F9-B91E-B25ADA6D4A44}"/>
          </ac:spMkLst>
        </pc:spChg>
        <pc:spChg chg="mod">
          <ac:chgData name="Emily Dunstan" userId="S::emily.dunstan_sustainability.vic.gov.au#ext#@vicgov.onmicrosoft.com::8191d235-c0c9-421a-82bc-159d5b1c6abf" providerId="AD" clId="Web-{87FFBB15-0A3E-56B1-52CB-4DFE71B62E98}" dt="2020-11-26T22:14:57.294" v="106" actId="1076"/>
          <ac:spMkLst>
            <pc:docMk/>
            <pc:sldMk cId="1149696667" sldId="750"/>
            <ac:spMk id="71" creationId="{57576415-8DC0-44A2-9369-472357F97E25}"/>
          </ac:spMkLst>
        </pc:spChg>
        <pc:spChg chg="mod">
          <ac:chgData name="Emily Dunstan" userId="S::emily.dunstan_sustainability.vic.gov.au#ext#@vicgov.onmicrosoft.com::8191d235-c0c9-421a-82bc-159d5b1c6abf" providerId="AD" clId="Web-{87FFBB15-0A3E-56B1-52CB-4DFE71B62E98}" dt="2020-11-26T22:14:53.325" v="104" actId="1076"/>
          <ac:spMkLst>
            <pc:docMk/>
            <pc:sldMk cId="1149696667" sldId="750"/>
            <ac:spMk id="72" creationId="{127200AD-672A-4861-A458-330834A6A293}"/>
          </ac:spMkLst>
        </pc:spChg>
        <pc:spChg chg="mod">
          <ac:chgData name="Emily Dunstan" userId="S::emily.dunstan_sustainability.vic.gov.au#ext#@vicgov.onmicrosoft.com::8191d235-c0c9-421a-82bc-159d5b1c6abf" providerId="AD" clId="Web-{87FFBB15-0A3E-56B1-52CB-4DFE71B62E98}" dt="2020-11-26T22:15:14.107" v="111" actId="14100"/>
          <ac:spMkLst>
            <pc:docMk/>
            <pc:sldMk cId="1149696667" sldId="750"/>
            <ac:spMk id="83" creationId="{A27FA638-4F71-4B3A-A6EA-35D69DD2DC47}"/>
          </ac:spMkLst>
        </pc:spChg>
        <pc:spChg chg="mod">
          <ac:chgData name="Emily Dunstan" userId="S::emily.dunstan_sustainability.vic.gov.au#ext#@vicgov.onmicrosoft.com::8191d235-c0c9-421a-82bc-159d5b1c6abf" providerId="AD" clId="Web-{87FFBB15-0A3E-56B1-52CB-4DFE71B62E98}" dt="2020-11-26T22:15:02.544" v="108" actId="14100"/>
          <ac:spMkLst>
            <pc:docMk/>
            <pc:sldMk cId="1149696667" sldId="750"/>
            <ac:spMk id="84" creationId="{BD25715C-9F47-4948-9BD2-607E6F76D1BE}"/>
          </ac:spMkLst>
        </pc:spChg>
        <pc:spChg chg="mod">
          <ac:chgData name="Emily Dunstan" userId="S::emily.dunstan_sustainability.vic.gov.au#ext#@vicgov.onmicrosoft.com::8191d235-c0c9-421a-82bc-159d5b1c6abf" providerId="AD" clId="Web-{87FFBB15-0A3E-56B1-52CB-4DFE71B62E98}" dt="2020-11-26T22:15:24.029" v="113" actId="1076"/>
          <ac:spMkLst>
            <pc:docMk/>
            <pc:sldMk cId="1149696667" sldId="750"/>
            <ac:spMk id="107" creationId="{93678806-3934-4B13-9C60-7B2C52A0E94C}"/>
          </ac:spMkLst>
        </pc:spChg>
        <pc:spChg chg="mod">
          <ac:chgData name="Emily Dunstan" userId="S::emily.dunstan_sustainability.vic.gov.au#ext#@vicgov.onmicrosoft.com::8191d235-c0c9-421a-82bc-159d5b1c6abf" providerId="AD" clId="Web-{87FFBB15-0A3E-56B1-52CB-4DFE71B62E98}" dt="2020-11-26T22:15:37.701" v="118" actId="20577"/>
          <ac:spMkLst>
            <pc:docMk/>
            <pc:sldMk cId="1149696667" sldId="750"/>
            <ac:spMk id="108" creationId="{85677316-3209-4CED-B774-9917DB7919F8}"/>
          </ac:spMkLst>
        </pc:spChg>
      </pc:sldChg>
      <pc:sldChg chg="modSp">
        <pc:chgData name="Emily Dunstan" userId="S::emily.dunstan_sustainability.vic.gov.au#ext#@vicgov.onmicrosoft.com::8191d235-c0c9-421a-82bc-159d5b1c6abf" providerId="AD" clId="Web-{87FFBB15-0A3E-56B1-52CB-4DFE71B62E98}" dt="2020-11-26T22:54:48.687" v="469" actId="14100"/>
        <pc:sldMkLst>
          <pc:docMk/>
          <pc:sldMk cId="3142146314" sldId="770"/>
        </pc:sldMkLst>
        <pc:spChg chg="mod">
          <ac:chgData name="Emily Dunstan" userId="S::emily.dunstan_sustainability.vic.gov.au#ext#@vicgov.onmicrosoft.com::8191d235-c0c9-421a-82bc-159d5b1c6abf" providerId="AD" clId="Web-{87FFBB15-0A3E-56B1-52CB-4DFE71B62E98}" dt="2020-11-26T22:52:37.653" v="400" actId="20577"/>
          <ac:spMkLst>
            <pc:docMk/>
            <pc:sldMk cId="3142146314" sldId="770"/>
            <ac:spMk id="6" creationId="{D101966C-0CB4-4A75-959A-167F54540CEC}"/>
          </ac:spMkLst>
        </pc:spChg>
        <pc:spChg chg="mod">
          <ac:chgData name="Emily Dunstan" userId="S::emily.dunstan_sustainability.vic.gov.au#ext#@vicgov.onmicrosoft.com::8191d235-c0c9-421a-82bc-159d5b1c6abf" providerId="AD" clId="Web-{87FFBB15-0A3E-56B1-52CB-4DFE71B62E98}" dt="2020-11-26T22:54:48.687" v="469" actId="14100"/>
          <ac:spMkLst>
            <pc:docMk/>
            <pc:sldMk cId="3142146314" sldId="770"/>
            <ac:spMk id="38" creationId="{61E7F3EC-045B-46A8-93CA-52DFC6195918}"/>
          </ac:spMkLst>
        </pc:spChg>
      </pc:sldChg>
    </pc:docChg>
  </pc:docChgLst>
  <pc:docChgLst>
    <pc:chgData name="Gwen Cruise (DPC)" userId="39c75b4d-4b7a-476f-91d0-4c2b1cb5b705" providerId="ADAL" clId="{D3BD21D4-5759-40D3-8F4A-8B4A64B70A33}"/>
    <pc:docChg chg="undo custSel addSld modSld sldOrd">
      <pc:chgData name="Gwen Cruise (DPC)" userId="39c75b4d-4b7a-476f-91d0-4c2b1cb5b705" providerId="ADAL" clId="{D3BD21D4-5759-40D3-8F4A-8B4A64B70A33}" dt="2020-12-07T05:40:07.607" v="3530" actId="1589"/>
      <pc:docMkLst>
        <pc:docMk/>
      </pc:docMkLst>
      <pc:sldChg chg="modCm">
        <pc:chgData name="Gwen Cruise (DPC)" userId="39c75b4d-4b7a-476f-91d0-4c2b1cb5b705" providerId="ADAL" clId="{D3BD21D4-5759-40D3-8F4A-8B4A64B70A33}" dt="2020-11-27T04:50:55.734" v="1233"/>
        <pc:sldMkLst>
          <pc:docMk/>
          <pc:sldMk cId="2101504651" sldId="257"/>
        </pc:sldMkLst>
      </pc:sldChg>
      <pc:sldChg chg="modSp delCm">
        <pc:chgData name="Gwen Cruise (DPC)" userId="39c75b4d-4b7a-476f-91d0-4c2b1cb5b705" providerId="ADAL" clId="{D3BD21D4-5759-40D3-8F4A-8B4A64B70A33}" dt="2020-11-27T04:55:08.008" v="1534" actId="1592"/>
        <pc:sldMkLst>
          <pc:docMk/>
          <pc:sldMk cId="1102988947" sldId="699"/>
        </pc:sldMkLst>
        <pc:spChg chg="mod">
          <ac:chgData name="Gwen Cruise (DPC)" userId="39c75b4d-4b7a-476f-91d0-4c2b1cb5b705" providerId="ADAL" clId="{D3BD21D4-5759-40D3-8F4A-8B4A64B70A33}" dt="2020-11-25T05:46:53.763" v="232" actId="20577"/>
          <ac:spMkLst>
            <pc:docMk/>
            <pc:sldMk cId="1102988947" sldId="699"/>
            <ac:spMk id="6" creationId="{D101966C-0CB4-4A75-959A-167F54540CEC}"/>
          </ac:spMkLst>
        </pc:spChg>
      </pc:sldChg>
      <pc:sldChg chg="modSp">
        <pc:chgData name="Gwen Cruise (DPC)" userId="39c75b4d-4b7a-476f-91d0-4c2b1cb5b705" providerId="ADAL" clId="{D3BD21D4-5759-40D3-8F4A-8B4A64B70A33}" dt="2020-11-30T03:22:13.161" v="3442"/>
        <pc:sldMkLst>
          <pc:docMk/>
          <pc:sldMk cId="4206033391" sldId="701"/>
        </pc:sldMkLst>
        <pc:spChg chg="mod">
          <ac:chgData name="Gwen Cruise (DPC)" userId="39c75b4d-4b7a-476f-91d0-4c2b1cb5b705" providerId="ADAL" clId="{D3BD21D4-5759-40D3-8F4A-8B4A64B70A33}" dt="2020-11-27T04:51:18.687" v="1249" actId="20577"/>
          <ac:spMkLst>
            <pc:docMk/>
            <pc:sldMk cId="4206033391" sldId="701"/>
            <ac:spMk id="19" creationId="{CB7402D7-5D5A-431D-B9DC-49D4F9DBFB36}"/>
          </ac:spMkLst>
        </pc:spChg>
        <pc:graphicFrameChg chg="mod">
          <ac:chgData name="Gwen Cruise (DPC)" userId="39c75b4d-4b7a-476f-91d0-4c2b1cb5b705" providerId="ADAL" clId="{D3BD21D4-5759-40D3-8F4A-8B4A64B70A33}" dt="2020-11-30T03:22:13.161" v="3442"/>
          <ac:graphicFrameMkLst>
            <pc:docMk/>
            <pc:sldMk cId="4206033391" sldId="701"/>
            <ac:graphicFrameMk id="2" creationId="{FAF1794D-B69D-49B2-82D3-5EFD1B2A5E5B}"/>
          </ac:graphicFrameMkLst>
        </pc:graphicFrameChg>
      </pc:sldChg>
      <pc:sldChg chg="modSp">
        <pc:chgData name="Gwen Cruise (DPC)" userId="39c75b4d-4b7a-476f-91d0-4c2b1cb5b705" providerId="ADAL" clId="{D3BD21D4-5759-40D3-8F4A-8B4A64B70A33}" dt="2020-11-27T05:55:17.867" v="1790" actId="1036"/>
        <pc:sldMkLst>
          <pc:docMk/>
          <pc:sldMk cId="1154257723" sldId="723"/>
        </pc:sldMkLst>
        <pc:spChg chg="mod">
          <ac:chgData name="Gwen Cruise (DPC)" userId="39c75b4d-4b7a-476f-91d0-4c2b1cb5b705" providerId="ADAL" clId="{D3BD21D4-5759-40D3-8F4A-8B4A64B70A33}" dt="2020-11-20T02:48:39.219" v="2" actId="27636"/>
          <ac:spMkLst>
            <pc:docMk/>
            <pc:sldMk cId="1154257723" sldId="723"/>
            <ac:spMk id="6" creationId="{D101966C-0CB4-4A75-959A-167F54540CEC}"/>
          </ac:spMkLst>
        </pc:spChg>
        <pc:spChg chg="mod">
          <ac:chgData name="Gwen Cruise (DPC)" userId="39c75b4d-4b7a-476f-91d0-4c2b1cb5b705" providerId="ADAL" clId="{D3BD21D4-5759-40D3-8F4A-8B4A64B70A33}" dt="2020-11-27T05:55:17.867" v="1790" actId="1036"/>
          <ac:spMkLst>
            <pc:docMk/>
            <pc:sldMk cId="1154257723" sldId="723"/>
            <ac:spMk id="8" creationId="{85C61A52-C84D-47F0-B092-291B2E37044F}"/>
          </ac:spMkLst>
        </pc:spChg>
        <pc:spChg chg="mod">
          <ac:chgData name="Gwen Cruise (DPC)" userId="39c75b4d-4b7a-476f-91d0-4c2b1cb5b705" providerId="ADAL" clId="{D3BD21D4-5759-40D3-8F4A-8B4A64B70A33}" dt="2020-11-27T05:55:17.867" v="1790" actId="1036"/>
          <ac:spMkLst>
            <pc:docMk/>
            <pc:sldMk cId="1154257723" sldId="723"/>
            <ac:spMk id="11" creationId="{DC0C559A-6025-48F6-942F-FC36CC0157D9}"/>
          </ac:spMkLst>
        </pc:spChg>
        <pc:spChg chg="mod">
          <ac:chgData name="Gwen Cruise (DPC)" userId="39c75b4d-4b7a-476f-91d0-4c2b1cb5b705" providerId="ADAL" clId="{D3BD21D4-5759-40D3-8F4A-8B4A64B70A33}" dt="2020-11-27T05:55:10.147" v="1778" actId="20577"/>
          <ac:spMkLst>
            <pc:docMk/>
            <pc:sldMk cId="1154257723" sldId="723"/>
            <ac:spMk id="17" creationId="{1E7FC3C6-01F3-4918-B33B-91EA2ECC06B6}"/>
          </ac:spMkLst>
        </pc:spChg>
        <pc:picChg chg="mod">
          <ac:chgData name="Gwen Cruise (DPC)" userId="39c75b4d-4b7a-476f-91d0-4c2b1cb5b705" providerId="ADAL" clId="{D3BD21D4-5759-40D3-8F4A-8B4A64B70A33}" dt="2020-11-27T05:55:17.867" v="1790" actId="1036"/>
          <ac:picMkLst>
            <pc:docMk/>
            <pc:sldMk cId="1154257723" sldId="723"/>
            <ac:picMk id="10" creationId="{124D46AB-9963-4A72-A040-B7E416D0FD26}"/>
          </ac:picMkLst>
        </pc:picChg>
      </pc:sldChg>
      <pc:sldChg chg="addSp delSp modSp delCm">
        <pc:chgData name="Gwen Cruise (DPC)" userId="39c75b4d-4b7a-476f-91d0-4c2b1cb5b705" providerId="ADAL" clId="{D3BD21D4-5759-40D3-8F4A-8B4A64B70A33}" dt="2020-11-27T06:10:31.812" v="2441" actId="207"/>
        <pc:sldMkLst>
          <pc:docMk/>
          <pc:sldMk cId="3674522518" sldId="725"/>
        </pc:sldMkLst>
        <pc:spChg chg="add del mod">
          <ac:chgData name="Gwen Cruise (DPC)" userId="39c75b4d-4b7a-476f-91d0-4c2b1cb5b705" providerId="ADAL" clId="{D3BD21D4-5759-40D3-8F4A-8B4A64B70A33}" dt="2020-11-27T06:08:53.791" v="2308" actId="478"/>
          <ac:spMkLst>
            <pc:docMk/>
            <pc:sldMk cId="3674522518" sldId="725"/>
            <ac:spMk id="2" creationId="{088C2FEB-99C5-4BC6-B90A-009D8F6D7952}"/>
          </ac:spMkLst>
        </pc:spChg>
        <pc:spChg chg="mod">
          <ac:chgData name="Gwen Cruise (DPC)" userId="39c75b4d-4b7a-476f-91d0-4c2b1cb5b705" providerId="ADAL" clId="{D3BD21D4-5759-40D3-8F4A-8B4A64B70A33}" dt="2020-11-27T06:09:16.091" v="2312" actId="14100"/>
          <ac:spMkLst>
            <pc:docMk/>
            <pc:sldMk cId="3674522518" sldId="725"/>
            <ac:spMk id="22" creationId="{B280565E-7A21-4270-AB40-2FE42187BF19}"/>
          </ac:spMkLst>
        </pc:spChg>
        <pc:spChg chg="mod">
          <ac:chgData name="Gwen Cruise (DPC)" userId="39c75b4d-4b7a-476f-91d0-4c2b1cb5b705" providerId="ADAL" clId="{D3BD21D4-5759-40D3-8F4A-8B4A64B70A33}" dt="2020-11-27T06:10:31.812" v="2441" actId="207"/>
          <ac:spMkLst>
            <pc:docMk/>
            <pc:sldMk cId="3674522518" sldId="725"/>
            <ac:spMk id="25" creationId="{89109B73-F46C-4D78-AA0B-2196EAAEFDCA}"/>
          </ac:spMkLst>
        </pc:spChg>
        <pc:spChg chg="mod">
          <ac:chgData name="Gwen Cruise (DPC)" userId="39c75b4d-4b7a-476f-91d0-4c2b1cb5b705" providerId="ADAL" clId="{D3BD21D4-5759-40D3-8F4A-8B4A64B70A33}" dt="2020-11-27T06:08:51.021" v="2307" actId="20577"/>
          <ac:spMkLst>
            <pc:docMk/>
            <pc:sldMk cId="3674522518" sldId="725"/>
            <ac:spMk id="64" creationId="{A6139C91-958B-45AF-87C2-EF028F298EB5}"/>
          </ac:spMkLst>
        </pc:spChg>
      </pc:sldChg>
      <pc:sldChg chg="delSp modSp">
        <pc:chgData name="Gwen Cruise (DPC)" userId="39c75b4d-4b7a-476f-91d0-4c2b1cb5b705" providerId="ADAL" clId="{D3BD21D4-5759-40D3-8F4A-8B4A64B70A33}" dt="2020-11-27T06:15:13.463" v="2592" actId="1035"/>
        <pc:sldMkLst>
          <pc:docMk/>
          <pc:sldMk cId="3951355417" sldId="726"/>
        </pc:sldMkLst>
        <pc:spChg chg="mod">
          <ac:chgData name="Gwen Cruise (DPC)" userId="39c75b4d-4b7a-476f-91d0-4c2b1cb5b705" providerId="ADAL" clId="{D3BD21D4-5759-40D3-8F4A-8B4A64B70A33}" dt="2020-11-27T06:14:12.826" v="2517" actId="14100"/>
          <ac:spMkLst>
            <pc:docMk/>
            <pc:sldMk cId="3951355417" sldId="726"/>
            <ac:spMk id="4" creationId="{309E99D5-0407-4414-B7ED-987A981D8AF8}"/>
          </ac:spMkLst>
        </pc:spChg>
        <pc:spChg chg="mod">
          <ac:chgData name="Gwen Cruise (DPC)" userId="39c75b4d-4b7a-476f-91d0-4c2b1cb5b705" providerId="ADAL" clId="{D3BD21D4-5759-40D3-8F4A-8B4A64B70A33}" dt="2020-11-27T06:15:13.463" v="2592" actId="1035"/>
          <ac:spMkLst>
            <pc:docMk/>
            <pc:sldMk cId="3951355417" sldId="726"/>
            <ac:spMk id="25" creationId="{A65B9769-6C87-4F7B-BAFD-FA5C1CFCB1C5}"/>
          </ac:spMkLst>
        </pc:spChg>
        <pc:spChg chg="mod">
          <ac:chgData name="Gwen Cruise (DPC)" userId="39c75b4d-4b7a-476f-91d0-4c2b1cb5b705" providerId="ADAL" clId="{D3BD21D4-5759-40D3-8F4A-8B4A64B70A33}" dt="2020-11-27T04:53:29.560" v="1413" actId="20577"/>
          <ac:spMkLst>
            <pc:docMk/>
            <pc:sldMk cId="3951355417" sldId="726"/>
            <ac:spMk id="31" creationId="{9DF86C1D-40C2-48F9-B91E-B25ADA6D4A44}"/>
          </ac:spMkLst>
        </pc:spChg>
        <pc:spChg chg="del mod">
          <ac:chgData name="Gwen Cruise (DPC)" userId="39c75b4d-4b7a-476f-91d0-4c2b1cb5b705" providerId="ADAL" clId="{D3BD21D4-5759-40D3-8F4A-8B4A64B70A33}" dt="2020-11-27T06:15:01.753" v="2537" actId="478"/>
          <ac:spMkLst>
            <pc:docMk/>
            <pc:sldMk cId="3951355417" sldId="726"/>
            <ac:spMk id="35" creationId="{18B19622-B1FD-4663-9580-B857B175E311}"/>
          </ac:spMkLst>
        </pc:spChg>
        <pc:spChg chg="del">
          <ac:chgData name="Gwen Cruise (DPC)" userId="39c75b4d-4b7a-476f-91d0-4c2b1cb5b705" providerId="ADAL" clId="{D3BD21D4-5759-40D3-8F4A-8B4A64B70A33}" dt="2020-11-27T06:15:02.533" v="2538" actId="478"/>
          <ac:spMkLst>
            <pc:docMk/>
            <pc:sldMk cId="3951355417" sldId="726"/>
            <ac:spMk id="36" creationId="{6DC7E88C-B3A4-4C56-9A7E-E79F140C89DB}"/>
          </ac:spMkLst>
        </pc:spChg>
        <pc:spChg chg="mod">
          <ac:chgData name="Gwen Cruise (DPC)" userId="39c75b4d-4b7a-476f-91d0-4c2b1cb5b705" providerId="ADAL" clId="{D3BD21D4-5759-40D3-8F4A-8B4A64B70A33}" dt="2020-11-27T06:14:59.726" v="2535" actId="20577"/>
          <ac:spMkLst>
            <pc:docMk/>
            <pc:sldMk cId="3951355417" sldId="726"/>
            <ac:spMk id="51" creationId="{B8AB3DDF-F5D3-47FF-ADC1-B0D16BC8A610}"/>
          </ac:spMkLst>
        </pc:spChg>
        <pc:grpChg chg="mod">
          <ac:chgData name="Gwen Cruise (DPC)" userId="39c75b4d-4b7a-476f-91d0-4c2b1cb5b705" providerId="ADAL" clId="{D3BD21D4-5759-40D3-8F4A-8B4A64B70A33}" dt="2020-11-27T06:15:13.463" v="2592" actId="1035"/>
          <ac:grpSpMkLst>
            <pc:docMk/>
            <pc:sldMk cId="3951355417" sldId="726"/>
            <ac:grpSpMk id="27" creationId="{D5ADB696-FFB3-425C-A3DC-9B0D3BA68FBF}"/>
          </ac:grpSpMkLst>
        </pc:grpChg>
        <pc:picChg chg="del">
          <ac:chgData name="Gwen Cruise (DPC)" userId="39c75b4d-4b7a-476f-91d0-4c2b1cb5b705" providerId="ADAL" clId="{D3BD21D4-5759-40D3-8F4A-8B4A64B70A33}" dt="2020-11-27T06:15:00.985" v="2536" actId="478"/>
          <ac:picMkLst>
            <pc:docMk/>
            <pc:sldMk cId="3951355417" sldId="726"/>
            <ac:picMk id="37" creationId="{F93DA433-6DE7-499D-98AC-10745B60E105}"/>
          </ac:picMkLst>
        </pc:picChg>
      </pc:sldChg>
      <pc:sldChg chg="modSp">
        <pc:chgData name="Gwen Cruise (DPC)" userId="39c75b4d-4b7a-476f-91d0-4c2b1cb5b705" providerId="ADAL" clId="{D3BD21D4-5759-40D3-8F4A-8B4A64B70A33}" dt="2020-11-27T06:11:14.746" v="2468" actId="20577"/>
        <pc:sldMkLst>
          <pc:docMk/>
          <pc:sldMk cId="1609356476" sldId="728"/>
        </pc:sldMkLst>
        <pc:spChg chg="mod">
          <ac:chgData name="Gwen Cruise (DPC)" userId="39c75b4d-4b7a-476f-91d0-4c2b1cb5b705" providerId="ADAL" clId="{D3BD21D4-5759-40D3-8F4A-8B4A64B70A33}" dt="2020-11-20T02:48:39.204" v="1" actId="27636"/>
          <ac:spMkLst>
            <pc:docMk/>
            <pc:sldMk cId="1609356476" sldId="728"/>
            <ac:spMk id="6" creationId="{D101966C-0CB4-4A75-959A-167F54540CEC}"/>
          </ac:spMkLst>
        </pc:spChg>
        <pc:spChg chg="mod">
          <ac:chgData name="Gwen Cruise (DPC)" userId="39c75b4d-4b7a-476f-91d0-4c2b1cb5b705" providerId="ADAL" clId="{D3BD21D4-5759-40D3-8F4A-8B4A64B70A33}" dt="2020-11-27T06:02:59.232" v="1834" actId="20577"/>
          <ac:spMkLst>
            <pc:docMk/>
            <pc:sldMk cId="1609356476" sldId="728"/>
            <ac:spMk id="7" creationId="{9E4A372B-8E03-41B0-AA55-9A6E938D7432}"/>
          </ac:spMkLst>
        </pc:spChg>
        <pc:spChg chg="mod">
          <ac:chgData name="Gwen Cruise (DPC)" userId="39c75b4d-4b7a-476f-91d0-4c2b1cb5b705" providerId="ADAL" clId="{D3BD21D4-5759-40D3-8F4A-8B4A64B70A33}" dt="2020-11-27T06:03:07.834" v="1852" actId="1036"/>
          <ac:spMkLst>
            <pc:docMk/>
            <pc:sldMk cId="1609356476" sldId="728"/>
            <ac:spMk id="10" creationId="{0CA6238A-6829-4992-B0E2-DC804BBBC806}"/>
          </ac:spMkLst>
        </pc:spChg>
        <pc:spChg chg="mod">
          <ac:chgData name="Gwen Cruise (DPC)" userId="39c75b4d-4b7a-476f-91d0-4c2b1cb5b705" providerId="ADAL" clId="{D3BD21D4-5759-40D3-8F4A-8B4A64B70A33}" dt="2020-11-27T06:11:14.746" v="2468" actId="20577"/>
          <ac:spMkLst>
            <pc:docMk/>
            <pc:sldMk cId="1609356476" sldId="728"/>
            <ac:spMk id="20" creationId="{F38F84E5-B136-42FF-BD57-258FF524A286}"/>
          </ac:spMkLst>
        </pc:spChg>
        <pc:spChg chg="mod">
          <ac:chgData name="Gwen Cruise (DPC)" userId="39c75b4d-4b7a-476f-91d0-4c2b1cb5b705" providerId="ADAL" clId="{D3BD21D4-5759-40D3-8F4A-8B4A64B70A33}" dt="2020-11-27T06:11:10.060" v="2463" actId="20577"/>
          <ac:spMkLst>
            <pc:docMk/>
            <pc:sldMk cId="1609356476" sldId="728"/>
            <ac:spMk id="21" creationId="{2EB554EB-04C3-46F7-BBAE-8F8863AB85A2}"/>
          </ac:spMkLst>
        </pc:spChg>
        <pc:spChg chg="mod">
          <ac:chgData name="Gwen Cruise (DPC)" userId="39c75b4d-4b7a-476f-91d0-4c2b1cb5b705" providerId="ADAL" clId="{D3BD21D4-5759-40D3-8F4A-8B4A64B70A33}" dt="2020-11-27T06:11:08.012" v="2459" actId="20577"/>
          <ac:spMkLst>
            <pc:docMk/>
            <pc:sldMk cId="1609356476" sldId="728"/>
            <ac:spMk id="22" creationId="{C9DEC994-3872-4F44-9FD7-16F5EE38AC48}"/>
          </ac:spMkLst>
        </pc:spChg>
      </pc:sldChg>
      <pc:sldChg chg="delSp modSp delCm">
        <pc:chgData name="Gwen Cruise (DPC)" userId="39c75b4d-4b7a-476f-91d0-4c2b1cb5b705" providerId="ADAL" clId="{D3BD21D4-5759-40D3-8F4A-8B4A64B70A33}" dt="2020-11-27T06:03:33.970" v="1869" actId="1036"/>
        <pc:sldMkLst>
          <pc:docMk/>
          <pc:sldMk cId="2826250472" sldId="730"/>
        </pc:sldMkLst>
        <pc:spChg chg="mod">
          <ac:chgData name="Gwen Cruise (DPC)" userId="39c75b4d-4b7a-476f-91d0-4c2b1cb5b705" providerId="ADAL" clId="{D3BD21D4-5759-40D3-8F4A-8B4A64B70A33}" dt="2020-11-27T06:03:33.970" v="1869" actId="1036"/>
          <ac:spMkLst>
            <pc:docMk/>
            <pc:sldMk cId="2826250472" sldId="730"/>
            <ac:spMk id="11" creationId="{6C2015BD-B035-4B1F-9DB5-F9B2DAA5D7D8}"/>
          </ac:spMkLst>
        </pc:spChg>
        <pc:spChg chg="mod">
          <ac:chgData name="Gwen Cruise (DPC)" userId="39c75b4d-4b7a-476f-91d0-4c2b1cb5b705" providerId="ADAL" clId="{D3BD21D4-5759-40D3-8F4A-8B4A64B70A33}" dt="2020-11-27T06:01:53.672" v="1810" actId="1076"/>
          <ac:spMkLst>
            <pc:docMk/>
            <pc:sldMk cId="2826250472" sldId="730"/>
            <ac:spMk id="14" creationId="{861489A3-6FB2-4203-8339-4868E7CEA6A9}"/>
          </ac:spMkLst>
        </pc:spChg>
        <pc:spChg chg="mod">
          <ac:chgData name="Gwen Cruise (DPC)" userId="39c75b4d-4b7a-476f-91d0-4c2b1cb5b705" providerId="ADAL" clId="{D3BD21D4-5759-40D3-8F4A-8B4A64B70A33}" dt="2020-11-27T06:02:08.412" v="1812" actId="20577"/>
          <ac:spMkLst>
            <pc:docMk/>
            <pc:sldMk cId="2826250472" sldId="730"/>
            <ac:spMk id="16" creationId="{36EAB58C-684A-4098-B6D3-E1BA4F4E5B35}"/>
          </ac:spMkLst>
        </pc:spChg>
        <pc:spChg chg="mod">
          <ac:chgData name="Gwen Cruise (DPC)" userId="39c75b4d-4b7a-476f-91d0-4c2b1cb5b705" providerId="ADAL" clId="{D3BD21D4-5759-40D3-8F4A-8B4A64B70A33}" dt="2020-11-27T06:02:49.104" v="1824" actId="20577"/>
          <ac:spMkLst>
            <pc:docMk/>
            <pc:sldMk cId="2826250472" sldId="730"/>
            <ac:spMk id="20" creationId="{06C17595-9BD9-4E9E-869F-76B6F4B881F9}"/>
          </ac:spMkLst>
        </pc:spChg>
        <pc:spChg chg="mod">
          <ac:chgData name="Gwen Cruise (DPC)" userId="39c75b4d-4b7a-476f-91d0-4c2b1cb5b705" providerId="ADAL" clId="{D3BD21D4-5759-40D3-8F4A-8B4A64B70A33}" dt="2020-11-27T06:01:53.672" v="1810" actId="1076"/>
          <ac:spMkLst>
            <pc:docMk/>
            <pc:sldMk cId="2826250472" sldId="730"/>
            <ac:spMk id="22" creationId="{18EC54AA-4CC0-43F8-91C4-26852C250D21}"/>
          </ac:spMkLst>
        </pc:spChg>
        <pc:spChg chg="mod">
          <ac:chgData name="Gwen Cruise (DPC)" userId="39c75b4d-4b7a-476f-91d0-4c2b1cb5b705" providerId="ADAL" clId="{D3BD21D4-5759-40D3-8F4A-8B4A64B70A33}" dt="2020-11-27T06:03:33.970" v="1869" actId="1036"/>
          <ac:spMkLst>
            <pc:docMk/>
            <pc:sldMk cId="2826250472" sldId="730"/>
            <ac:spMk id="25" creationId="{9F6F6705-0876-4420-B337-79D92695152E}"/>
          </ac:spMkLst>
        </pc:spChg>
        <pc:spChg chg="mod">
          <ac:chgData name="Gwen Cruise (DPC)" userId="39c75b4d-4b7a-476f-91d0-4c2b1cb5b705" providerId="ADAL" clId="{D3BD21D4-5759-40D3-8F4A-8B4A64B70A33}" dt="2020-11-27T06:02:38.027" v="1813" actId="6549"/>
          <ac:spMkLst>
            <pc:docMk/>
            <pc:sldMk cId="2826250472" sldId="730"/>
            <ac:spMk id="80" creationId="{1B749618-ECAE-4DD3-A732-728A0F94C37A}"/>
          </ac:spMkLst>
        </pc:spChg>
        <pc:picChg chg="del">
          <ac:chgData name="Gwen Cruise (DPC)" userId="39c75b4d-4b7a-476f-91d0-4c2b1cb5b705" providerId="ADAL" clId="{D3BD21D4-5759-40D3-8F4A-8B4A64B70A33}" dt="2020-11-27T05:59:01.609" v="1791" actId="478"/>
          <ac:picMkLst>
            <pc:docMk/>
            <pc:sldMk cId="2826250472" sldId="730"/>
            <ac:picMk id="3" creationId="{9AF40360-F63B-49EF-8BDE-7F12931CA91B}"/>
          </ac:picMkLst>
        </pc:picChg>
        <pc:picChg chg="mod">
          <ac:chgData name="Gwen Cruise (DPC)" userId="39c75b4d-4b7a-476f-91d0-4c2b1cb5b705" providerId="ADAL" clId="{D3BD21D4-5759-40D3-8F4A-8B4A64B70A33}" dt="2020-11-27T06:01:53.672" v="1810" actId="1076"/>
          <ac:picMkLst>
            <pc:docMk/>
            <pc:sldMk cId="2826250472" sldId="730"/>
            <ac:picMk id="24" creationId="{7173BA48-A398-49F2-A03E-6F8504573FC7}"/>
          </ac:picMkLst>
        </pc:picChg>
        <pc:picChg chg="mod">
          <ac:chgData name="Gwen Cruise (DPC)" userId="39c75b4d-4b7a-476f-91d0-4c2b1cb5b705" providerId="ADAL" clId="{D3BD21D4-5759-40D3-8F4A-8B4A64B70A33}" dt="2020-11-27T06:03:33.970" v="1869" actId="1036"/>
          <ac:picMkLst>
            <pc:docMk/>
            <pc:sldMk cId="2826250472" sldId="730"/>
            <ac:picMk id="26" creationId="{775512C3-CE69-4484-AA2D-F06D19BC019C}"/>
          </ac:picMkLst>
        </pc:picChg>
        <pc:cxnChg chg="mod">
          <ac:chgData name="Gwen Cruise (DPC)" userId="39c75b4d-4b7a-476f-91d0-4c2b1cb5b705" providerId="ADAL" clId="{D3BD21D4-5759-40D3-8F4A-8B4A64B70A33}" dt="2020-11-27T05:59:05.964" v="1792" actId="14100"/>
          <ac:cxnSpMkLst>
            <pc:docMk/>
            <pc:sldMk cId="2826250472" sldId="730"/>
            <ac:cxnSpMk id="82" creationId="{D71DA1FD-C449-46E3-83C3-B7B31F8E9D9A}"/>
          </ac:cxnSpMkLst>
        </pc:cxnChg>
      </pc:sldChg>
      <pc:sldChg chg="delSp modSp delCm modCm">
        <pc:chgData name="Gwen Cruise (DPC)" userId="39c75b4d-4b7a-476f-91d0-4c2b1cb5b705" providerId="ADAL" clId="{D3BD21D4-5759-40D3-8F4A-8B4A64B70A33}" dt="2020-11-30T08:41:03.344" v="3444" actId="207"/>
        <pc:sldMkLst>
          <pc:docMk/>
          <pc:sldMk cId="182027301" sldId="731"/>
        </pc:sldMkLst>
        <pc:spChg chg="mod">
          <ac:chgData name="Gwen Cruise (DPC)" userId="39c75b4d-4b7a-476f-91d0-4c2b1cb5b705" providerId="ADAL" clId="{D3BD21D4-5759-40D3-8F4A-8B4A64B70A33}" dt="2020-11-30T08:41:03.344" v="3444" actId="207"/>
          <ac:spMkLst>
            <pc:docMk/>
            <pc:sldMk cId="182027301" sldId="731"/>
            <ac:spMk id="18" creationId="{DFEB189C-5F92-46F0-A5C0-9E992D68C748}"/>
          </ac:spMkLst>
        </pc:spChg>
        <pc:picChg chg="del">
          <ac:chgData name="Gwen Cruise (DPC)" userId="39c75b4d-4b7a-476f-91d0-4c2b1cb5b705" providerId="ADAL" clId="{D3BD21D4-5759-40D3-8F4A-8B4A64B70A33}" dt="2020-11-27T06:11:24.243" v="2469" actId="478"/>
          <ac:picMkLst>
            <pc:docMk/>
            <pc:sldMk cId="182027301" sldId="731"/>
            <ac:picMk id="8" creationId="{5C108148-09A8-48A5-9868-CE05EFF234B8}"/>
          </ac:picMkLst>
        </pc:picChg>
        <pc:cxnChg chg="mod">
          <ac:chgData name="Gwen Cruise (DPC)" userId="39c75b4d-4b7a-476f-91d0-4c2b1cb5b705" providerId="ADAL" clId="{D3BD21D4-5759-40D3-8F4A-8B4A64B70A33}" dt="2020-11-27T06:11:30.297" v="2471" actId="14100"/>
          <ac:cxnSpMkLst>
            <pc:docMk/>
            <pc:sldMk cId="182027301" sldId="731"/>
            <ac:cxnSpMk id="20" creationId="{A427B67D-A422-41A9-9CBE-8A285A7B4B5A}"/>
          </ac:cxnSpMkLst>
        </pc:cxnChg>
      </pc:sldChg>
      <pc:sldChg chg="modSp delCm">
        <pc:chgData name="Gwen Cruise (DPC)" userId="39c75b4d-4b7a-476f-91d0-4c2b1cb5b705" providerId="ADAL" clId="{D3BD21D4-5759-40D3-8F4A-8B4A64B70A33}" dt="2020-11-27T06:16:25.101" v="2616" actId="1592"/>
        <pc:sldMkLst>
          <pc:docMk/>
          <pc:sldMk cId="3982403360" sldId="732"/>
        </pc:sldMkLst>
        <pc:spChg chg="mod">
          <ac:chgData name="Gwen Cruise (DPC)" userId="39c75b4d-4b7a-476f-91d0-4c2b1cb5b705" providerId="ADAL" clId="{D3BD21D4-5759-40D3-8F4A-8B4A64B70A33}" dt="2020-11-27T06:15:48.746" v="2595" actId="14100"/>
          <ac:spMkLst>
            <pc:docMk/>
            <pc:sldMk cId="3982403360" sldId="732"/>
            <ac:spMk id="4" creationId="{0C1AFE0D-B243-4EC1-A801-B9EF14BB7B08}"/>
          </ac:spMkLst>
        </pc:spChg>
        <pc:spChg chg="mod">
          <ac:chgData name="Gwen Cruise (DPC)" userId="39c75b4d-4b7a-476f-91d0-4c2b1cb5b705" providerId="ADAL" clId="{D3BD21D4-5759-40D3-8F4A-8B4A64B70A33}" dt="2020-11-27T06:15:51.905" v="2596" actId="14100"/>
          <ac:spMkLst>
            <pc:docMk/>
            <pc:sldMk cId="3982403360" sldId="732"/>
            <ac:spMk id="5" creationId="{EA80B957-EA88-4196-ADD6-356D6C562B14}"/>
          </ac:spMkLst>
        </pc:spChg>
        <pc:spChg chg="mod">
          <ac:chgData name="Gwen Cruise (DPC)" userId="39c75b4d-4b7a-476f-91d0-4c2b1cb5b705" providerId="ADAL" clId="{D3BD21D4-5759-40D3-8F4A-8B4A64B70A33}" dt="2020-11-27T06:16:13.145" v="2615" actId="20577"/>
          <ac:spMkLst>
            <pc:docMk/>
            <pc:sldMk cId="3982403360" sldId="732"/>
            <ac:spMk id="47" creationId="{15560661-089C-45F4-9DA9-A5F7AE423B26}"/>
          </ac:spMkLst>
        </pc:spChg>
      </pc:sldChg>
      <pc:sldChg chg="modSp add ord">
        <pc:chgData name="Gwen Cruise (DPC)" userId="39c75b4d-4b7a-476f-91d0-4c2b1cb5b705" providerId="ADAL" clId="{D3BD21D4-5759-40D3-8F4A-8B4A64B70A33}" dt="2020-11-27T05:00:04.814" v="1535"/>
        <pc:sldMkLst>
          <pc:docMk/>
          <pc:sldMk cId="1149696667" sldId="750"/>
        </pc:sldMkLst>
        <pc:spChg chg="mod">
          <ac:chgData name="Gwen Cruise (DPC)" userId="39c75b4d-4b7a-476f-91d0-4c2b1cb5b705" providerId="ADAL" clId="{D3BD21D4-5759-40D3-8F4A-8B4A64B70A33}" dt="2020-11-27T05:00:04.814" v="1535"/>
          <ac:spMkLst>
            <pc:docMk/>
            <pc:sldMk cId="1149696667" sldId="750"/>
            <ac:spMk id="6" creationId="{D101966C-0CB4-4A75-959A-167F54540CEC}"/>
          </ac:spMkLst>
        </pc:spChg>
      </pc:sldChg>
      <pc:sldChg chg="modSp add">
        <pc:chgData name="Gwen Cruise (DPC)" userId="39c75b4d-4b7a-476f-91d0-4c2b1cb5b705" providerId="ADAL" clId="{D3BD21D4-5759-40D3-8F4A-8B4A64B70A33}" dt="2020-11-25T05:46:47.476" v="221" actId="20577"/>
        <pc:sldMkLst>
          <pc:docMk/>
          <pc:sldMk cId="1302329858" sldId="751"/>
        </pc:sldMkLst>
        <pc:spChg chg="mod">
          <ac:chgData name="Gwen Cruise (DPC)" userId="39c75b4d-4b7a-476f-91d0-4c2b1cb5b705" providerId="ADAL" clId="{D3BD21D4-5759-40D3-8F4A-8B4A64B70A33}" dt="2020-11-25T05:46:47.476" v="221" actId="20577"/>
          <ac:spMkLst>
            <pc:docMk/>
            <pc:sldMk cId="1302329858" sldId="751"/>
            <ac:spMk id="6" creationId="{D101966C-0CB4-4A75-959A-167F54540CEC}"/>
          </ac:spMkLst>
        </pc:spChg>
      </pc:sldChg>
      <pc:sldChg chg="addSp delSp modSp add addCm delCm">
        <pc:chgData name="Gwen Cruise (DPC)" userId="39c75b4d-4b7a-476f-91d0-4c2b1cb5b705" providerId="ADAL" clId="{D3BD21D4-5759-40D3-8F4A-8B4A64B70A33}" dt="2020-12-07T05:40:07.607" v="3530" actId="1589"/>
        <pc:sldMkLst>
          <pc:docMk/>
          <pc:sldMk cId="3142146314" sldId="770"/>
        </pc:sldMkLst>
        <pc:spChg chg="add mod">
          <ac:chgData name="Gwen Cruise (DPC)" userId="39c75b4d-4b7a-476f-91d0-4c2b1cb5b705" providerId="ADAL" clId="{D3BD21D4-5759-40D3-8F4A-8B4A64B70A33}" dt="2020-12-07T05:39:37.605" v="3529" actId="20577"/>
          <ac:spMkLst>
            <pc:docMk/>
            <pc:sldMk cId="3142146314" sldId="770"/>
            <ac:spMk id="2" creationId="{E74DFE8D-E5FE-4416-BD11-D9F37FF2F104}"/>
          </ac:spMkLst>
        </pc:spChg>
        <pc:spChg chg="mod">
          <ac:chgData name="Gwen Cruise (DPC)" userId="39c75b4d-4b7a-476f-91d0-4c2b1cb5b705" providerId="ADAL" clId="{D3BD21D4-5759-40D3-8F4A-8B4A64B70A33}" dt="2020-11-27T06:17:52.554" v="2646" actId="20577"/>
          <ac:spMkLst>
            <pc:docMk/>
            <pc:sldMk cId="3142146314" sldId="770"/>
            <ac:spMk id="6" creationId="{D101966C-0CB4-4A75-959A-167F54540CEC}"/>
          </ac:spMkLst>
        </pc:spChg>
        <pc:spChg chg="mod">
          <ac:chgData name="Gwen Cruise (DPC)" userId="39c75b4d-4b7a-476f-91d0-4c2b1cb5b705" providerId="ADAL" clId="{D3BD21D4-5759-40D3-8F4A-8B4A64B70A33}" dt="2020-11-27T06:21:18.062" v="3101" actId="1035"/>
          <ac:spMkLst>
            <pc:docMk/>
            <pc:sldMk cId="3142146314" sldId="770"/>
            <ac:spMk id="8" creationId="{55C5E95F-15A0-4A19-94EC-0BC2B3D65398}"/>
          </ac:spMkLst>
        </pc:spChg>
        <pc:spChg chg="del">
          <ac:chgData name="Gwen Cruise (DPC)" userId="39c75b4d-4b7a-476f-91d0-4c2b1cb5b705" providerId="ADAL" clId="{D3BD21D4-5759-40D3-8F4A-8B4A64B70A33}" dt="2020-11-25T06:06:49.453" v="234" actId="478"/>
          <ac:spMkLst>
            <pc:docMk/>
            <pc:sldMk cId="3142146314" sldId="770"/>
            <ac:spMk id="9" creationId="{09C09C9B-296B-472F-95E5-B6DBCE99CF6F}"/>
          </ac:spMkLst>
        </pc:spChg>
        <pc:spChg chg="mod">
          <ac:chgData name="Gwen Cruise (DPC)" userId="39c75b4d-4b7a-476f-91d0-4c2b1cb5b705" providerId="ADAL" clId="{D3BD21D4-5759-40D3-8F4A-8B4A64B70A33}" dt="2020-11-27T06:21:18.062" v="3101" actId="1035"/>
          <ac:spMkLst>
            <pc:docMk/>
            <pc:sldMk cId="3142146314" sldId="770"/>
            <ac:spMk id="9" creationId="{FE89BA69-3BD9-486F-A840-44C7EBD3A91E}"/>
          </ac:spMkLst>
        </pc:spChg>
        <pc:spChg chg="del">
          <ac:chgData name="Gwen Cruise (DPC)" userId="39c75b4d-4b7a-476f-91d0-4c2b1cb5b705" providerId="ADAL" clId="{D3BD21D4-5759-40D3-8F4A-8B4A64B70A33}" dt="2020-11-25T06:06:49.453" v="234" actId="478"/>
          <ac:spMkLst>
            <pc:docMk/>
            <pc:sldMk cId="3142146314" sldId="770"/>
            <ac:spMk id="11" creationId="{BC391B57-129C-4265-91AF-0D0FE9EF9B58}"/>
          </ac:spMkLst>
        </pc:spChg>
        <pc:spChg chg="mod">
          <ac:chgData name="Gwen Cruise (DPC)" userId="39c75b4d-4b7a-476f-91d0-4c2b1cb5b705" providerId="ADAL" clId="{D3BD21D4-5759-40D3-8F4A-8B4A64B70A33}" dt="2020-11-27T06:21:18.062" v="3101" actId="1035"/>
          <ac:spMkLst>
            <pc:docMk/>
            <pc:sldMk cId="3142146314" sldId="770"/>
            <ac:spMk id="11" creationId="{DE84FCA5-0FA2-4EF6-B362-086167F849AB}"/>
          </ac:spMkLst>
        </pc:spChg>
        <pc:spChg chg="mod">
          <ac:chgData name="Gwen Cruise (DPC)" userId="39c75b4d-4b7a-476f-91d0-4c2b1cb5b705" providerId="ADAL" clId="{D3BD21D4-5759-40D3-8F4A-8B4A64B70A33}" dt="2020-11-27T06:21:18.062" v="3101" actId="1035"/>
          <ac:spMkLst>
            <pc:docMk/>
            <pc:sldMk cId="3142146314" sldId="770"/>
            <ac:spMk id="12" creationId="{57F801D9-8FB6-4A07-833D-C4FE002FF1CD}"/>
          </ac:spMkLst>
        </pc:spChg>
        <pc:spChg chg="add mod">
          <ac:chgData name="Gwen Cruise (DPC)" userId="39c75b4d-4b7a-476f-91d0-4c2b1cb5b705" providerId="ADAL" clId="{D3BD21D4-5759-40D3-8F4A-8B4A64B70A33}" dt="2020-11-27T06:21:12.293" v="3082" actId="20577"/>
          <ac:spMkLst>
            <pc:docMk/>
            <pc:sldMk cId="3142146314" sldId="770"/>
            <ac:spMk id="14" creationId="{1162F611-CC19-405A-8CAE-FEEF316EEC5B}"/>
          </ac:spMkLst>
        </pc:spChg>
        <pc:spChg chg="del">
          <ac:chgData name="Gwen Cruise (DPC)" userId="39c75b4d-4b7a-476f-91d0-4c2b1cb5b705" providerId="ADAL" clId="{D3BD21D4-5759-40D3-8F4A-8B4A64B70A33}" dt="2020-11-25T06:06:49.453" v="234" actId="478"/>
          <ac:spMkLst>
            <pc:docMk/>
            <pc:sldMk cId="3142146314" sldId="770"/>
            <ac:spMk id="31" creationId="{9DF86C1D-40C2-48F9-B91E-B25ADA6D4A44}"/>
          </ac:spMkLst>
        </pc:spChg>
        <pc:spChg chg="del mod">
          <ac:chgData name="Gwen Cruise (DPC)" userId="39c75b4d-4b7a-476f-91d0-4c2b1cb5b705" providerId="ADAL" clId="{D3BD21D4-5759-40D3-8F4A-8B4A64B70A33}" dt="2020-11-25T06:07:46.540" v="288" actId="478"/>
          <ac:spMkLst>
            <pc:docMk/>
            <pc:sldMk cId="3142146314" sldId="770"/>
            <ac:spMk id="35" creationId="{3075971A-2B48-45A5-805C-203BF3F8F990}"/>
          </ac:spMkLst>
        </pc:spChg>
        <pc:spChg chg="del">
          <ac:chgData name="Gwen Cruise (DPC)" userId="39c75b4d-4b7a-476f-91d0-4c2b1cb5b705" providerId="ADAL" clId="{D3BD21D4-5759-40D3-8F4A-8B4A64B70A33}" dt="2020-11-25T06:06:49.453" v="234" actId="478"/>
          <ac:spMkLst>
            <pc:docMk/>
            <pc:sldMk cId="3142146314" sldId="770"/>
            <ac:spMk id="36" creationId="{F4996118-60C4-44EF-8E9A-84483C864E86}"/>
          </ac:spMkLst>
        </pc:spChg>
        <pc:spChg chg="del">
          <ac:chgData name="Gwen Cruise (DPC)" userId="39c75b4d-4b7a-476f-91d0-4c2b1cb5b705" providerId="ADAL" clId="{D3BD21D4-5759-40D3-8F4A-8B4A64B70A33}" dt="2020-11-25T06:06:49.453" v="234" actId="478"/>
          <ac:spMkLst>
            <pc:docMk/>
            <pc:sldMk cId="3142146314" sldId="770"/>
            <ac:spMk id="37" creationId="{3530396D-5C55-41F2-903E-F00AE8BB4C56}"/>
          </ac:spMkLst>
        </pc:spChg>
        <pc:spChg chg="mod">
          <ac:chgData name="Gwen Cruise (DPC)" userId="39c75b4d-4b7a-476f-91d0-4c2b1cb5b705" providerId="ADAL" clId="{D3BD21D4-5759-40D3-8F4A-8B4A64B70A33}" dt="2020-11-27T06:21:18.062" v="3101" actId="1035"/>
          <ac:spMkLst>
            <pc:docMk/>
            <pc:sldMk cId="3142146314" sldId="770"/>
            <ac:spMk id="38" creationId="{61E7F3EC-045B-46A8-93CA-52DFC6195918}"/>
          </ac:spMkLst>
        </pc:spChg>
        <pc:spChg chg="del">
          <ac:chgData name="Gwen Cruise (DPC)" userId="39c75b4d-4b7a-476f-91d0-4c2b1cb5b705" providerId="ADAL" clId="{D3BD21D4-5759-40D3-8F4A-8B4A64B70A33}" dt="2020-11-25T06:06:52.068" v="235" actId="478"/>
          <ac:spMkLst>
            <pc:docMk/>
            <pc:sldMk cId="3142146314" sldId="770"/>
            <ac:spMk id="39" creationId="{4BDC8F48-8966-406E-AE4F-D1C51B42F908}"/>
          </ac:spMkLst>
        </pc:spChg>
        <pc:spChg chg="del">
          <ac:chgData name="Gwen Cruise (DPC)" userId="39c75b4d-4b7a-476f-91d0-4c2b1cb5b705" providerId="ADAL" clId="{D3BD21D4-5759-40D3-8F4A-8B4A64B70A33}" dt="2020-11-25T06:06:49.453" v="234" actId="478"/>
          <ac:spMkLst>
            <pc:docMk/>
            <pc:sldMk cId="3142146314" sldId="770"/>
            <ac:spMk id="40" creationId="{6DC86EEB-274A-48F8-A874-E388BA85BB8E}"/>
          </ac:spMkLst>
        </pc:spChg>
        <pc:spChg chg="del">
          <ac:chgData name="Gwen Cruise (DPC)" userId="39c75b4d-4b7a-476f-91d0-4c2b1cb5b705" providerId="ADAL" clId="{D3BD21D4-5759-40D3-8F4A-8B4A64B70A33}" dt="2020-11-25T06:06:49.453" v="234" actId="478"/>
          <ac:spMkLst>
            <pc:docMk/>
            <pc:sldMk cId="3142146314" sldId="770"/>
            <ac:spMk id="41" creationId="{FF555D0B-88B9-4F15-931C-5D5AA37CACE4}"/>
          </ac:spMkLst>
        </pc:spChg>
        <pc:spChg chg="del">
          <ac:chgData name="Gwen Cruise (DPC)" userId="39c75b4d-4b7a-476f-91d0-4c2b1cb5b705" providerId="ADAL" clId="{D3BD21D4-5759-40D3-8F4A-8B4A64B70A33}" dt="2020-11-25T06:06:49.453" v="234" actId="478"/>
          <ac:spMkLst>
            <pc:docMk/>
            <pc:sldMk cId="3142146314" sldId="770"/>
            <ac:spMk id="42" creationId="{BCB9717B-32F1-4A5F-918D-5197ADF8DFBC}"/>
          </ac:spMkLst>
        </pc:spChg>
        <pc:spChg chg="del">
          <ac:chgData name="Gwen Cruise (DPC)" userId="39c75b4d-4b7a-476f-91d0-4c2b1cb5b705" providerId="ADAL" clId="{D3BD21D4-5759-40D3-8F4A-8B4A64B70A33}" dt="2020-11-25T06:06:49.453" v="234" actId="478"/>
          <ac:spMkLst>
            <pc:docMk/>
            <pc:sldMk cId="3142146314" sldId="770"/>
            <ac:spMk id="43" creationId="{306CEFB1-FF1A-41C3-B16B-EAD0DA69F409}"/>
          </ac:spMkLst>
        </pc:spChg>
        <pc:spChg chg="del mod">
          <ac:chgData name="Gwen Cruise (DPC)" userId="39c75b4d-4b7a-476f-91d0-4c2b1cb5b705" providerId="ADAL" clId="{D3BD21D4-5759-40D3-8F4A-8B4A64B70A33}" dt="2020-11-25T06:07:01.716" v="237" actId="478"/>
          <ac:spMkLst>
            <pc:docMk/>
            <pc:sldMk cId="3142146314" sldId="770"/>
            <ac:spMk id="44" creationId="{565BD4DD-EC9D-4C4D-9304-AD81E07B95CB}"/>
          </ac:spMkLst>
        </pc:spChg>
        <pc:spChg chg="del">
          <ac:chgData name="Gwen Cruise (DPC)" userId="39c75b4d-4b7a-476f-91d0-4c2b1cb5b705" providerId="ADAL" clId="{D3BD21D4-5759-40D3-8F4A-8B4A64B70A33}" dt="2020-11-25T06:06:49.453" v="234" actId="478"/>
          <ac:spMkLst>
            <pc:docMk/>
            <pc:sldMk cId="3142146314" sldId="770"/>
            <ac:spMk id="46" creationId="{F58E21AF-C3B2-46E3-881E-1387305EBDAD}"/>
          </ac:spMkLst>
        </pc:spChg>
        <pc:spChg chg="del">
          <ac:chgData name="Gwen Cruise (DPC)" userId="39c75b4d-4b7a-476f-91d0-4c2b1cb5b705" providerId="ADAL" clId="{D3BD21D4-5759-40D3-8F4A-8B4A64B70A33}" dt="2020-11-25T06:06:49.453" v="234" actId="478"/>
          <ac:spMkLst>
            <pc:docMk/>
            <pc:sldMk cId="3142146314" sldId="770"/>
            <ac:spMk id="49" creationId="{9745F209-85E1-4E1B-88BD-D6F0240C4E70}"/>
          </ac:spMkLst>
        </pc:spChg>
        <pc:spChg chg="del">
          <ac:chgData name="Gwen Cruise (DPC)" userId="39c75b4d-4b7a-476f-91d0-4c2b1cb5b705" providerId="ADAL" clId="{D3BD21D4-5759-40D3-8F4A-8B4A64B70A33}" dt="2020-11-25T06:07:09.133" v="239" actId="478"/>
          <ac:spMkLst>
            <pc:docMk/>
            <pc:sldMk cId="3142146314" sldId="770"/>
            <ac:spMk id="52" creationId="{B008EE7A-F687-4FBE-9242-56074E1429D1}"/>
          </ac:spMkLst>
        </pc:spChg>
        <pc:picChg chg="mod">
          <ac:chgData name="Gwen Cruise (DPC)" userId="39c75b4d-4b7a-476f-91d0-4c2b1cb5b705" providerId="ADAL" clId="{D3BD21D4-5759-40D3-8F4A-8B4A64B70A33}" dt="2020-11-27T06:21:18.062" v="3101" actId="1035"/>
          <ac:picMkLst>
            <pc:docMk/>
            <pc:sldMk cId="3142146314" sldId="770"/>
            <ac:picMk id="10" creationId="{23B16762-CD74-426A-A78D-830C21A41F26}"/>
          </ac:picMkLst>
        </pc:picChg>
        <pc:picChg chg="mod">
          <ac:chgData name="Gwen Cruise (DPC)" userId="39c75b4d-4b7a-476f-91d0-4c2b1cb5b705" providerId="ADAL" clId="{D3BD21D4-5759-40D3-8F4A-8B4A64B70A33}" dt="2020-11-27T06:21:18.062" v="3101" actId="1035"/>
          <ac:picMkLst>
            <pc:docMk/>
            <pc:sldMk cId="3142146314" sldId="770"/>
            <ac:picMk id="13" creationId="{AB732614-13B9-4DB6-8A6B-BDD0C3BCDB9F}"/>
          </ac:picMkLst>
        </pc:picChg>
      </pc:sldChg>
      <pc:sldChg chg="modSp">
        <pc:chgData name="Gwen Cruise (DPC)" userId="39c75b4d-4b7a-476f-91d0-4c2b1cb5b705" providerId="ADAL" clId="{D3BD21D4-5759-40D3-8F4A-8B4A64B70A33}" dt="2020-11-27T06:23:27.279" v="3441" actId="207"/>
        <pc:sldMkLst>
          <pc:docMk/>
          <pc:sldMk cId="2446136427" sldId="771"/>
        </pc:sldMkLst>
        <pc:spChg chg="mod">
          <ac:chgData name="Gwen Cruise (DPC)" userId="39c75b4d-4b7a-476f-91d0-4c2b1cb5b705" providerId="ADAL" clId="{D3BD21D4-5759-40D3-8F4A-8B4A64B70A33}" dt="2020-11-27T06:23:27.279" v="3441" actId="207"/>
          <ac:spMkLst>
            <pc:docMk/>
            <pc:sldMk cId="2446136427" sldId="771"/>
            <ac:spMk id="12" creationId="{28D00D6F-3C14-4607-B4E5-A36972D91E5C}"/>
          </ac:spMkLst>
        </pc:spChg>
      </pc:sldChg>
      <pc:sldChg chg="addSp modSp add ord">
        <pc:chgData name="Gwen Cruise (DPC)" userId="39c75b4d-4b7a-476f-91d0-4c2b1cb5b705" providerId="ADAL" clId="{D3BD21D4-5759-40D3-8F4A-8B4A64B70A33}" dt="2020-11-27T06:23:21.290" v="3440" actId="207"/>
        <pc:sldMkLst>
          <pc:docMk/>
          <pc:sldMk cId="3685464635" sldId="772"/>
        </pc:sldMkLst>
        <pc:spChg chg="add mod">
          <ac:chgData name="Gwen Cruise (DPC)" userId="39c75b4d-4b7a-476f-91d0-4c2b1cb5b705" providerId="ADAL" clId="{D3BD21D4-5759-40D3-8F4A-8B4A64B70A33}" dt="2020-11-27T06:23:21.290" v="3440" actId="207"/>
          <ac:spMkLst>
            <pc:docMk/>
            <pc:sldMk cId="3685464635" sldId="772"/>
            <ac:spMk id="5" creationId="{457A35EF-54C0-49EF-9E9E-CBFED965DF30}"/>
          </ac:spMkLst>
        </pc:spChg>
        <pc:spChg chg="mod">
          <ac:chgData name="Gwen Cruise (DPC)" userId="39c75b4d-4b7a-476f-91d0-4c2b1cb5b705" providerId="ADAL" clId="{D3BD21D4-5759-40D3-8F4A-8B4A64B70A33}" dt="2020-11-27T06:18:25.898" v="2708" actId="20577"/>
          <ac:spMkLst>
            <pc:docMk/>
            <pc:sldMk cId="3685464635" sldId="772"/>
            <ac:spMk id="6" creationId="{D101966C-0CB4-4A75-959A-167F54540CE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3ABDF0-5969-4572-8FF6-1BFD9E1DEF02}" type="datetimeFigureOut">
              <a:rPr lang="en-AU" smtClean="0"/>
              <a:t>25/03/2021</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4AEFED-1B31-4398-B7C7-2FDECAA326C0}" type="slidenum">
              <a:rPr lang="en-AU" smtClean="0"/>
              <a:t>‹#›</a:t>
            </a:fld>
            <a:endParaRPr lang="en-AU"/>
          </a:p>
        </p:txBody>
      </p:sp>
    </p:spTree>
    <p:extLst>
      <p:ext uri="{BB962C8B-B14F-4D97-AF65-F5344CB8AC3E}">
        <p14:creationId xmlns:p14="http://schemas.microsoft.com/office/powerpoint/2010/main" val="287009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2</a:t>
            </a:fld>
            <a:endParaRPr lang="en-AU"/>
          </a:p>
        </p:txBody>
      </p:sp>
    </p:spTree>
    <p:extLst>
      <p:ext uri="{BB962C8B-B14F-4D97-AF65-F5344CB8AC3E}">
        <p14:creationId xmlns:p14="http://schemas.microsoft.com/office/powerpoint/2010/main" val="3398059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11</a:t>
            </a:fld>
            <a:endParaRPr lang="en-AU"/>
          </a:p>
        </p:txBody>
      </p:sp>
    </p:spTree>
    <p:extLst>
      <p:ext uri="{BB962C8B-B14F-4D97-AF65-F5344CB8AC3E}">
        <p14:creationId xmlns:p14="http://schemas.microsoft.com/office/powerpoint/2010/main" val="3440192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12</a:t>
            </a:fld>
            <a:endParaRPr lang="en-AU"/>
          </a:p>
        </p:txBody>
      </p:sp>
    </p:spTree>
    <p:extLst>
      <p:ext uri="{BB962C8B-B14F-4D97-AF65-F5344CB8AC3E}">
        <p14:creationId xmlns:p14="http://schemas.microsoft.com/office/powerpoint/2010/main" val="9315763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13</a:t>
            </a:fld>
            <a:endParaRPr lang="en-AU"/>
          </a:p>
        </p:txBody>
      </p:sp>
    </p:spTree>
    <p:extLst>
      <p:ext uri="{BB962C8B-B14F-4D97-AF65-F5344CB8AC3E}">
        <p14:creationId xmlns:p14="http://schemas.microsoft.com/office/powerpoint/2010/main" val="18038137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D4AEFED-1B31-4398-B7C7-2FDECAA326C0}"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4036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3</a:t>
            </a:fld>
            <a:endParaRPr lang="en-AU"/>
          </a:p>
        </p:txBody>
      </p:sp>
    </p:spTree>
    <p:extLst>
      <p:ext uri="{BB962C8B-B14F-4D97-AF65-F5344CB8AC3E}">
        <p14:creationId xmlns:p14="http://schemas.microsoft.com/office/powerpoint/2010/main" val="314325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D4AEFED-1B31-4398-B7C7-2FDECAA326C0}"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9287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dirty="0"/>
          </a:p>
        </p:txBody>
      </p:sp>
      <p:sp>
        <p:nvSpPr>
          <p:cNvPr id="4" name="Slide Number Placeholder 3"/>
          <p:cNvSpPr>
            <a:spLocks noGrp="1"/>
          </p:cNvSpPr>
          <p:nvPr>
            <p:ph type="sldNum" sz="quarter" idx="5"/>
          </p:nvPr>
        </p:nvSpPr>
        <p:spPr/>
        <p:txBody>
          <a:bodyPr/>
          <a:lstStyle/>
          <a:p>
            <a:fld id="{ED4AEFED-1B31-4398-B7C7-2FDECAA326C0}" type="slidenum">
              <a:rPr lang="en-AU" smtClean="0"/>
              <a:t>5</a:t>
            </a:fld>
            <a:endParaRPr lang="en-AU"/>
          </a:p>
        </p:txBody>
      </p:sp>
    </p:spTree>
    <p:extLst>
      <p:ext uri="{BB962C8B-B14F-4D97-AF65-F5344CB8AC3E}">
        <p14:creationId xmlns:p14="http://schemas.microsoft.com/office/powerpoint/2010/main" val="675411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AU" dirty="0"/>
          </a:p>
        </p:txBody>
      </p:sp>
      <p:sp>
        <p:nvSpPr>
          <p:cNvPr id="4" name="Slide Number Placeholder 3"/>
          <p:cNvSpPr>
            <a:spLocks noGrp="1"/>
          </p:cNvSpPr>
          <p:nvPr>
            <p:ph type="sldNum" sz="quarter" idx="5"/>
          </p:nvPr>
        </p:nvSpPr>
        <p:spPr/>
        <p:txBody>
          <a:bodyPr/>
          <a:lstStyle/>
          <a:p>
            <a:fld id="{ED4AEFED-1B31-4398-B7C7-2FDECAA326C0}" type="slidenum">
              <a:rPr lang="en-AU" smtClean="0"/>
              <a:t>6</a:t>
            </a:fld>
            <a:endParaRPr lang="en-AU"/>
          </a:p>
        </p:txBody>
      </p:sp>
    </p:spTree>
    <p:extLst>
      <p:ext uri="{BB962C8B-B14F-4D97-AF65-F5344CB8AC3E}">
        <p14:creationId xmlns:p14="http://schemas.microsoft.com/office/powerpoint/2010/main" val="2229380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7</a:t>
            </a:fld>
            <a:endParaRPr lang="en-AU"/>
          </a:p>
        </p:txBody>
      </p:sp>
    </p:spTree>
    <p:extLst>
      <p:ext uri="{BB962C8B-B14F-4D97-AF65-F5344CB8AC3E}">
        <p14:creationId xmlns:p14="http://schemas.microsoft.com/office/powerpoint/2010/main" val="1635278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8</a:t>
            </a:fld>
            <a:endParaRPr lang="en-AU"/>
          </a:p>
        </p:txBody>
      </p:sp>
    </p:spTree>
    <p:extLst>
      <p:ext uri="{BB962C8B-B14F-4D97-AF65-F5344CB8AC3E}">
        <p14:creationId xmlns:p14="http://schemas.microsoft.com/office/powerpoint/2010/main" val="3075678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9</a:t>
            </a:fld>
            <a:endParaRPr lang="en-AU"/>
          </a:p>
        </p:txBody>
      </p:sp>
    </p:spTree>
    <p:extLst>
      <p:ext uri="{BB962C8B-B14F-4D97-AF65-F5344CB8AC3E}">
        <p14:creationId xmlns:p14="http://schemas.microsoft.com/office/powerpoint/2010/main" val="1935604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10</a:t>
            </a:fld>
            <a:endParaRPr lang="en-AU"/>
          </a:p>
        </p:txBody>
      </p:sp>
    </p:spTree>
    <p:extLst>
      <p:ext uri="{BB962C8B-B14F-4D97-AF65-F5344CB8AC3E}">
        <p14:creationId xmlns:p14="http://schemas.microsoft.com/office/powerpoint/2010/main" val="23222006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553" y="1412898"/>
            <a:ext cx="4608512" cy="1007992"/>
          </a:xfrm>
          <a:prstGeom prst="rect">
            <a:avLst/>
          </a:prstGeom>
        </p:spPr>
        <p:txBody>
          <a:bodyPr anchor="b">
            <a:normAutofit/>
          </a:bodyPr>
          <a:lstStyle>
            <a:lvl1pPr>
              <a:defRPr sz="1154" b="1" i="0">
                <a:solidFill>
                  <a:schemeClr val="tx2"/>
                </a:solidFill>
                <a:latin typeface="+mj-lt"/>
                <a:cs typeface="Arial"/>
              </a:defRPr>
            </a:lvl1pPr>
          </a:lstStyle>
          <a:p>
            <a:r>
              <a:rPr lang="en-US"/>
              <a:t>Click to edit Master title style</a:t>
            </a:r>
            <a:endParaRPr lang="en-AU"/>
          </a:p>
        </p:txBody>
      </p:sp>
      <p:sp>
        <p:nvSpPr>
          <p:cNvPr id="3" name="Subtitle 2"/>
          <p:cNvSpPr>
            <a:spLocks noGrp="1"/>
          </p:cNvSpPr>
          <p:nvPr>
            <p:ph type="subTitle" idx="1"/>
          </p:nvPr>
        </p:nvSpPr>
        <p:spPr>
          <a:xfrm>
            <a:off x="539552" y="2636912"/>
            <a:ext cx="4392488" cy="828000"/>
          </a:xfrm>
          <a:prstGeom prst="rect">
            <a:avLst/>
          </a:prstGeom>
        </p:spPr>
        <p:txBody>
          <a:bodyPr>
            <a:normAutofit/>
          </a:bodyPr>
          <a:lstStyle>
            <a:lvl1pPr marL="0" indent="0" algn="l">
              <a:buNone/>
              <a:defRPr sz="865" b="0">
                <a:solidFill>
                  <a:schemeClr val="tx2"/>
                </a:solidFill>
                <a:latin typeface="+mn-lt"/>
                <a:cs typeface="Arial"/>
              </a:defRPr>
            </a:lvl1pPr>
            <a:lvl2pPr marL="219926" indent="0" algn="ctr">
              <a:buNone/>
              <a:defRPr>
                <a:solidFill>
                  <a:schemeClr val="tx1">
                    <a:tint val="75000"/>
                  </a:schemeClr>
                </a:solidFill>
              </a:defRPr>
            </a:lvl2pPr>
            <a:lvl3pPr marL="439850" indent="0" algn="ctr">
              <a:buNone/>
              <a:defRPr>
                <a:solidFill>
                  <a:schemeClr val="tx1">
                    <a:tint val="75000"/>
                  </a:schemeClr>
                </a:solidFill>
              </a:defRPr>
            </a:lvl3pPr>
            <a:lvl4pPr marL="659776" indent="0" algn="ctr">
              <a:buNone/>
              <a:defRPr>
                <a:solidFill>
                  <a:schemeClr val="tx1">
                    <a:tint val="75000"/>
                  </a:schemeClr>
                </a:solidFill>
              </a:defRPr>
            </a:lvl4pPr>
            <a:lvl5pPr marL="879701" indent="0" algn="ctr">
              <a:buNone/>
              <a:defRPr>
                <a:solidFill>
                  <a:schemeClr val="tx1">
                    <a:tint val="75000"/>
                  </a:schemeClr>
                </a:solidFill>
              </a:defRPr>
            </a:lvl5pPr>
            <a:lvl6pPr marL="1099625" indent="0" algn="ctr">
              <a:buNone/>
              <a:defRPr>
                <a:solidFill>
                  <a:schemeClr val="tx1">
                    <a:tint val="75000"/>
                  </a:schemeClr>
                </a:solidFill>
              </a:defRPr>
            </a:lvl6pPr>
            <a:lvl7pPr marL="1319551" indent="0" algn="ctr">
              <a:buNone/>
              <a:defRPr>
                <a:solidFill>
                  <a:schemeClr val="tx1">
                    <a:tint val="75000"/>
                  </a:schemeClr>
                </a:solidFill>
              </a:defRPr>
            </a:lvl7pPr>
            <a:lvl8pPr marL="1539476" indent="0" algn="ctr">
              <a:buNone/>
              <a:defRPr>
                <a:solidFill>
                  <a:schemeClr val="tx1">
                    <a:tint val="75000"/>
                  </a:schemeClr>
                </a:solidFill>
              </a:defRPr>
            </a:lvl8pPr>
            <a:lvl9pPr marL="1759401" indent="0" algn="ctr">
              <a:buNone/>
              <a:defRPr>
                <a:solidFill>
                  <a:schemeClr val="tx1">
                    <a:tint val="75000"/>
                  </a:schemeClr>
                </a:solidFill>
              </a:defRPr>
            </a:lvl9pPr>
          </a:lstStyle>
          <a:p>
            <a:r>
              <a:rPr lang="en-US"/>
              <a:t>Click to edit Master subtitle style</a:t>
            </a:r>
            <a:endParaRPr lang="en-AU"/>
          </a:p>
        </p:txBody>
      </p:sp>
      <p:sp>
        <p:nvSpPr>
          <p:cNvPr id="12" name="Text Placeholder 11"/>
          <p:cNvSpPr>
            <a:spLocks noGrp="1"/>
          </p:cNvSpPr>
          <p:nvPr>
            <p:ph type="body" sz="quarter" idx="10" hasCustomPrompt="1"/>
          </p:nvPr>
        </p:nvSpPr>
        <p:spPr>
          <a:xfrm>
            <a:off x="539553" y="4941172"/>
            <a:ext cx="3312368" cy="396296"/>
          </a:xfrm>
          <a:prstGeom prst="rect">
            <a:avLst/>
          </a:prstGeom>
        </p:spPr>
        <p:txBody>
          <a:bodyPr anchor="b" anchorCtr="0">
            <a:normAutofit/>
          </a:bodyPr>
          <a:lstStyle>
            <a:lvl1pPr>
              <a:defRPr sz="530" b="1" baseline="0">
                <a:solidFill>
                  <a:schemeClr val="tx2"/>
                </a:solidFill>
                <a:latin typeface="+mj-lt"/>
              </a:defRPr>
            </a:lvl1pPr>
          </a:lstStyle>
          <a:p>
            <a:pPr lvl="0"/>
            <a:r>
              <a:rPr lang="en-AU"/>
              <a:t>Click to add presenter name</a:t>
            </a:r>
          </a:p>
        </p:txBody>
      </p:sp>
      <p:sp>
        <p:nvSpPr>
          <p:cNvPr id="14" name="Text Placeholder 13"/>
          <p:cNvSpPr>
            <a:spLocks noGrp="1"/>
          </p:cNvSpPr>
          <p:nvPr>
            <p:ph type="body" sz="quarter" idx="11" hasCustomPrompt="1"/>
          </p:nvPr>
        </p:nvSpPr>
        <p:spPr>
          <a:xfrm>
            <a:off x="539555" y="5517237"/>
            <a:ext cx="2304256" cy="360040"/>
          </a:xfrm>
          <a:prstGeom prst="rect">
            <a:avLst/>
          </a:prstGeom>
        </p:spPr>
        <p:txBody>
          <a:bodyPr>
            <a:normAutofit/>
          </a:bodyPr>
          <a:lstStyle>
            <a:lvl1pPr>
              <a:defRPr sz="481" b="0">
                <a:solidFill>
                  <a:schemeClr val="tx2"/>
                </a:solidFill>
                <a:latin typeface="+mn-lt"/>
              </a:defRPr>
            </a:lvl1pPr>
          </a:lstStyle>
          <a:p>
            <a:pPr lvl="0"/>
            <a:r>
              <a:rPr lang="en-US"/>
              <a:t>Click to add date</a:t>
            </a:r>
            <a:endParaRPr lang="en-AU"/>
          </a:p>
        </p:txBody>
      </p:sp>
      <p:sp>
        <p:nvSpPr>
          <p:cNvPr id="6" name="Text Placeholder 13"/>
          <p:cNvSpPr>
            <a:spLocks noGrp="1"/>
          </p:cNvSpPr>
          <p:nvPr>
            <p:ph type="body" sz="quarter" idx="12" hasCustomPrompt="1"/>
          </p:nvPr>
        </p:nvSpPr>
        <p:spPr>
          <a:xfrm>
            <a:off x="539552" y="6309324"/>
            <a:ext cx="3024336" cy="144016"/>
          </a:xfrm>
          <a:prstGeom prst="rect">
            <a:avLst/>
          </a:prstGeom>
        </p:spPr>
        <p:txBody>
          <a:bodyPr>
            <a:noAutofit/>
          </a:bodyPr>
          <a:lstStyle>
            <a:lvl1pPr>
              <a:defRPr sz="337" b="0">
                <a:solidFill>
                  <a:schemeClr val="tx2"/>
                </a:solidFill>
              </a:defRPr>
            </a:lvl1pPr>
          </a:lstStyle>
          <a:p>
            <a:pPr lvl="0"/>
            <a:r>
              <a:rPr lang="en-US"/>
              <a:t>Click to add TRIM ID </a:t>
            </a:r>
            <a:endParaRPr lang="en-AU"/>
          </a:p>
        </p:txBody>
      </p:sp>
    </p:spTree>
    <p:extLst>
      <p:ext uri="{BB962C8B-B14F-4D97-AF65-F5344CB8AC3E}">
        <p14:creationId xmlns:p14="http://schemas.microsoft.com/office/powerpoint/2010/main" val="39095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dy Slide (Introduc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userDrawn="1"/>
        </p:nvSpPr>
        <p:spPr>
          <a:xfrm>
            <a:off x="2294847" y="961979"/>
            <a:ext cx="184731" cy="244362"/>
          </a:xfrm>
          <a:prstGeom prst="rect">
            <a:avLst/>
          </a:prstGeom>
          <a:noFill/>
        </p:spPr>
        <p:txBody>
          <a:bodyPr wrap="none" rtlCol="0">
            <a:spAutoFit/>
          </a:bodyPr>
          <a:lstStyle/>
          <a:p>
            <a:endParaRPr lang="en-US" sz="988"/>
          </a:p>
        </p:txBody>
      </p:sp>
      <p:sp>
        <p:nvSpPr>
          <p:cNvPr id="13" name="Title 12">
            <a:extLst>
              <a:ext uri="{FF2B5EF4-FFF2-40B4-BE49-F238E27FC236}">
                <a16:creationId xmlns:a16="http://schemas.microsoft.com/office/drawing/2014/main" id="{EE0BA278-E1E4-4F78-A2E6-DBD8D2B24CC6}"/>
              </a:ext>
            </a:extLst>
          </p:cNvPr>
          <p:cNvSpPr>
            <a:spLocks noGrp="1"/>
          </p:cNvSpPr>
          <p:nvPr>
            <p:ph type="title"/>
          </p:nvPr>
        </p:nvSpPr>
        <p:spPr>
          <a:xfrm>
            <a:off x="692744" y="326589"/>
            <a:ext cx="7758681" cy="979756"/>
          </a:xfrm>
        </p:spPr>
        <p:txBody>
          <a:bodyPr/>
          <a:lstStyle>
            <a:lvl1pPr>
              <a:defRPr>
                <a:solidFill>
                  <a:schemeClr val="tx2"/>
                </a:solidFill>
              </a:defRPr>
            </a:lvl1pPr>
          </a:lstStyle>
          <a:p>
            <a:r>
              <a:rPr lang="en-US"/>
              <a:t>Click to edit Master title style</a:t>
            </a:r>
            <a:endParaRPr lang="en-AU"/>
          </a:p>
        </p:txBody>
      </p:sp>
      <p:sp>
        <p:nvSpPr>
          <p:cNvPr id="14" name="Date Placeholder 13">
            <a:extLst>
              <a:ext uri="{FF2B5EF4-FFF2-40B4-BE49-F238E27FC236}">
                <a16:creationId xmlns:a16="http://schemas.microsoft.com/office/drawing/2014/main" id="{62197A8C-BCC4-4B0A-BDAA-8AF5319766E1}"/>
              </a:ext>
            </a:extLst>
          </p:cNvPr>
          <p:cNvSpPr>
            <a:spLocks noGrp="1"/>
          </p:cNvSpPr>
          <p:nvPr>
            <p:ph type="dt" sz="half" idx="10"/>
          </p:nvPr>
        </p:nvSpPr>
        <p:spPr>
          <a:xfrm>
            <a:off x="6157688" y="6531710"/>
            <a:ext cx="1847305" cy="180000"/>
          </a:xfrm>
        </p:spPr>
        <p:txBody>
          <a:bodyPr/>
          <a:lstStyle>
            <a:lvl1pPr>
              <a:defRPr>
                <a:solidFill>
                  <a:schemeClr val="tx1">
                    <a:lumMod val="50000"/>
                    <a:lumOff val="50000"/>
                  </a:schemeClr>
                </a:solidFill>
              </a:defRPr>
            </a:lvl1pPr>
          </a:lstStyle>
          <a:p>
            <a:endParaRPr lang="en-AU"/>
          </a:p>
        </p:txBody>
      </p:sp>
      <p:sp>
        <p:nvSpPr>
          <p:cNvPr id="15" name="Footer Placeholder 14">
            <a:extLst>
              <a:ext uri="{FF2B5EF4-FFF2-40B4-BE49-F238E27FC236}">
                <a16:creationId xmlns:a16="http://schemas.microsoft.com/office/drawing/2014/main" id="{2602F7F0-6D23-4023-B08C-16552C5BF829}"/>
              </a:ext>
            </a:extLst>
          </p:cNvPr>
          <p:cNvSpPr>
            <a:spLocks noGrp="1"/>
          </p:cNvSpPr>
          <p:nvPr>
            <p:ph type="ftr" sz="quarter" idx="11"/>
          </p:nvPr>
        </p:nvSpPr>
        <p:spPr>
          <a:xfrm>
            <a:off x="692741" y="6531710"/>
            <a:ext cx="4926147" cy="180000"/>
          </a:xfrm>
        </p:spPr>
        <p:txBody>
          <a:bodyPr/>
          <a:lstStyle/>
          <a:p>
            <a:pPr algn="l"/>
            <a:endParaRPr lang="en-AU"/>
          </a:p>
        </p:txBody>
      </p:sp>
      <p:sp>
        <p:nvSpPr>
          <p:cNvPr id="16" name="Slide Number Placeholder 15">
            <a:extLst>
              <a:ext uri="{FF2B5EF4-FFF2-40B4-BE49-F238E27FC236}">
                <a16:creationId xmlns:a16="http://schemas.microsoft.com/office/drawing/2014/main" id="{AF2B11C3-6B0B-4067-84EE-FD208F052F42}"/>
              </a:ext>
            </a:extLst>
          </p:cNvPr>
          <p:cNvSpPr>
            <a:spLocks noGrp="1"/>
          </p:cNvSpPr>
          <p:nvPr>
            <p:ph type="sldNum" sz="quarter" idx="12"/>
          </p:nvPr>
        </p:nvSpPr>
        <p:spPr>
          <a:xfrm>
            <a:off x="8143539" y="6531710"/>
            <a:ext cx="307884" cy="180000"/>
          </a:xfrm>
        </p:spPr>
        <p:txBody>
          <a:bodyPr/>
          <a:lstStyle>
            <a:lvl1pPr>
              <a:defRPr>
                <a:solidFill>
                  <a:schemeClr val="tx1">
                    <a:lumMod val="50000"/>
                    <a:lumOff val="50000"/>
                  </a:schemeClr>
                </a:solidFill>
              </a:defRPr>
            </a:lvl1pPr>
          </a:lstStyle>
          <a:p>
            <a:fld id="{636C11FB-B6ED-4826-AA49-B2A0CC68C0B4}" type="slidenum">
              <a:rPr lang="en-AU" smtClean="0"/>
              <a:pPr/>
              <a:t>‹#›</a:t>
            </a:fld>
            <a:endParaRPr lang="en-AU"/>
          </a:p>
        </p:txBody>
      </p:sp>
      <p:sp>
        <p:nvSpPr>
          <p:cNvPr id="6" name="Content Placeholder 5">
            <a:extLst>
              <a:ext uri="{FF2B5EF4-FFF2-40B4-BE49-F238E27FC236}">
                <a16:creationId xmlns:a16="http://schemas.microsoft.com/office/drawing/2014/main" id="{BBB1FFF7-B70D-4C0A-B8A4-F86D53646120}"/>
              </a:ext>
            </a:extLst>
          </p:cNvPr>
          <p:cNvSpPr>
            <a:spLocks noGrp="1"/>
          </p:cNvSpPr>
          <p:nvPr>
            <p:ph sz="quarter" idx="13"/>
          </p:nvPr>
        </p:nvSpPr>
        <p:spPr>
          <a:xfrm>
            <a:off x="692744" y="1632928"/>
            <a:ext cx="7758681" cy="46538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129002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ody Slide (Text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Date Placeholder 10">
            <a:extLst>
              <a:ext uri="{FF2B5EF4-FFF2-40B4-BE49-F238E27FC236}">
                <a16:creationId xmlns:a16="http://schemas.microsoft.com/office/drawing/2014/main" id="{BE017017-BBBF-4B71-88A4-7481DD7605C7}"/>
              </a:ext>
            </a:extLst>
          </p:cNvPr>
          <p:cNvSpPr>
            <a:spLocks noGrp="1"/>
          </p:cNvSpPr>
          <p:nvPr>
            <p:ph type="dt" sz="half" idx="10"/>
          </p:nvPr>
        </p:nvSpPr>
        <p:spPr/>
        <p:txBody>
          <a:bodyPr/>
          <a:lstStyle/>
          <a:p>
            <a:endParaRPr lang="en-AU"/>
          </a:p>
        </p:txBody>
      </p:sp>
      <p:sp>
        <p:nvSpPr>
          <p:cNvPr id="12" name="Footer Placeholder 11">
            <a:extLst>
              <a:ext uri="{FF2B5EF4-FFF2-40B4-BE49-F238E27FC236}">
                <a16:creationId xmlns:a16="http://schemas.microsoft.com/office/drawing/2014/main" id="{1F461E95-2A89-40F2-A95C-C2AF12DBEFDD}"/>
              </a:ext>
            </a:extLst>
          </p:cNvPr>
          <p:cNvSpPr>
            <a:spLocks noGrp="1"/>
          </p:cNvSpPr>
          <p:nvPr>
            <p:ph type="ftr" sz="quarter" idx="11"/>
          </p:nvPr>
        </p:nvSpPr>
        <p:spPr/>
        <p:txBody>
          <a:bodyPr/>
          <a:lstStyle/>
          <a:p>
            <a:pPr algn="l"/>
            <a:endParaRPr lang="en-AU"/>
          </a:p>
        </p:txBody>
      </p:sp>
      <p:sp>
        <p:nvSpPr>
          <p:cNvPr id="13" name="Slide Number Placeholder 12">
            <a:extLst>
              <a:ext uri="{FF2B5EF4-FFF2-40B4-BE49-F238E27FC236}">
                <a16:creationId xmlns:a16="http://schemas.microsoft.com/office/drawing/2014/main" id="{5E0058E6-26CB-4B83-BF0F-0E0F3C38D5CE}"/>
              </a:ext>
            </a:extLst>
          </p:cNvPr>
          <p:cNvSpPr>
            <a:spLocks noGrp="1"/>
          </p:cNvSpPr>
          <p:nvPr>
            <p:ph type="sldNum" sz="quarter" idx="12"/>
          </p:nvPr>
        </p:nvSpPr>
        <p:spPr/>
        <p:txBody>
          <a:bodyPr/>
          <a:lstStyle>
            <a:lvl1pPr>
              <a:defRPr sz="700">
                <a:latin typeface="+mj-lt"/>
              </a:defRPr>
            </a:lvl1pPr>
          </a:lstStyle>
          <a:p>
            <a:fld id="{636C11FB-B6ED-4826-AA49-B2A0CC68C0B4}" type="slidenum">
              <a:rPr lang="en-AU" smtClean="0"/>
              <a:pPr/>
              <a:t>‹#›</a:t>
            </a:fld>
            <a:endParaRPr lang="en-AU"/>
          </a:p>
        </p:txBody>
      </p:sp>
      <p:sp>
        <p:nvSpPr>
          <p:cNvPr id="14" name="Title 13">
            <a:extLst>
              <a:ext uri="{FF2B5EF4-FFF2-40B4-BE49-F238E27FC236}">
                <a16:creationId xmlns:a16="http://schemas.microsoft.com/office/drawing/2014/main" id="{76F4A9C7-6283-4836-B281-AE1F757DA89C}"/>
              </a:ext>
            </a:extLst>
          </p:cNvPr>
          <p:cNvSpPr>
            <a:spLocks noGrp="1"/>
          </p:cNvSpPr>
          <p:nvPr>
            <p:ph type="title"/>
          </p:nvPr>
        </p:nvSpPr>
        <p:spPr>
          <a:xfrm>
            <a:off x="692741" y="0"/>
            <a:ext cx="6157683" cy="718488"/>
          </a:xfrm>
        </p:spPr>
        <p:txBody>
          <a:bodyPr/>
          <a:lstStyle>
            <a:lvl1pPr>
              <a:defRPr>
                <a:solidFill>
                  <a:schemeClr val="tx2"/>
                </a:solidFill>
              </a:defRPr>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419BD3E-B5B3-4228-ABB5-D1004B562271}"/>
              </a:ext>
            </a:extLst>
          </p:cNvPr>
          <p:cNvSpPr>
            <a:spLocks noGrp="1"/>
          </p:cNvSpPr>
          <p:nvPr>
            <p:ph sz="quarter" idx="13"/>
          </p:nvPr>
        </p:nvSpPr>
        <p:spPr>
          <a:xfrm>
            <a:off x="692744" y="1061405"/>
            <a:ext cx="7758681" cy="52253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7" name="Picture 6">
            <a:extLst>
              <a:ext uri="{FF2B5EF4-FFF2-40B4-BE49-F238E27FC236}">
                <a16:creationId xmlns:a16="http://schemas.microsoft.com/office/drawing/2014/main" id="{F0C86BB7-2A49-4BAC-84B3-A292300FF0F9}"/>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8630029" y="6184260"/>
            <a:ext cx="360196" cy="437450"/>
          </a:xfrm>
          <a:prstGeom prst="rect">
            <a:avLst/>
          </a:prstGeom>
        </p:spPr>
      </p:pic>
    </p:spTree>
    <p:extLst>
      <p:ext uri="{BB962C8B-B14F-4D97-AF65-F5344CB8AC3E}">
        <p14:creationId xmlns:p14="http://schemas.microsoft.com/office/powerpoint/2010/main" val="2317081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Highligh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itle Placeholder 1"/>
          <p:cNvSpPr>
            <a:spLocks noGrp="1"/>
          </p:cNvSpPr>
          <p:nvPr>
            <p:ph type="title" hasCustomPrompt="1"/>
          </p:nvPr>
        </p:nvSpPr>
        <p:spPr>
          <a:xfrm>
            <a:off x="1031412" y="2449396"/>
            <a:ext cx="7081336" cy="2939269"/>
          </a:xfrm>
          <a:prstGeom prst="rect">
            <a:avLst/>
          </a:prstGeom>
        </p:spPr>
        <p:txBody>
          <a:bodyPr vert="horz" lIns="0" tIns="0" rIns="0" bIns="0" rtlCol="0" anchor="t" anchorCtr="0">
            <a:noAutofit/>
          </a:bodyPr>
          <a:lstStyle>
            <a:lvl1pPr algn="ctr">
              <a:defRPr sz="1058" b="0" baseline="0">
                <a:solidFill>
                  <a:schemeClr val="tx2"/>
                </a:solidFill>
              </a:defRPr>
            </a:lvl1pPr>
          </a:lstStyle>
          <a:p>
            <a:r>
              <a:rPr lang="en-AU"/>
              <a:t>“Click to edit Master title style”</a:t>
            </a:r>
            <a:endParaRPr lang="en-US"/>
          </a:p>
        </p:txBody>
      </p:sp>
      <p:sp>
        <p:nvSpPr>
          <p:cNvPr id="2" name="Date Placeholder 1">
            <a:extLst>
              <a:ext uri="{FF2B5EF4-FFF2-40B4-BE49-F238E27FC236}">
                <a16:creationId xmlns:a16="http://schemas.microsoft.com/office/drawing/2014/main" id="{3E6CC509-913F-4023-9709-65F43F3C2CF9}"/>
              </a:ext>
            </a:extLst>
          </p:cNvPr>
          <p:cNvSpPr>
            <a:spLocks noGrp="1"/>
          </p:cNvSpPr>
          <p:nvPr>
            <p:ph type="dt" sz="half" idx="10"/>
          </p:nvPr>
        </p:nvSpPr>
        <p:spPr/>
        <p:txBody>
          <a:bodyPr/>
          <a:lstStyle/>
          <a:p>
            <a:endParaRPr lang="en-AU"/>
          </a:p>
        </p:txBody>
      </p:sp>
      <p:sp>
        <p:nvSpPr>
          <p:cNvPr id="3" name="Footer Placeholder 2">
            <a:extLst>
              <a:ext uri="{FF2B5EF4-FFF2-40B4-BE49-F238E27FC236}">
                <a16:creationId xmlns:a16="http://schemas.microsoft.com/office/drawing/2014/main" id="{250B8B7C-27A1-462D-97B2-0A049ADB45AE}"/>
              </a:ext>
            </a:extLst>
          </p:cNvPr>
          <p:cNvSpPr>
            <a:spLocks noGrp="1"/>
          </p:cNvSpPr>
          <p:nvPr>
            <p:ph type="ftr" sz="quarter" idx="11"/>
          </p:nvPr>
        </p:nvSpPr>
        <p:spPr/>
        <p:txBody>
          <a:bodyPr/>
          <a:lstStyle/>
          <a:p>
            <a:pPr algn="l"/>
            <a:endParaRPr lang="en-AU"/>
          </a:p>
        </p:txBody>
      </p:sp>
      <p:sp>
        <p:nvSpPr>
          <p:cNvPr id="4" name="Slide Number Placeholder 3">
            <a:extLst>
              <a:ext uri="{FF2B5EF4-FFF2-40B4-BE49-F238E27FC236}">
                <a16:creationId xmlns:a16="http://schemas.microsoft.com/office/drawing/2014/main" id="{2F1B501A-DB24-4676-8713-72879BCAE365}"/>
              </a:ext>
            </a:extLst>
          </p:cNvPr>
          <p:cNvSpPr>
            <a:spLocks noGrp="1"/>
          </p:cNvSpPr>
          <p:nvPr>
            <p:ph type="sldNum" sz="quarter" idx="12"/>
          </p:nvPr>
        </p:nvSpPr>
        <p:spPr/>
        <p:txBody>
          <a:bodyPr/>
          <a:lstStyle/>
          <a:p>
            <a:fld id="{636C11FB-B6ED-4826-AA49-B2A0CC68C0B4}" type="slidenum">
              <a:rPr lang="en-AU" smtClean="0"/>
              <a:pPr/>
              <a:t>‹#›</a:t>
            </a:fld>
            <a:endParaRPr lang="en-AU"/>
          </a:p>
        </p:txBody>
      </p:sp>
    </p:spTree>
    <p:extLst>
      <p:ext uri="{BB962C8B-B14F-4D97-AF65-F5344CB8AC3E}">
        <p14:creationId xmlns:p14="http://schemas.microsoft.com/office/powerpoint/2010/main" val="4106441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 Slide (Pictures, Graph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7440EFAE-06B8-47F6-A6FE-574CC7AEEC0D}"/>
              </a:ext>
            </a:extLst>
          </p:cNvPr>
          <p:cNvSpPr>
            <a:spLocks noGrp="1"/>
          </p:cNvSpPr>
          <p:nvPr>
            <p:ph type="dt" sz="half" idx="10"/>
          </p:nvPr>
        </p:nvSpPr>
        <p:spPr/>
        <p:txBody>
          <a:bodyPr/>
          <a:lstStyle/>
          <a:p>
            <a:endParaRPr lang="en-AU"/>
          </a:p>
        </p:txBody>
      </p:sp>
      <p:sp>
        <p:nvSpPr>
          <p:cNvPr id="6" name="Footer Placeholder 5">
            <a:extLst>
              <a:ext uri="{FF2B5EF4-FFF2-40B4-BE49-F238E27FC236}">
                <a16:creationId xmlns:a16="http://schemas.microsoft.com/office/drawing/2014/main" id="{8DC3DBC5-40C7-4F9E-9F2F-F39D0638D707}"/>
              </a:ext>
            </a:extLst>
          </p:cNvPr>
          <p:cNvSpPr>
            <a:spLocks noGrp="1"/>
          </p:cNvSpPr>
          <p:nvPr>
            <p:ph type="ftr" sz="quarter" idx="11"/>
          </p:nvPr>
        </p:nvSpPr>
        <p:spPr/>
        <p:txBody>
          <a:bodyPr/>
          <a:lstStyle/>
          <a:p>
            <a:pPr algn="l"/>
            <a:endParaRPr lang="en-AU"/>
          </a:p>
        </p:txBody>
      </p:sp>
      <p:sp>
        <p:nvSpPr>
          <p:cNvPr id="7" name="Slide Number Placeholder 6">
            <a:extLst>
              <a:ext uri="{FF2B5EF4-FFF2-40B4-BE49-F238E27FC236}">
                <a16:creationId xmlns:a16="http://schemas.microsoft.com/office/drawing/2014/main" id="{0FB769C0-7C34-429D-BF50-499F98D013CD}"/>
              </a:ext>
            </a:extLst>
          </p:cNvPr>
          <p:cNvSpPr>
            <a:spLocks noGrp="1"/>
          </p:cNvSpPr>
          <p:nvPr>
            <p:ph type="sldNum" sz="quarter" idx="12"/>
          </p:nvPr>
        </p:nvSpPr>
        <p:spPr/>
        <p:txBody>
          <a:bodyPr/>
          <a:lstStyle/>
          <a:p>
            <a:fld id="{636C11FB-B6ED-4826-AA49-B2A0CC68C0B4}" type="slidenum">
              <a:rPr lang="en-AU" smtClean="0"/>
              <a:pPr/>
              <a:t>‹#›</a:t>
            </a:fld>
            <a:endParaRPr lang="en-AU"/>
          </a:p>
        </p:txBody>
      </p:sp>
      <p:sp>
        <p:nvSpPr>
          <p:cNvPr id="8" name="Title 7">
            <a:extLst>
              <a:ext uri="{FF2B5EF4-FFF2-40B4-BE49-F238E27FC236}">
                <a16:creationId xmlns:a16="http://schemas.microsoft.com/office/drawing/2014/main" id="{4FC2ECC7-00FE-4529-97AA-37696B603AD3}"/>
              </a:ext>
            </a:extLst>
          </p:cNvPr>
          <p:cNvSpPr>
            <a:spLocks noGrp="1"/>
          </p:cNvSpPr>
          <p:nvPr>
            <p:ph type="title"/>
          </p:nvPr>
        </p:nvSpPr>
        <p:spPr>
          <a:xfrm>
            <a:off x="692741" y="0"/>
            <a:ext cx="6157683" cy="718488"/>
          </a:xfrm>
        </p:spPr>
        <p:txBody>
          <a:bodyPr/>
          <a:lstStyle>
            <a:lvl1pPr>
              <a:defRPr>
                <a:solidFill>
                  <a:schemeClr val="tx2"/>
                </a:solidFill>
              </a:defRPr>
            </a:lvl1pPr>
          </a:lstStyle>
          <a:p>
            <a:r>
              <a:rPr lang="en-US"/>
              <a:t>Click to edit Master title style</a:t>
            </a:r>
            <a:endParaRPr lang="en-AU"/>
          </a:p>
        </p:txBody>
      </p:sp>
      <p:sp>
        <p:nvSpPr>
          <p:cNvPr id="20" name="Picture Placeholder 19">
            <a:extLst>
              <a:ext uri="{FF2B5EF4-FFF2-40B4-BE49-F238E27FC236}">
                <a16:creationId xmlns:a16="http://schemas.microsoft.com/office/drawing/2014/main" id="{85B3513A-B9C7-4D03-B9D1-BE9F1D641061}"/>
              </a:ext>
            </a:extLst>
          </p:cNvPr>
          <p:cNvSpPr>
            <a:spLocks noGrp="1"/>
          </p:cNvSpPr>
          <p:nvPr>
            <p:ph type="pic" sz="quarter" idx="13"/>
          </p:nvPr>
        </p:nvSpPr>
        <p:spPr>
          <a:xfrm>
            <a:off x="692744" y="1061405"/>
            <a:ext cx="7758681" cy="5225367"/>
          </a:xfrm>
        </p:spPr>
        <p:txBody>
          <a:bodyPr/>
          <a:lstStyle>
            <a:lvl1pPr>
              <a:defRPr>
                <a:solidFill>
                  <a:schemeClr val="tx2"/>
                </a:solidFill>
              </a:defRPr>
            </a:lvl1pPr>
          </a:lstStyle>
          <a:p>
            <a:r>
              <a:rPr lang="en-US"/>
              <a:t>Click icon to add picture</a:t>
            </a:r>
            <a:endParaRPr lang="en-AU"/>
          </a:p>
        </p:txBody>
      </p:sp>
    </p:spTree>
    <p:extLst>
      <p:ext uri="{BB962C8B-B14F-4D97-AF65-F5344CB8AC3E}">
        <p14:creationId xmlns:p14="http://schemas.microsoft.com/office/powerpoint/2010/main" val="12502995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Title Placeholder 1"/>
          <p:cNvSpPr>
            <a:spLocks noGrp="1"/>
          </p:cNvSpPr>
          <p:nvPr>
            <p:ph type="title"/>
          </p:nvPr>
        </p:nvSpPr>
        <p:spPr>
          <a:xfrm>
            <a:off x="692744" y="326589"/>
            <a:ext cx="7758681" cy="979756"/>
          </a:xfrm>
          <a:prstGeom prst="rect">
            <a:avLst/>
          </a:prstGeom>
        </p:spPr>
        <p:txBody>
          <a:bodyPr vert="horz" lIns="0" tIns="0" rIns="0" bIns="0" rtlCol="0" anchor="b">
            <a:normAutofit/>
          </a:bodyPr>
          <a:lstStyle/>
          <a:p>
            <a:r>
              <a:rPr lang="en-US"/>
              <a:t>Click to edit Master title style</a:t>
            </a:r>
          </a:p>
        </p:txBody>
      </p:sp>
      <p:sp>
        <p:nvSpPr>
          <p:cNvPr id="13" name="Text Placeholder 2"/>
          <p:cNvSpPr>
            <a:spLocks noGrp="1"/>
          </p:cNvSpPr>
          <p:nvPr>
            <p:ph type="body" idx="1"/>
          </p:nvPr>
        </p:nvSpPr>
        <p:spPr>
          <a:xfrm>
            <a:off x="692744" y="1632931"/>
            <a:ext cx="7758681" cy="4735489"/>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2"/>
          <p:cNvSpPr>
            <a:spLocks noGrp="1"/>
          </p:cNvSpPr>
          <p:nvPr>
            <p:ph type="dt" sz="half" idx="2"/>
          </p:nvPr>
        </p:nvSpPr>
        <p:spPr>
          <a:xfrm>
            <a:off x="6157688" y="6531710"/>
            <a:ext cx="1847305" cy="180000"/>
          </a:xfrm>
          <a:prstGeom prst="rect">
            <a:avLst/>
          </a:prstGeom>
        </p:spPr>
        <p:txBody>
          <a:bodyPr lIns="0" tIns="0" rIns="0" bIns="0"/>
          <a:lstStyle>
            <a:lvl1pPr algn="r">
              <a:defRPr sz="385">
                <a:solidFill>
                  <a:srgbClr val="7F7F7F"/>
                </a:solidFill>
              </a:defRPr>
            </a:lvl1pPr>
          </a:lstStyle>
          <a:p>
            <a:endParaRPr lang="en-AU"/>
          </a:p>
        </p:txBody>
      </p:sp>
      <p:sp>
        <p:nvSpPr>
          <p:cNvPr id="8" name="Footer Placeholder 3"/>
          <p:cNvSpPr>
            <a:spLocks noGrp="1"/>
          </p:cNvSpPr>
          <p:nvPr>
            <p:ph type="ftr" sz="quarter" idx="3"/>
          </p:nvPr>
        </p:nvSpPr>
        <p:spPr>
          <a:xfrm>
            <a:off x="692741" y="6531710"/>
            <a:ext cx="4926147" cy="180000"/>
          </a:xfrm>
          <a:prstGeom prst="rect">
            <a:avLst/>
          </a:prstGeom>
        </p:spPr>
        <p:txBody>
          <a:bodyPr lIns="0" tIns="0" rIns="0" bIns="0"/>
          <a:lstStyle>
            <a:lvl1pPr algn="r">
              <a:defRPr sz="385">
                <a:solidFill>
                  <a:schemeClr val="tx1">
                    <a:lumMod val="50000"/>
                    <a:lumOff val="50000"/>
                  </a:schemeClr>
                </a:solidFill>
              </a:defRPr>
            </a:lvl1pPr>
          </a:lstStyle>
          <a:p>
            <a:pPr algn="l"/>
            <a:endParaRPr lang="en-AU"/>
          </a:p>
        </p:txBody>
      </p:sp>
      <p:sp>
        <p:nvSpPr>
          <p:cNvPr id="14" name="Slide Number Placeholder 4"/>
          <p:cNvSpPr>
            <a:spLocks noGrp="1"/>
          </p:cNvSpPr>
          <p:nvPr>
            <p:ph type="sldNum" sz="quarter" idx="4"/>
          </p:nvPr>
        </p:nvSpPr>
        <p:spPr>
          <a:xfrm>
            <a:off x="8143539" y="6531710"/>
            <a:ext cx="307884" cy="180000"/>
          </a:xfrm>
          <a:prstGeom prst="rect">
            <a:avLst/>
          </a:prstGeom>
        </p:spPr>
        <p:txBody>
          <a:bodyPr lIns="0" tIns="0" rIns="0" bIns="0"/>
          <a:lstStyle>
            <a:lvl1pPr algn="r">
              <a:defRPr sz="385">
                <a:solidFill>
                  <a:srgbClr val="7F7F7F"/>
                </a:solidFill>
              </a:defRPr>
            </a:lvl1pPr>
          </a:lstStyle>
          <a:p>
            <a:fld id="{636C11FB-B6ED-4826-AA49-B2A0CC68C0B4}" type="slidenum">
              <a:rPr lang="en-AU" smtClean="0"/>
              <a:pPr/>
              <a:t>‹#›</a:t>
            </a:fld>
            <a:endParaRPr lang="en-AU"/>
          </a:p>
        </p:txBody>
      </p:sp>
      <p:sp>
        <p:nvSpPr>
          <p:cNvPr id="2" name="MSIPCMContentMarking" descr="{&quot;HashCode&quot;:904758361,&quot;Placement&quot;:&quot;Footer&quot;}">
            <a:extLst>
              <a:ext uri="{FF2B5EF4-FFF2-40B4-BE49-F238E27FC236}">
                <a16:creationId xmlns:a16="http://schemas.microsoft.com/office/drawing/2014/main" id="{88D5EF3B-DCD5-4947-B6FE-D5ACE0C07CA3}"/>
              </a:ext>
            </a:extLst>
          </p:cNvPr>
          <p:cNvSpPr txBox="1"/>
          <p:nvPr userDrawn="1"/>
        </p:nvSpPr>
        <p:spPr>
          <a:xfrm>
            <a:off x="4103588" y="6571595"/>
            <a:ext cx="936825" cy="286405"/>
          </a:xfrm>
          <a:prstGeom prst="rect">
            <a:avLst/>
          </a:prstGeom>
          <a:noFill/>
        </p:spPr>
        <p:txBody>
          <a:bodyPr vert="horz" wrap="square" lIns="0" tIns="0" rIns="0" bIns="0" rtlCol="0" anchor="ctr" anchorCtr="1">
            <a:spAutoFit/>
          </a:bodyPr>
          <a:lstStyle/>
          <a:p>
            <a:pPr algn="ctr">
              <a:spcBef>
                <a:spcPts val="0"/>
              </a:spcBef>
              <a:spcAft>
                <a:spcPts val="0"/>
              </a:spcAft>
            </a:pPr>
            <a:r>
              <a:rPr lang="en-AU" sz="1000">
                <a:solidFill>
                  <a:srgbClr val="000000"/>
                </a:solidFill>
                <a:latin typeface="Arial Black" panose="020B0A04020102020204" pitchFamily="34" charset="0"/>
              </a:rPr>
              <a:t>OFFICIAL</a:t>
            </a:r>
          </a:p>
        </p:txBody>
      </p:sp>
    </p:spTree>
    <p:extLst>
      <p:ext uri="{BB962C8B-B14F-4D97-AF65-F5344CB8AC3E}">
        <p14:creationId xmlns:p14="http://schemas.microsoft.com/office/powerpoint/2010/main" val="21159928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hf hdr="0" ftr="0" dt="0"/>
  <p:txStyles>
    <p:titleStyle>
      <a:lvl1pPr eaLnBrk="1" hangingPunct="1">
        <a:defRPr sz="962" b="1">
          <a:solidFill>
            <a:srgbClr val="51565A"/>
          </a:solidFill>
          <a:latin typeface="+mj-lt"/>
        </a:defRPr>
      </a:lvl1pPr>
    </p:titleStyle>
    <p:bodyStyle>
      <a:lvl1pPr marL="0" indent="0" eaLnBrk="1" hangingPunct="1">
        <a:spcBef>
          <a:spcPts val="289"/>
        </a:spcBef>
        <a:spcAft>
          <a:spcPts val="289"/>
        </a:spcAft>
        <a:buFont typeface="Arial"/>
        <a:buNone/>
        <a:defRPr sz="770" b="1">
          <a:solidFill>
            <a:srgbClr val="51565A"/>
          </a:solidFill>
          <a:latin typeface="+mn-lt"/>
        </a:defRPr>
      </a:lvl1pPr>
      <a:lvl2pPr marL="0" indent="0" algn="l" eaLnBrk="1" hangingPunct="1">
        <a:spcBef>
          <a:spcPts val="289"/>
        </a:spcBef>
        <a:spcAft>
          <a:spcPts val="289"/>
        </a:spcAft>
        <a:buFont typeface="Arial"/>
        <a:buNone/>
        <a:defRPr sz="770" i="1">
          <a:solidFill>
            <a:srgbClr val="51565A"/>
          </a:solidFill>
          <a:latin typeface="+mn-lt"/>
        </a:defRPr>
      </a:lvl2pPr>
      <a:lvl3pPr marL="0" indent="0" eaLnBrk="1" hangingPunct="1">
        <a:spcBef>
          <a:spcPts val="0"/>
        </a:spcBef>
        <a:spcAft>
          <a:spcPts val="289"/>
        </a:spcAft>
        <a:buFontTx/>
        <a:buNone/>
        <a:defRPr sz="770">
          <a:solidFill>
            <a:srgbClr val="51565A"/>
          </a:solidFill>
          <a:latin typeface="+mn-lt"/>
        </a:defRPr>
      </a:lvl3pPr>
      <a:lvl4pPr marL="103902" indent="-103902" eaLnBrk="1" hangingPunct="1">
        <a:spcBef>
          <a:spcPts val="0"/>
        </a:spcBef>
        <a:spcAft>
          <a:spcPts val="289"/>
        </a:spcAft>
        <a:buFont typeface="Wingdings" panose="05000000000000000000" pitchFamily="2" charset="2"/>
        <a:buChar char="§"/>
        <a:defRPr sz="770">
          <a:solidFill>
            <a:srgbClr val="51565A"/>
          </a:solidFill>
          <a:latin typeface="+mn-lt"/>
        </a:defRPr>
      </a:lvl4pPr>
      <a:lvl5pPr marL="207803" indent="-103902" eaLnBrk="1" hangingPunct="1">
        <a:spcBef>
          <a:spcPts val="0"/>
        </a:spcBef>
        <a:spcAft>
          <a:spcPts val="289"/>
        </a:spcAft>
        <a:buFont typeface="Arial" panose="020B0604020202020204" pitchFamily="34" charset="0"/>
        <a:buChar char="–"/>
        <a:defRPr sz="770">
          <a:solidFill>
            <a:srgbClr val="51565A"/>
          </a:solidFill>
          <a:latin typeface="+mn-lt"/>
        </a:defRPr>
      </a:lvl5pPr>
      <a:lvl6pPr marL="311706" indent="-103902" eaLnBrk="1" hangingPunct="1">
        <a:spcAft>
          <a:spcPts val="289"/>
        </a:spcAft>
        <a:buFontTx/>
        <a:buChar char="&gt;"/>
        <a:defRPr sz="770">
          <a:solidFill>
            <a:schemeClr val="tx2"/>
          </a:solidFill>
        </a:defRPr>
      </a:lvl6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10.sv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sv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10.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vic.gov.au/about-information-sharing-schemes-and-risk-management-framework#list-of-authorised-organisations-and-services"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hyperlink" Target="https://elearn.childlink.com.au/login/index.php" TargetMode="External"/><Relationship Id="rId5" Type="http://schemas.openxmlformats.org/officeDocument/2006/relationships/image" Target="../media/image10.sv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D43EB7-FD53-4327-841A-C5A3F019F5E9}"/>
              </a:ext>
            </a:extLst>
          </p:cNvPr>
          <p:cNvSpPr>
            <a:spLocks noGrp="1"/>
          </p:cNvSpPr>
          <p:nvPr>
            <p:ph type="ctrTitle"/>
          </p:nvPr>
        </p:nvSpPr>
        <p:spPr>
          <a:xfrm>
            <a:off x="536451" y="2160962"/>
            <a:ext cx="4226380" cy="1349828"/>
          </a:xfrm>
        </p:spPr>
        <p:txBody>
          <a:bodyPr vert="horz" lIns="0" tIns="0" rIns="0" bIns="0" rtlCol="0" anchor="b">
            <a:noAutofit/>
          </a:bodyPr>
          <a:lstStyle/>
          <a:p>
            <a:r>
              <a:rPr lang="en-AU" sz="1800">
                <a:latin typeface="VIC"/>
              </a:rPr>
              <a:t>Family Violence Information Sharing</a:t>
            </a:r>
            <a:r>
              <a:rPr lang="en-AU" sz="1800">
                <a:latin typeface="VIC" panose="00000500000000000000" pitchFamily="2" charset="0"/>
              </a:rPr>
              <a:t/>
            </a:r>
            <a:br>
              <a:rPr lang="en-AU" sz="1800">
                <a:latin typeface="VIC" panose="00000500000000000000" pitchFamily="2" charset="0"/>
              </a:rPr>
            </a:br>
            <a:r>
              <a:rPr lang="en-AU" sz="1800" b="0">
                <a:latin typeface="VIC"/>
              </a:rPr>
              <a:t>Setting up successful sessions with your team</a:t>
            </a:r>
          </a:p>
        </p:txBody>
      </p:sp>
      <p:pic>
        <p:nvPicPr>
          <p:cNvPr id="8" name="Picture 7">
            <a:extLst>
              <a:ext uri="{FF2B5EF4-FFF2-40B4-BE49-F238E27FC236}">
                <a16:creationId xmlns:a16="http://schemas.microsoft.com/office/drawing/2014/main" id="{8D9D3ED5-D618-4C04-85D5-D53DF4BDC0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8055" y="381224"/>
            <a:ext cx="1623728" cy="294527"/>
          </a:xfrm>
          <a:prstGeom prst="rect">
            <a:avLst/>
          </a:prstGeom>
        </p:spPr>
      </p:pic>
      <p:sp>
        <p:nvSpPr>
          <p:cNvPr id="3" name="Text Placeholder 2">
            <a:extLst>
              <a:ext uri="{FF2B5EF4-FFF2-40B4-BE49-F238E27FC236}">
                <a16:creationId xmlns:a16="http://schemas.microsoft.com/office/drawing/2014/main" id="{1424ED6F-A12C-4D47-8AEC-607CFBA0A8A9}"/>
              </a:ext>
            </a:extLst>
          </p:cNvPr>
          <p:cNvSpPr>
            <a:spLocks noGrp="1"/>
          </p:cNvSpPr>
          <p:nvPr>
            <p:ph type="body" sz="quarter" idx="12"/>
          </p:nvPr>
        </p:nvSpPr>
        <p:spPr/>
        <p:txBody>
          <a:bodyPr/>
          <a:lstStyle/>
          <a:p>
            <a:endParaRPr lang="en-AU"/>
          </a:p>
        </p:txBody>
      </p:sp>
      <p:pic>
        <p:nvPicPr>
          <p:cNvPr id="4" name="Picture 3">
            <a:extLst>
              <a:ext uri="{FF2B5EF4-FFF2-40B4-BE49-F238E27FC236}">
                <a16:creationId xmlns:a16="http://schemas.microsoft.com/office/drawing/2014/main" id="{A2D2FACD-3334-4CCA-A9BA-EC51E03882AF}"/>
              </a:ext>
            </a:extLst>
          </p:cNvPr>
          <p:cNvPicPr>
            <a:picLocks noChangeAspect="1"/>
          </p:cNvPicPr>
          <p:nvPr/>
        </p:nvPicPr>
        <p:blipFill>
          <a:blip r:embed="rId3"/>
          <a:stretch>
            <a:fillRect/>
          </a:stretch>
        </p:blipFill>
        <p:spPr>
          <a:xfrm>
            <a:off x="2446310" y="248331"/>
            <a:ext cx="989617" cy="513364"/>
          </a:xfrm>
          <a:prstGeom prst="rect">
            <a:avLst/>
          </a:prstGeom>
        </p:spPr>
      </p:pic>
    </p:spTree>
    <p:extLst>
      <p:ext uri="{BB962C8B-B14F-4D97-AF65-F5344CB8AC3E}">
        <p14:creationId xmlns:p14="http://schemas.microsoft.com/office/powerpoint/2010/main" val="2101504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Rounded Corners 30">
            <a:extLst>
              <a:ext uri="{FF2B5EF4-FFF2-40B4-BE49-F238E27FC236}">
                <a16:creationId xmlns:a16="http://schemas.microsoft.com/office/drawing/2014/main" id="{929364CD-2203-41E2-9519-59FD62C0BCF3}"/>
              </a:ext>
            </a:extLst>
          </p:cNvPr>
          <p:cNvSpPr/>
          <p:nvPr/>
        </p:nvSpPr>
        <p:spPr>
          <a:xfrm>
            <a:off x="7153276" y="1079686"/>
            <a:ext cx="1855692" cy="896472"/>
          </a:xfrm>
          <a:prstGeom prst="round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Ins="180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en-AU" sz="900" b="1">
                <a:solidFill>
                  <a:srgbClr val="87189D"/>
                </a:solidFill>
                <a:latin typeface="VIC"/>
              </a:rPr>
              <a:t>TIP:</a:t>
            </a:r>
            <a:r>
              <a:rPr lang="en-AU" sz="900">
                <a:latin typeface="VIC"/>
              </a:rPr>
              <a:t> </a:t>
            </a:r>
            <a:r>
              <a:rPr lang="en-AU" sz="900">
                <a:solidFill>
                  <a:schemeClr val="tx1"/>
                </a:solidFill>
                <a:latin typeface="VIC"/>
              </a:rPr>
              <a:t>Communicate how this all fits together in the first session so that participants are clear on what they should be getting out of the sessions</a:t>
            </a:r>
            <a:endParaRPr lang="en-US" sz="900">
              <a:solidFill>
                <a:schemeClr val="tx1"/>
              </a:solidFill>
            </a:endParaRPr>
          </a:p>
        </p:txBody>
      </p:sp>
      <p:sp>
        <p:nvSpPr>
          <p:cNvPr id="19" name="Rectangle 18">
            <a:extLst>
              <a:ext uri="{FF2B5EF4-FFF2-40B4-BE49-F238E27FC236}">
                <a16:creationId xmlns:a16="http://schemas.microsoft.com/office/drawing/2014/main" id="{5C166262-61AE-4AE2-9F3F-C90A075D6ACF}"/>
              </a:ext>
            </a:extLst>
          </p:cNvPr>
          <p:cNvSpPr/>
          <p:nvPr/>
        </p:nvSpPr>
        <p:spPr>
          <a:xfrm>
            <a:off x="7114591" y="0"/>
            <a:ext cx="2029409" cy="78602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AU" sz="1000"/>
          </a:p>
        </p:txBody>
      </p:sp>
      <p:sp>
        <p:nvSpPr>
          <p:cNvPr id="6" name="Title 3">
            <a:extLst>
              <a:ext uri="{FF2B5EF4-FFF2-40B4-BE49-F238E27FC236}">
                <a16:creationId xmlns:a16="http://schemas.microsoft.com/office/drawing/2014/main" id="{D101966C-0CB4-4A75-959A-167F54540CEC}"/>
              </a:ext>
            </a:extLst>
          </p:cNvPr>
          <p:cNvSpPr txBox="1">
            <a:spLocks/>
          </p:cNvSpPr>
          <p:nvPr/>
        </p:nvSpPr>
        <p:spPr>
          <a:xfrm>
            <a:off x="268907" y="122482"/>
            <a:ext cx="6496885" cy="599262"/>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500">
                <a:solidFill>
                  <a:srgbClr val="87189D"/>
                </a:solidFill>
                <a:latin typeface="VIC"/>
              </a:rPr>
              <a:t>There are things you can do to be more confident when facilitating the sessions</a:t>
            </a:r>
            <a:endParaRPr lang="en-AU" sz="1500">
              <a:solidFill>
                <a:srgbClr val="87189D"/>
              </a:solidFill>
              <a:latin typeface="VIC" panose="00000500000000000000" pitchFamily="2" charset="0"/>
            </a:endParaRPr>
          </a:p>
        </p:txBody>
      </p:sp>
      <p:sp>
        <p:nvSpPr>
          <p:cNvPr id="18" name="Rectangle 17">
            <a:extLst>
              <a:ext uri="{FF2B5EF4-FFF2-40B4-BE49-F238E27FC236}">
                <a16:creationId xmlns:a16="http://schemas.microsoft.com/office/drawing/2014/main" id="{DFEB189C-5F92-46F0-A5C0-9E992D68C748}"/>
              </a:ext>
            </a:extLst>
          </p:cNvPr>
          <p:cNvSpPr/>
          <p:nvPr/>
        </p:nvSpPr>
        <p:spPr>
          <a:xfrm>
            <a:off x="1850850" y="1147429"/>
            <a:ext cx="5175984" cy="2015936"/>
          </a:xfrm>
          <a:prstGeom prst="rect">
            <a:avLst/>
          </a:prstGeom>
        </p:spPr>
        <p:txBody>
          <a:bodyPr wrap="square" lIns="91440" tIns="45720" rIns="91440" bIns="45720" anchor="t">
            <a:spAutoFit/>
          </a:bodyPr>
          <a:lstStyle/>
          <a:p>
            <a:pPr marL="228600" indent="-228600">
              <a:spcAft>
                <a:spcPts val="600"/>
              </a:spcAft>
              <a:buClr>
                <a:schemeClr val="accent3"/>
              </a:buClr>
              <a:buFont typeface="Wingdings" panose="05000000000000000000" pitchFamily="2" charset="2"/>
              <a:buChar char="q"/>
            </a:pPr>
            <a:r>
              <a:rPr lang="en-AU" sz="1050" b="1" dirty="0">
                <a:solidFill>
                  <a:schemeClr val="accent3"/>
                </a:solidFill>
                <a:latin typeface="VIC"/>
              </a:rPr>
              <a:t>Be ready to communicate the objective of family violence information sharing </a:t>
            </a:r>
            <a:r>
              <a:rPr lang="en-AU" sz="1050" dirty="0">
                <a:latin typeface="VIC"/>
              </a:rPr>
              <a:t>more broadly to your team, and how each session fits into the overall objectives. </a:t>
            </a:r>
            <a:endParaRPr lang="en-AU" sz="1050" dirty="0">
              <a:latin typeface="VIC" panose="00000500000000000000" pitchFamily="2" charset="0"/>
            </a:endParaRPr>
          </a:p>
          <a:p>
            <a:pPr marL="228600" indent="-228600">
              <a:spcAft>
                <a:spcPts val="600"/>
              </a:spcAft>
              <a:buClr>
                <a:schemeClr val="accent3"/>
              </a:buClr>
              <a:buFont typeface="Wingdings" panose="05000000000000000000" pitchFamily="2" charset="2"/>
              <a:buChar char="q"/>
            </a:pPr>
            <a:endParaRPr lang="en-AU" sz="1050" dirty="0">
              <a:latin typeface="VIC" panose="00000500000000000000" pitchFamily="2" charset="0"/>
            </a:endParaRPr>
          </a:p>
          <a:p>
            <a:pPr marL="228600" indent="-228600">
              <a:spcAft>
                <a:spcPts val="600"/>
              </a:spcAft>
              <a:buClr>
                <a:schemeClr val="accent3"/>
              </a:buClr>
              <a:buFont typeface="Wingdings" panose="05000000000000000000" pitchFamily="2" charset="2"/>
              <a:buChar char="q"/>
            </a:pPr>
            <a:r>
              <a:rPr lang="en-AU" sz="1050" b="1" dirty="0">
                <a:solidFill>
                  <a:schemeClr val="accent3"/>
                </a:solidFill>
                <a:latin typeface="VIC"/>
              </a:rPr>
              <a:t>Get familiar with the structure of sessions. </a:t>
            </a:r>
            <a:r>
              <a:rPr lang="en-AU" sz="1050" b="1" dirty="0">
                <a:latin typeface="VIC"/>
              </a:rPr>
              <a:t/>
            </a:r>
            <a:br>
              <a:rPr lang="en-AU" sz="1050" b="1" dirty="0">
                <a:latin typeface="VIC"/>
              </a:rPr>
            </a:br>
            <a:r>
              <a:rPr lang="en-AU" sz="1050" dirty="0">
                <a:latin typeface="VIC"/>
              </a:rPr>
              <a:t>Each follow a similar format and we have provided an overview of the structure on </a:t>
            </a:r>
            <a:r>
              <a:rPr lang="en-AU" sz="1050" b="1" dirty="0">
                <a:latin typeface="VIC"/>
              </a:rPr>
              <a:t>page 7.</a:t>
            </a:r>
            <a:r>
              <a:rPr lang="en-AU" sz="1050" b="1" dirty="0">
                <a:solidFill>
                  <a:srgbClr val="FF0000"/>
                </a:solidFill>
                <a:latin typeface="VIC"/>
              </a:rPr>
              <a:t> </a:t>
            </a:r>
          </a:p>
          <a:p>
            <a:pPr marL="228600" indent="-228600">
              <a:spcAft>
                <a:spcPts val="600"/>
              </a:spcAft>
              <a:buClr>
                <a:schemeClr val="accent3"/>
              </a:buClr>
              <a:buFont typeface="Wingdings" panose="05000000000000000000" pitchFamily="2" charset="2"/>
              <a:buChar char="q"/>
            </a:pPr>
            <a:endParaRPr lang="en-AU" sz="1050" b="1" dirty="0">
              <a:latin typeface="VIC"/>
            </a:endParaRPr>
          </a:p>
          <a:p>
            <a:pPr marL="228600" indent="-228600">
              <a:spcAft>
                <a:spcPts val="600"/>
              </a:spcAft>
              <a:buClr>
                <a:schemeClr val="accent3"/>
              </a:buClr>
              <a:buFont typeface="Wingdings" panose="05000000000000000000" pitchFamily="2" charset="2"/>
              <a:buChar char="q"/>
            </a:pPr>
            <a:r>
              <a:rPr lang="en-AU" sz="1050" b="1" dirty="0">
                <a:solidFill>
                  <a:schemeClr val="accent3"/>
                </a:solidFill>
                <a:latin typeface="VIC"/>
              </a:rPr>
              <a:t>Assess whether you are achieving the objectives.</a:t>
            </a:r>
            <a:r>
              <a:rPr lang="en-AU" sz="1050" b="1" dirty="0">
                <a:latin typeface="VIC"/>
              </a:rPr>
              <a:t/>
            </a:r>
            <a:br>
              <a:rPr lang="en-AU" sz="1050" b="1" dirty="0">
                <a:latin typeface="VIC"/>
              </a:rPr>
            </a:br>
            <a:r>
              <a:rPr lang="en-AU" sz="1050" dirty="0">
                <a:ea typeface="+mn-lt"/>
                <a:cs typeface="+mn-lt"/>
              </a:rPr>
              <a:t>If you have an observer/notetaker, they can debrief with you on whether objectives were met, and how to shape the next session.</a:t>
            </a:r>
            <a:endParaRPr lang="en-US" sz="1050" dirty="0">
              <a:ea typeface="+mn-lt"/>
              <a:cs typeface="+mn-lt"/>
            </a:endParaRPr>
          </a:p>
        </p:txBody>
      </p:sp>
      <p:cxnSp>
        <p:nvCxnSpPr>
          <p:cNvPr id="20" name="Straight Arrow Connector 19">
            <a:extLst>
              <a:ext uri="{FF2B5EF4-FFF2-40B4-BE49-F238E27FC236}">
                <a16:creationId xmlns:a16="http://schemas.microsoft.com/office/drawing/2014/main" id="{A427B67D-A422-41A9-9CBE-8A285A7B4B5A}"/>
              </a:ext>
            </a:extLst>
          </p:cNvPr>
          <p:cNvCxnSpPr>
            <a:cxnSpLocks/>
          </p:cNvCxnSpPr>
          <p:nvPr/>
        </p:nvCxnSpPr>
        <p:spPr>
          <a:xfrm>
            <a:off x="678271" y="1657742"/>
            <a:ext cx="0" cy="4457308"/>
          </a:xfrm>
          <a:prstGeom prst="straightConnector1">
            <a:avLst/>
          </a:prstGeom>
          <a:ln w="38100">
            <a:solidFill>
              <a:schemeClr val="tx2">
                <a:lumMod val="60000"/>
                <a:lumOff val="40000"/>
              </a:schemeClr>
            </a:solidFill>
            <a:prstDash val="sysDot"/>
            <a:tailEnd type="triangle"/>
          </a:ln>
          <a:effectLst/>
        </p:spPr>
        <p:style>
          <a:lnRef idx="2">
            <a:schemeClr val="accent1"/>
          </a:lnRef>
          <a:fillRef idx="0">
            <a:schemeClr val="accent1"/>
          </a:fillRef>
          <a:effectRef idx="1">
            <a:schemeClr val="accent1"/>
          </a:effectRef>
          <a:fontRef idx="minor">
            <a:schemeClr val="tx1"/>
          </a:fontRef>
        </p:style>
      </p:cxnSp>
      <p:sp>
        <p:nvSpPr>
          <p:cNvPr id="23" name="Rectangle 22">
            <a:extLst>
              <a:ext uri="{FF2B5EF4-FFF2-40B4-BE49-F238E27FC236}">
                <a16:creationId xmlns:a16="http://schemas.microsoft.com/office/drawing/2014/main" id="{D81D4B81-6157-465F-8ED4-06FC56A63F88}"/>
              </a:ext>
            </a:extLst>
          </p:cNvPr>
          <p:cNvSpPr/>
          <p:nvPr/>
        </p:nvSpPr>
        <p:spPr>
          <a:xfrm>
            <a:off x="225610" y="1077256"/>
            <a:ext cx="1569710" cy="523220"/>
          </a:xfrm>
          <a:prstGeom prst="rect">
            <a:avLst/>
          </a:prstGeom>
          <a:solidFill>
            <a:schemeClr val="bg1"/>
          </a:solidFill>
        </p:spPr>
        <p:txBody>
          <a:bodyPr wrap="square">
            <a:spAutoFit/>
          </a:bodyPr>
          <a:lstStyle/>
          <a:p>
            <a:pPr>
              <a:spcAft>
                <a:spcPts val="600"/>
              </a:spcAft>
            </a:pPr>
            <a:r>
              <a:rPr lang="en-AU" sz="1400" b="1">
                <a:solidFill>
                  <a:schemeClr val="accent3"/>
                </a:solidFill>
                <a:latin typeface="VIC" panose="00000500000000000000" pitchFamily="2" charset="0"/>
              </a:rPr>
              <a:t>6. Be clear on your objectives</a:t>
            </a:r>
            <a:endParaRPr lang="en-AU" sz="1400"/>
          </a:p>
        </p:txBody>
      </p:sp>
      <p:sp>
        <p:nvSpPr>
          <p:cNvPr id="26" name="Rectangle 25">
            <a:extLst>
              <a:ext uri="{FF2B5EF4-FFF2-40B4-BE49-F238E27FC236}">
                <a16:creationId xmlns:a16="http://schemas.microsoft.com/office/drawing/2014/main" id="{AC444A30-3BF3-4A4E-BEF5-36967636A0B3}"/>
              </a:ext>
            </a:extLst>
          </p:cNvPr>
          <p:cNvSpPr/>
          <p:nvPr/>
        </p:nvSpPr>
        <p:spPr>
          <a:xfrm>
            <a:off x="227351" y="4110271"/>
            <a:ext cx="1471099" cy="307777"/>
          </a:xfrm>
          <a:prstGeom prst="rect">
            <a:avLst/>
          </a:prstGeom>
          <a:solidFill>
            <a:schemeClr val="bg1"/>
          </a:solidFill>
        </p:spPr>
        <p:txBody>
          <a:bodyPr wrap="square">
            <a:spAutoFit/>
          </a:bodyPr>
          <a:lstStyle/>
          <a:p>
            <a:pPr>
              <a:spcAft>
                <a:spcPts val="600"/>
              </a:spcAft>
            </a:pPr>
            <a:r>
              <a:rPr lang="en-AU" sz="1400" b="1">
                <a:solidFill>
                  <a:schemeClr val="accent3"/>
                </a:solidFill>
                <a:latin typeface="VIC" panose="00000500000000000000" pitchFamily="2" charset="0"/>
              </a:rPr>
              <a:t>7. Practice</a:t>
            </a:r>
            <a:endParaRPr lang="en-AU" sz="1400"/>
          </a:p>
        </p:txBody>
      </p:sp>
      <p:sp>
        <p:nvSpPr>
          <p:cNvPr id="27" name="Rectangle 26">
            <a:extLst>
              <a:ext uri="{FF2B5EF4-FFF2-40B4-BE49-F238E27FC236}">
                <a16:creationId xmlns:a16="http://schemas.microsoft.com/office/drawing/2014/main" id="{79A21404-7942-4F31-9725-23510904CEFB}"/>
              </a:ext>
            </a:extLst>
          </p:cNvPr>
          <p:cNvSpPr/>
          <p:nvPr/>
        </p:nvSpPr>
        <p:spPr>
          <a:xfrm>
            <a:off x="1698450" y="4136677"/>
            <a:ext cx="5327945" cy="415498"/>
          </a:xfrm>
          <a:prstGeom prst="rect">
            <a:avLst/>
          </a:prstGeom>
        </p:spPr>
        <p:txBody>
          <a:bodyPr wrap="square" lIns="91440" tIns="45720" rIns="91440" bIns="45720" anchor="t">
            <a:spAutoFit/>
          </a:bodyPr>
          <a:lstStyle/>
          <a:p>
            <a:pPr marL="228600" indent="-228600">
              <a:spcAft>
                <a:spcPts val="600"/>
              </a:spcAft>
              <a:buClr>
                <a:schemeClr val="accent3"/>
              </a:buClr>
              <a:buFont typeface="Wingdings" panose="05000000000000000000" pitchFamily="2" charset="2"/>
              <a:buChar char="q"/>
            </a:pPr>
            <a:r>
              <a:rPr lang="en-AU" sz="1050" b="1">
                <a:solidFill>
                  <a:schemeClr val="accent3"/>
                </a:solidFill>
                <a:latin typeface="VIC"/>
              </a:rPr>
              <a:t>Practice relaying the information</a:t>
            </a:r>
            <a:r>
              <a:rPr lang="en-AU" sz="1050">
                <a:latin typeface="VIC"/>
              </a:rPr>
              <a:t>, so the content and materials become more familiar to you. </a:t>
            </a:r>
            <a:endParaRPr lang="en-AU" sz="1050">
              <a:latin typeface="VIC" panose="00000500000000000000" pitchFamily="2" charset="0"/>
            </a:endParaRPr>
          </a:p>
        </p:txBody>
      </p:sp>
      <p:sp>
        <p:nvSpPr>
          <p:cNvPr id="28" name="Rectangle 27">
            <a:extLst>
              <a:ext uri="{FF2B5EF4-FFF2-40B4-BE49-F238E27FC236}">
                <a16:creationId xmlns:a16="http://schemas.microsoft.com/office/drawing/2014/main" id="{BF45B82F-9982-4627-9101-8803955159C6}"/>
              </a:ext>
            </a:extLst>
          </p:cNvPr>
          <p:cNvSpPr/>
          <p:nvPr/>
        </p:nvSpPr>
        <p:spPr>
          <a:xfrm>
            <a:off x="7353301" y="0"/>
            <a:ext cx="1781174" cy="781049"/>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AU" sz="1000"/>
          </a:p>
        </p:txBody>
      </p:sp>
      <p:pic>
        <p:nvPicPr>
          <p:cNvPr id="3" name="Picture 2">
            <a:extLst>
              <a:ext uri="{FF2B5EF4-FFF2-40B4-BE49-F238E27FC236}">
                <a16:creationId xmlns:a16="http://schemas.microsoft.com/office/drawing/2014/main" id="{2C7FD5DC-C2D8-46DB-AD4F-B9F10116910E}"/>
              </a:ext>
            </a:extLst>
          </p:cNvPr>
          <p:cNvPicPr>
            <a:picLocks noChangeAspect="1"/>
          </p:cNvPicPr>
          <p:nvPr/>
        </p:nvPicPr>
        <p:blipFill>
          <a:blip r:embed="rId3"/>
          <a:stretch>
            <a:fillRect/>
          </a:stretch>
        </p:blipFill>
        <p:spPr>
          <a:xfrm>
            <a:off x="7106552" y="83584"/>
            <a:ext cx="1947169" cy="601200"/>
          </a:xfrm>
          <a:prstGeom prst="rect">
            <a:avLst/>
          </a:prstGeom>
        </p:spPr>
      </p:pic>
      <p:sp>
        <p:nvSpPr>
          <p:cNvPr id="4" name="TextBox 3">
            <a:extLst>
              <a:ext uri="{FF2B5EF4-FFF2-40B4-BE49-F238E27FC236}">
                <a16:creationId xmlns:a16="http://schemas.microsoft.com/office/drawing/2014/main" id="{D20BD63F-D47E-414F-A399-0F1C9BBB743C}"/>
              </a:ext>
            </a:extLst>
          </p:cNvPr>
          <p:cNvSpPr txBox="1"/>
          <p:nvPr/>
        </p:nvSpPr>
        <p:spPr>
          <a:xfrm>
            <a:off x="5589856" y="1704048"/>
            <a:ext cx="1703294" cy="2308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sz="900">
                <a:latin typeface="VIC"/>
              </a:rPr>
              <a:t>.</a:t>
            </a:r>
            <a:endParaRPr lang="en-US" sz="900"/>
          </a:p>
        </p:txBody>
      </p:sp>
      <p:sp>
        <p:nvSpPr>
          <p:cNvPr id="34" name="Oval 33">
            <a:extLst>
              <a:ext uri="{FF2B5EF4-FFF2-40B4-BE49-F238E27FC236}">
                <a16:creationId xmlns:a16="http://schemas.microsoft.com/office/drawing/2014/main" id="{3319BC76-AD03-4C2F-8F09-6AD95191C7EE}"/>
              </a:ext>
            </a:extLst>
          </p:cNvPr>
          <p:cNvSpPr/>
          <p:nvPr/>
        </p:nvSpPr>
        <p:spPr>
          <a:xfrm>
            <a:off x="8712572" y="980512"/>
            <a:ext cx="358590" cy="340661"/>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l"/>
            <a:endParaRPr lang="en-US" sz="1000">
              <a:solidFill>
                <a:srgbClr val="87189D"/>
              </a:solidFill>
            </a:endParaRPr>
          </a:p>
        </p:txBody>
      </p:sp>
      <p:pic>
        <p:nvPicPr>
          <p:cNvPr id="35" name="Graphic 10" descr="Lightbulb">
            <a:extLst>
              <a:ext uri="{FF2B5EF4-FFF2-40B4-BE49-F238E27FC236}">
                <a16:creationId xmlns:a16="http://schemas.microsoft.com/office/drawing/2014/main" id="{3B0EF38A-BF22-4B22-A611-912DEC9B87BA}"/>
              </a:ext>
            </a:extLst>
          </p:cNvPr>
          <p:cNvPicPr>
            <a:picLocks noChangeAspect="1"/>
          </p:cNvPicPr>
          <p:nvPr/>
        </p:nvPicPr>
        <p:blipFill>
          <a:blip r:embed="rId4">
            <a:extLst>
              <a:ext uri="{96DAC541-7B7A-43D3-8B79-37D633B846F1}">
                <asvg:svgBlip xmlns="" xmlns:asvg="http://schemas.microsoft.com/office/drawing/2016/SVG/main" r:embed="rId5"/>
              </a:ext>
            </a:extLst>
          </a:blip>
          <a:stretch>
            <a:fillRect/>
          </a:stretch>
        </p:blipFill>
        <p:spPr>
          <a:xfrm>
            <a:off x="8740027" y="1007968"/>
            <a:ext cx="295836" cy="268943"/>
          </a:xfrm>
          <a:prstGeom prst="rect">
            <a:avLst/>
          </a:prstGeom>
        </p:spPr>
      </p:pic>
      <p:sp>
        <p:nvSpPr>
          <p:cNvPr id="38" name="Rectangle: Rounded Corners 37">
            <a:extLst>
              <a:ext uri="{FF2B5EF4-FFF2-40B4-BE49-F238E27FC236}">
                <a16:creationId xmlns:a16="http://schemas.microsoft.com/office/drawing/2014/main" id="{B1265986-8EA4-4812-BEAF-9BA13C95C574}"/>
              </a:ext>
            </a:extLst>
          </p:cNvPr>
          <p:cNvSpPr/>
          <p:nvPr/>
        </p:nvSpPr>
        <p:spPr>
          <a:xfrm>
            <a:off x="7153277" y="2603686"/>
            <a:ext cx="1828798" cy="1389530"/>
          </a:xfrm>
          <a:prstGeom prst="round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en-AU" sz="900" b="1">
                <a:solidFill>
                  <a:srgbClr val="87189D"/>
                </a:solidFill>
                <a:latin typeface="VIC"/>
                <a:cs typeface="Segoe UI"/>
              </a:rPr>
              <a:t>TIP: </a:t>
            </a:r>
            <a:r>
              <a:rPr lang="en-AU" sz="900">
                <a:solidFill>
                  <a:schemeClr val="tx1"/>
                </a:solidFill>
                <a:latin typeface="VIC"/>
                <a:cs typeface="Segoe UI"/>
              </a:rPr>
              <a:t>Consider implementing a short feedback / evaluation at the end of each session. (e.g., “What worked well?” “What’s one thing you’d change about this session?” “What’s one thing you learned?”)</a:t>
            </a:r>
            <a:r>
              <a:rPr lang="en-US" sz="900">
                <a:solidFill>
                  <a:schemeClr val="tx1"/>
                </a:solidFill>
                <a:latin typeface="VIC"/>
                <a:cs typeface="Segoe UI"/>
              </a:rPr>
              <a:t>​</a:t>
            </a:r>
            <a:endParaRPr lang="en-US" sz="900">
              <a:solidFill>
                <a:schemeClr val="tx1"/>
              </a:solidFill>
            </a:endParaRPr>
          </a:p>
        </p:txBody>
      </p:sp>
      <p:sp>
        <p:nvSpPr>
          <p:cNvPr id="32" name="Oval 31">
            <a:extLst>
              <a:ext uri="{FF2B5EF4-FFF2-40B4-BE49-F238E27FC236}">
                <a16:creationId xmlns:a16="http://schemas.microsoft.com/office/drawing/2014/main" id="{33A34630-2733-4630-A018-695D747F9FC5}"/>
              </a:ext>
            </a:extLst>
          </p:cNvPr>
          <p:cNvSpPr/>
          <p:nvPr/>
        </p:nvSpPr>
        <p:spPr>
          <a:xfrm>
            <a:off x="8685678" y="2549336"/>
            <a:ext cx="358590" cy="340661"/>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l"/>
            <a:endParaRPr lang="en-US" sz="1000">
              <a:solidFill>
                <a:srgbClr val="87189D"/>
              </a:solidFill>
            </a:endParaRPr>
          </a:p>
        </p:txBody>
      </p:sp>
      <p:pic>
        <p:nvPicPr>
          <p:cNvPr id="33" name="Graphic 10" descr="Lightbulb">
            <a:extLst>
              <a:ext uri="{FF2B5EF4-FFF2-40B4-BE49-F238E27FC236}">
                <a16:creationId xmlns:a16="http://schemas.microsoft.com/office/drawing/2014/main" id="{EA01D19D-C2B5-474A-87B8-A6C25A5C9C7D}"/>
              </a:ext>
            </a:extLst>
          </p:cNvPr>
          <p:cNvPicPr>
            <a:picLocks noChangeAspect="1"/>
          </p:cNvPicPr>
          <p:nvPr/>
        </p:nvPicPr>
        <p:blipFill>
          <a:blip r:embed="rId4">
            <a:extLst>
              <a:ext uri="{96DAC541-7B7A-43D3-8B79-37D633B846F1}">
                <asvg:svgBlip xmlns="" xmlns:asvg="http://schemas.microsoft.com/office/drawing/2016/SVG/main" r:embed="rId5"/>
              </a:ext>
            </a:extLst>
          </a:blip>
          <a:stretch>
            <a:fillRect/>
          </a:stretch>
        </p:blipFill>
        <p:spPr>
          <a:xfrm>
            <a:off x="8713133" y="2576792"/>
            <a:ext cx="295836" cy="268943"/>
          </a:xfrm>
          <a:prstGeom prst="rect">
            <a:avLst/>
          </a:prstGeom>
        </p:spPr>
      </p:pic>
      <p:sp>
        <p:nvSpPr>
          <p:cNvPr id="2" name="Slide Number Placeholder 1">
            <a:extLst>
              <a:ext uri="{FF2B5EF4-FFF2-40B4-BE49-F238E27FC236}">
                <a16:creationId xmlns:a16="http://schemas.microsoft.com/office/drawing/2014/main" id="{12942E87-E8DE-4027-8EED-17E50C623094}"/>
              </a:ext>
            </a:extLst>
          </p:cNvPr>
          <p:cNvSpPr>
            <a:spLocks noGrp="1"/>
          </p:cNvSpPr>
          <p:nvPr>
            <p:ph type="sldNum" sz="quarter" idx="12"/>
          </p:nvPr>
        </p:nvSpPr>
        <p:spPr/>
        <p:txBody>
          <a:bodyPr/>
          <a:lstStyle/>
          <a:p>
            <a:fld id="{636C11FB-B6ED-4826-AA49-B2A0CC68C0B4}" type="slidenum">
              <a:rPr lang="en-AU" smtClean="0"/>
              <a:pPr/>
              <a:t>10</a:t>
            </a:fld>
            <a:endParaRPr lang="en-AU"/>
          </a:p>
        </p:txBody>
      </p:sp>
    </p:spTree>
    <p:extLst>
      <p:ext uri="{BB962C8B-B14F-4D97-AF65-F5344CB8AC3E}">
        <p14:creationId xmlns:p14="http://schemas.microsoft.com/office/powerpoint/2010/main" val="182027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Rounded Corners 31">
            <a:extLst>
              <a:ext uri="{FF2B5EF4-FFF2-40B4-BE49-F238E27FC236}">
                <a16:creationId xmlns:a16="http://schemas.microsoft.com/office/drawing/2014/main" id="{C0BC5AFD-E107-4810-820C-C64112A4A32B}"/>
              </a:ext>
            </a:extLst>
          </p:cNvPr>
          <p:cNvSpPr/>
          <p:nvPr/>
        </p:nvSpPr>
        <p:spPr>
          <a:xfrm>
            <a:off x="7117419" y="3033992"/>
            <a:ext cx="1828796" cy="968191"/>
          </a:xfrm>
          <a:prstGeom prst="roundRect">
            <a:avLst/>
          </a:prstGeom>
          <a:solidFill>
            <a:schemeClr val="accent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en-AU" sz="900" b="1">
                <a:solidFill>
                  <a:schemeClr val="accent2"/>
                </a:solidFill>
                <a:latin typeface="VIC"/>
              </a:rPr>
              <a:t>TIP: </a:t>
            </a:r>
            <a:r>
              <a:rPr lang="en-AU" sz="900">
                <a:solidFill>
                  <a:schemeClr val="tx1"/>
                </a:solidFill>
                <a:latin typeface="VIC"/>
              </a:rPr>
              <a:t>You can help foster psychological safety by inviting more junior staff to speak first before having the senior staff members speak.</a:t>
            </a:r>
            <a:endParaRPr lang="en-US" sz="900">
              <a:solidFill>
                <a:schemeClr val="tx1"/>
              </a:solidFill>
            </a:endParaRPr>
          </a:p>
        </p:txBody>
      </p:sp>
      <p:sp>
        <p:nvSpPr>
          <p:cNvPr id="33" name="Oval 32">
            <a:extLst>
              <a:ext uri="{FF2B5EF4-FFF2-40B4-BE49-F238E27FC236}">
                <a16:creationId xmlns:a16="http://schemas.microsoft.com/office/drawing/2014/main" id="{659A67BB-440C-4B77-A000-397E633ED09F}"/>
              </a:ext>
            </a:extLst>
          </p:cNvPr>
          <p:cNvSpPr/>
          <p:nvPr/>
        </p:nvSpPr>
        <p:spPr>
          <a:xfrm>
            <a:off x="8622925" y="2997571"/>
            <a:ext cx="358590" cy="340661"/>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l"/>
            <a:endParaRPr lang="en-US" sz="1000">
              <a:solidFill>
                <a:srgbClr val="87189D"/>
              </a:solidFill>
            </a:endParaRPr>
          </a:p>
        </p:txBody>
      </p:sp>
      <p:pic>
        <p:nvPicPr>
          <p:cNvPr id="34" name="Graphic 10" descr="Lightbulb">
            <a:extLst>
              <a:ext uri="{FF2B5EF4-FFF2-40B4-BE49-F238E27FC236}">
                <a16:creationId xmlns:a16="http://schemas.microsoft.com/office/drawing/2014/main" id="{1C3A494B-6FB4-4551-8D0D-48554B244E34}"/>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8650380" y="3033992"/>
            <a:ext cx="295836" cy="268943"/>
          </a:xfrm>
          <a:prstGeom prst="rect">
            <a:avLst/>
          </a:prstGeom>
        </p:spPr>
      </p:pic>
      <p:sp>
        <p:nvSpPr>
          <p:cNvPr id="4" name="Rectangle: Rounded Corners 3">
            <a:extLst>
              <a:ext uri="{FF2B5EF4-FFF2-40B4-BE49-F238E27FC236}">
                <a16:creationId xmlns:a16="http://schemas.microsoft.com/office/drawing/2014/main" id="{309E99D5-0407-4414-B7ED-987A981D8AF8}"/>
              </a:ext>
            </a:extLst>
          </p:cNvPr>
          <p:cNvSpPr/>
          <p:nvPr/>
        </p:nvSpPr>
        <p:spPr>
          <a:xfrm>
            <a:off x="7135348" y="1097616"/>
            <a:ext cx="1810868" cy="1236004"/>
          </a:xfrm>
          <a:prstGeom prst="roundRect">
            <a:avLst/>
          </a:prstGeom>
          <a:solidFill>
            <a:schemeClr val="accent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en-AU" sz="900" b="1">
                <a:solidFill>
                  <a:schemeClr val="accent2"/>
                </a:solidFill>
                <a:latin typeface="VIC"/>
              </a:rPr>
              <a:t>TIP: </a:t>
            </a:r>
            <a:r>
              <a:rPr lang="en-AU" sz="900">
                <a:solidFill>
                  <a:schemeClr val="tx1"/>
                </a:solidFill>
                <a:latin typeface="VIC"/>
              </a:rPr>
              <a:t>People learn best when they can practice multiple times and reflect on their practice. Please encourage your team to try the provided role plays and case studies as part of the sessions.</a:t>
            </a:r>
            <a:endParaRPr lang="en-US" sz="900">
              <a:solidFill>
                <a:schemeClr val="tx1"/>
              </a:solidFill>
            </a:endParaRPr>
          </a:p>
        </p:txBody>
      </p:sp>
      <p:sp>
        <p:nvSpPr>
          <p:cNvPr id="6" name="Title 3">
            <a:extLst>
              <a:ext uri="{FF2B5EF4-FFF2-40B4-BE49-F238E27FC236}">
                <a16:creationId xmlns:a16="http://schemas.microsoft.com/office/drawing/2014/main" id="{D101966C-0CB4-4A75-959A-167F54540CEC}"/>
              </a:ext>
            </a:extLst>
          </p:cNvPr>
          <p:cNvSpPr txBox="1">
            <a:spLocks/>
          </p:cNvSpPr>
          <p:nvPr/>
        </p:nvSpPr>
        <p:spPr>
          <a:xfrm>
            <a:off x="430272" y="95588"/>
            <a:ext cx="5923144" cy="608227"/>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500">
                <a:solidFill>
                  <a:srgbClr val="009CA6"/>
                </a:solidFill>
                <a:latin typeface="VIC"/>
              </a:rPr>
              <a:t>There are things you can do to enhance participants’ engagement and transfer of learning into the workplace</a:t>
            </a:r>
            <a:endParaRPr lang="en-AU" sz="1500">
              <a:solidFill>
                <a:srgbClr val="009CA6"/>
              </a:solidFill>
              <a:latin typeface="VIC" panose="00000500000000000000" pitchFamily="2" charset="0"/>
            </a:endParaRPr>
          </a:p>
        </p:txBody>
      </p:sp>
      <p:cxnSp>
        <p:nvCxnSpPr>
          <p:cNvPr id="26" name="Straight Arrow Connector 25">
            <a:extLst>
              <a:ext uri="{FF2B5EF4-FFF2-40B4-BE49-F238E27FC236}">
                <a16:creationId xmlns:a16="http://schemas.microsoft.com/office/drawing/2014/main" id="{23E8CCE9-2622-4D0D-8A6F-F256B58A8FC2}"/>
              </a:ext>
            </a:extLst>
          </p:cNvPr>
          <p:cNvCxnSpPr>
            <a:cxnSpLocks/>
          </p:cNvCxnSpPr>
          <p:nvPr/>
        </p:nvCxnSpPr>
        <p:spPr>
          <a:xfrm flipH="1">
            <a:off x="911354" y="1971506"/>
            <a:ext cx="8964" cy="4262035"/>
          </a:xfrm>
          <a:prstGeom prst="straightConnector1">
            <a:avLst/>
          </a:prstGeom>
          <a:ln w="38100">
            <a:solidFill>
              <a:schemeClr val="tx2">
                <a:lumMod val="60000"/>
                <a:lumOff val="40000"/>
              </a:schemeClr>
            </a:solidFill>
            <a:prstDash val="sysDot"/>
            <a:tailEnd type="triangle"/>
          </a:ln>
          <a:effectLst/>
        </p:spPr>
        <p:style>
          <a:lnRef idx="2">
            <a:schemeClr val="accent1"/>
          </a:lnRef>
          <a:fillRef idx="0">
            <a:schemeClr val="accent1"/>
          </a:fillRef>
          <a:effectRef idx="1">
            <a:schemeClr val="accent1"/>
          </a:effectRef>
          <a:fontRef idx="minor">
            <a:schemeClr val="tx1"/>
          </a:fontRef>
        </p:style>
      </p:cxnSp>
      <p:sp>
        <p:nvSpPr>
          <p:cNvPr id="28" name="Rectangle 27">
            <a:extLst>
              <a:ext uri="{FF2B5EF4-FFF2-40B4-BE49-F238E27FC236}">
                <a16:creationId xmlns:a16="http://schemas.microsoft.com/office/drawing/2014/main" id="{9F029A33-D7EE-43CA-8236-9DB0C31E6504}"/>
              </a:ext>
            </a:extLst>
          </p:cNvPr>
          <p:cNvSpPr/>
          <p:nvPr/>
        </p:nvSpPr>
        <p:spPr>
          <a:xfrm>
            <a:off x="430272" y="1006360"/>
            <a:ext cx="1743499" cy="738664"/>
          </a:xfrm>
          <a:prstGeom prst="rect">
            <a:avLst/>
          </a:prstGeom>
          <a:solidFill>
            <a:schemeClr val="bg1"/>
          </a:solidFill>
        </p:spPr>
        <p:txBody>
          <a:bodyPr wrap="square" lIns="91440" tIns="45720" rIns="91440" bIns="45720" anchor="t">
            <a:spAutoFit/>
          </a:bodyPr>
          <a:lstStyle/>
          <a:p>
            <a:pPr>
              <a:spcAft>
                <a:spcPts val="600"/>
              </a:spcAft>
            </a:pPr>
            <a:r>
              <a:rPr lang="en-AU" sz="1400" b="1">
                <a:solidFill>
                  <a:schemeClr val="accent2"/>
                </a:solidFill>
                <a:latin typeface="VIC"/>
              </a:rPr>
              <a:t>8. Develop activities and platforms to support learning</a:t>
            </a:r>
            <a:endParaRPr lang="en-AU" sz="1400" b="1">
              <a:solidFill>
                <a:schemeClr val="accent2"/>
              </a:solidFill>
              <a:latin typeface="VIC" panose="00000500000000000000" pitchFamily="2" charset="0"/>
            </a:endParaRPr>
          </a:p>
        </p:txBody>
      </p:sp>
      <p:sp>
        <p:nvSpPr>
          <p:cNvPr id="31" name="Rectangle 30">
            <a:extLst>
              <a:ext uri="{FF2B5EF4-FFF2-40B4-BE49-F238E27FC236}">
                <a16:creationId xmlns:a16="http://schemas.microsoft.com/office/drawing/2014/main" id="{9DF86C1D-40C2-48F9-B91E-B25ADA6D4A44}"/>
              </a:ext>
            </a:extLst>
          </p:cNvPr>
          <p:cNvSpPr/>
          <p:nvPr/>
        </p:nvSpPr>
        <p:spPr>
          <a:xfrm>
            <a:off x="2288380" y="1038444"/>
            <a:ext cx="4892375" cy="1615827"/>
          </a:xfrm>
          <a:prstGeom prst="rect">
            <a:avLst/>
          </a:prstGeom>
        </p:spPr>
        <p:txBody>
          <a:bodyPr wrap="square" lIns="91440" tIns="45720" rIns="91440" bIns="45720" anchor="t">
            <a:spAutoFit/>
          </a:bodyPr>
          <a:lstStyle/>
          <a:p>
            <a:pPr marL="228600" indent="-228600">
              <a:spcAft>
                <a:spcPts val="600"/>
              </a:spcAft>
              <a:buClr>
                <a:schemeClr val="accent2"/>
              </a:buClr>
              <a:buFont typeface="Wingdings" panose="05000000000000000000" pitchFamily="2" charset="2"/>
              <a:buChar char="q"/>
            </a:pPr>
            <a:r>
              <a:rPr lang="en-AU" sz="1050" b="1" dirty="0">
                <a:solidFill>
                  <a:schemeClr val="accent2"/>
                </a:solidFill>
                <a:latin typeface="VIC"/>
              </a:rPr>
              <a:t>Ask different team members to lead the discussions on each topic</a:t>
            </a:r>
            <a:r>
              <a:rPr lang="en-AU" sz="1050" dirty="0">
                <a:latin typeface="VIC"/>
              </a:rPr>
              <a:t>. Teaching others is a great way of learning yourself. Similarly, you can learn a lot from your peers.</a:t>
            </a:r>
          </a:p>
          <a:p>
            <a:pPr>
              <a:spcAft>
                <a:spcPts val="600"/>
              </a:spcAft>
              <a:buClr>
                <a:schemeClr val="accent2"/>
              </a:buClr>
            </a:pPr>
            <a:r>
              <a:rPr lang="en-AU" sz="1050" b="1" dirty="0">
                <a:solidFill>
                  <a:schemeClr val="accent3"/>
                </a:solidFill>
                <a:latin typeface="VIC"/>
              </a:rPr>
              <a:t>	</a:t>
            </a:r>
            <a:r>
              <a:rPr lang="en-AU" sz="1050" dirty="0">
                <a:latin typeface="VIC"/>
              </a:rPr>
              <a:t> </a:t>
            </a:r>
          </a:p>
          <a:p>
            <a:pPr marL="228600" indent="-228600">
              <a:spcAft>
                <a:spcPts val="600"/>
              </a:spcAft>
              <a:buClr>
                <a:schemeClr val="accent2"/>
              </a:buClr>
              <a:buFont typeface="Wingdings" panose="05000000000000000000" pitchFamily="2" charset="2"/>
              <a:buChar char="q"/>
            </a:pPr>
            <a:r>
              <a:rPr lang="en-AU" sz="1050" b="1" dirty="0">
                <a:solidFill>
                  <a:schemeClr val="accent2"/>
                </a:solidFill>
                <a:latin typeface="VIC"/>
              </a:rPr>
              <a:t>Provide opportunities for learning in between the sessions </a:t>
            </a:r>
            <a:r>
              <a:rPr lang="en-AU" sz="1050" dirty="0">
                <a:latin typeface="VIC"/>
              </a:rPr>
              <a:t>so participants can share (where appropriate) how they have implemented family violence information sharing.</a:t>
            </a:r>
          </a:p>
          <a:p>
            <a:pPr marL="228600" indent="-228600">
              <a:spcAft>
                <a:spcPts val="600"/>
              </a:spcAft>
              <a:buClr>
                <a:schemeClr val="accent3"/>
              </a:buClr>
              <a:buFont typeface="Wingdings" panose="05000000000000000000" pitchFamily="2" charset="2"/>
              <a:buChar char="q"/>
            </a:pPr>
            <a:endParaRPr lang="en-AU" sz="1050" dirty="0">
              <a:latin typeface="VIC" panose="00000500000000000000" pitchFamily="2" charset="0"/>
            </a:endParaRPr>
          </a:p>
        </p:txBody>
      </p:sp>
      <p:sp>
        <p:nvSpPr>
          <p:cNvPr id="48" name="Rectangle 47">
            <a:extLst>
              <a:ext uri="{FF2B5EF4-FFF2-40B4-BE49-F238E27FC236}">
                <a16:creationId xmlns:a16="http://schemas.microsoft.com/office/drawing/2014/main" id="{59696D51-B286-4FBC-BE8C-3BF39DD46C62}"/>
              </a:ext>
            </a:extLst>
          </p:cNvPr>
          <p:cNvSpPr/>
          <p:nvPr/>
        </p:nvSpPr>
        <p:spPr>
          <a:xfrm>
            <a:off x="384888" y="3166642"/>
            <a:ext cx="1435492" cy="1246495"/>
          </a:xfrm>
          <a:prstGeom prst="rect">
            <a:avLst/>
          </a:prstGeom>
          <a:solidFill>
            <a:schemeClr val="bg1"/>
          </a:solidFill>
        </p:spPr>
        <p:txBody>
          <a:bodyPr wrap="square" lIns="91440" tIns="45720" rIns="91440" bIns="45720" anchor="t">
            <a:spAutoFit/>
          </a:bodyPr>
          <a:lstStyle/>
          <a:p>
            <a:pPr>
              <a:spcAft>
                <a:spcPts val="600"/>
              </a:spcAft>
            </a:pPr>
            <a:r>
              <a:rPr lang="en-AU" sz="1400" b="1">
                <a:solidFill>
                  <a:schemeClr val="accent2"/>
                </a:solidFill>
                <a:latin typeface="VIC"/>
              </a:rPr>
              <a:t>9. Foster  </a:t>
            </a:r>
            <a:br>
              <a:rPr lang="en-AU" sz="1400" b="1">
                <a:solidFill>
                  <a:schemeClr val="accent2"/>
                </a:solidFill>
                <a:latin typeface="VIC"/>
              </a:rPr>
            </a:br>
            <a:r>
              <a:rPr lang="en-AU" sz="1400" b="1">
                <a:solidFill>
                  <a:schemeClr val="accent2"/>
                </a:solidFill>
                <a:latin typeface="VIC"/>
              </a:rPr>
              <a:t>psychological safety in the session</a:t>
            </a:r>
          </a:p>
          <a:p>
            <a:pPr>
              <a:spcAft>
                <a:spcPts val="600"/>
              </a:spcAft>
            </a:pPr>
            <a:endParaRPr lang="en-AU" sz="1400" b="1">
              <a:solidFill>
                <a:schemeClr val="accent2"/>
              </a:solidFill>
              <a:latin typeface="VIC"/>
            </a:endParaRPr>
          </a:p>
        </p:txBody>
      </p:sp>
      <p:sp>
        <p:nvSpPr>
          <p:cNvPr id="51" name="Rectangle 50">
            <a:extLst>
              <a:ext uri="{FF2B5EF4-FFF2-40B4-BE49-F238E27FC236}">
                <a16:creationId xmlns:a16="http://schemas.microsoft.com/office/drawing/2014/main" id="{B8AB3DDF-F5D3-47FF-ADC1-B0D16BC8A610}"/>
              </a:ext>
            </a:extLst>
          </p:cNvPr>
          <p:cNvSpPr/>
          <p:nvPr/>
        </p:nvSpPr>
        <p:spPr>
          <a:xfrm>
            <a:off x="2291839" y="3123811"/>
            <a:ext cx="4739797" cy="784830"/>
          </a:xfrm>
          <a:prstGeom prst="rect">
            <a:avLst/>
          </a:prstGeom>
        </p:spPr>
        <p:txBody>
          <a:bodyPr wrap="square" lIns="91440" tIns="45720" rIns="91440" bIns="45720" anchor="t">
            <a:spAutoFit/>
          </a:bodyPr>
          <a:lstStyle/>
          <a:p>
            <a:pPr marL="175895" indent="-175895">
              <a:spcAft>
                <a:spcPts val="600"/>
              </a:spcAft>
              <a:buClr>
                <a:schemeClr val="accent2"/>
              </a:buClr>
              <a:buFont typeface="Wingdings" panose="05000000000000000000" pitchFamily="2" charset="2"/>
              <a:buChar char="q"/>
            </a:pPr>
            <a:r>
              <a:rPr lang="en-AU" sz="1000" b="1" dirty="0">
                <a:solidFill>
                  <a:schemeClr val="accent2"/>
                </a:solidFill>
                <a:latin typeface="VIC"/>
              </a:rPr>
              <a:t>Emphasise that we are not expected to get it right</a:t>
            </a:r>
            <a:r>
              <a:rPr lang="en-AU" sz="1000" dirty="0">
                <a:latin typeface="VIC"/>
              </a:rPr>
              <a:t> or be sure of our answers the first time – that is why we’re practising in a safe environment.</a:t>
            </a:r>
            <a:r>
              <a:rPr lang="en-AU" sz="1000" dirty="0">
                <a:solidFill>
                  <a:srgbClr val="000000"/>
                </a:solidFill>
                <a:latin typeface="VIC"/>
              </a:rPr>
              <a:t> Be upfront about this early. </a:t>
            </a:r>
            <a:r>
              <a:rPr lang="en-AU" sz="1000" b="1" dirty="0">
                <a:solidFill>
                  <a:schemeClr val="accent3"/>
                </a:solidFill>
                <a:latin typeface="VIC"/>
              </a:rPr>
              <a:t> </a:t>
            </a:r>
            <a:endParaRPr lang="en-US" dirty="0">
              <a:solidFill>
                <a:schemeClr val="accent3"/>
              </a:solidFill>
            </a:endParaRPr>
          </a:p>
          <a:p>
            <a:pPr marL="541020" indent="-171450">
              <a:spcAft>
                <a:spcPts val="600"/>
              </a:spcAft>
              <a:buClr>
                <a:schemeClr val="accent2"/>
              </a:buClr>
              <a:buFont typeface="Wingdings" panose="05000000000000000000" pitchFamily="2" charset="2"/>
              <a:buChar char="q"/>
            </a:pPr>
            <a:endParaRPr lang="en-AU" sz="1000" dirty="0">
              <a:latin typeface="VIC" panose="00000500000000000000" pitchFamily="2" charset="0"/>
            </a:endParaRPr>
          </a:p>
        </p:txBody>
      </p:sp>
      <p:sp>
        <p:nvSpPr>
          <p:cNvPr id="16" name="Rectangle 15">
            <a:extLst>
              <a:ext uri="{FF2B5EF4-FFF2-40B4-BE49-F238E27FC236}">
                <a16:creationId xmlns:a16="http://schemas.microsoft.com/office/drawing/2014/main" id="{6CF92D33-5A64-4E12-9035-290DCEF89B65}"/>
              </a:ext>
            </a:extLst>
          </p:cNvPr>
          <p:cNvSpPr/>
          <p:nvPr/>
        </p:nvSpPr>
        <p:spPr>
          <a:xfrm>
            <a:off x="7114591" y="0"/>
            <a:ext cx="2029409" cy="78602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AU" sz="1000"/>
          </a:p>
        </p:txBody>
      </p:sp>
      <p:pic>
        <p:nvPicPr>
          <p:cNvPr id="3" name="Picture 2">
            <a:extLst>
              <a:ext uri="{FF2B5EF4-FFF2-40B4-BE49-F238E27FC236}">
                <a16:creationId xmlns:a16="http://schemas.microsoft.com/office/drawing/2014/main" id="{BEC5049F-699A-4376-9B16-255908A714D9}"/>
              </a:ext>
            </a:extLst>
          </p:cNvPr>
          <p:cNvPicPr>
            <a:picLocks noChangeAspect="1"/>
          </p:cNvPicPr>
          <p:nvPr/>
        </p:nvPicPr>
        <p:blipFill>
          <a:blip r:embed="rId5"/>
          <a:stretch>
            <a:fillRect/>
          </a:stretch>
        </p:blipFill>
        <p:spPr>
          <a:xfrm>
            <a:off x="7142299" y="98989"/>
            <a:ext cx="1890730" cy="601200"/>
          </a:xfrm>
          <a:prstGeom prst="rect">
            <a:avLst/>
          </a:prstGeom>
        </p:spPr>
      </p:pic>
      <p:sp>
        <p:nvSpPr>
          <p:cNvPr id="25" name="Rectangle: Rounded Corners 24">
            <a:extLst>
              <a:ext uri="{FF2B5EF4-FFF2-40B4-BE49-F238E27FC236}">
                <a16:creationId xmlns:a16="http://schemas.microsoft.com/office/drawing/2014/main" id="{A65B9769-6C87-4F7B-BAFD-FA5C1CFCB1C5}"/>
              </a:ext>
            </a:extLst>
          </p:cNvPr>
          <p:cNvSpPr/>
          <p:nvPr/>
        </p:nvSpPr>
        <p:spPr>
          <a:xfrm>
            <a:off x="1807010" y="4680122"/>
            <a:ext cx="6476605" cy="548462"/>
          </a:xfrm>
          <a:prstGeom prst="roundRect">
            <a:avLst>
              <a:gd name="adj" fmla="val 9394"/>
            </a:avLst>
          </a:prstGeom>
          <a:solidFill>
            <a:schemeClr val="accent2"/>
          </a:solidFill>
        </p:spPr>
        <p:style>
          <a:lnRef idx="2">
            <a:schemeClr val="accent2"/>
          </a:lnRef>
          <a:fillRef idx="1">
            <a:schemeClr val="lt1"/>
          </a:fillRef>
          <a:effectRef idx="0">
            <a:schemeClr val="accent2"/>
          </a:effectRef>
          <a:fontRef idx="minor">
            <a:schemeClr val="dk1"/>
          </a:fontRef>
        </p:style>
        <p:txBody>
          <a:bodyPr lIns="180000" rIns="72000" rtlCol="0" anchor="ctr"/>
          <a:lstStyle/>
          <a:p>
            <a:r>
              <a:rPr lang="en-AU" sz="1200" b="1" dirty="0">
                <a:solidFill>
                  <a:schemeClr val="bg1"/>
                </a:solidFill>
                <a:latin typeface="+mj-lt"/>
              </a:rPr>
              <a:t>Psychological safety</a:t>
            </a:r>
            <a:r>
              <a:rPr lang="en-AU" sz="1200" dirty="0">
                <a:solidFill>
                  <a:schemeClr val="bg1"/>
                </a:solidFill>
              </a:rPr>
              <a:t> exists when team members feel safe to take interpersonal risks, ask questions, offer ideas, and be vulnerable in front of each other.</a:t>
            </a:r>
          </a:p>
        </p:txBody>
      </p:sp>
      <p:grpSp>
        <p:nvGrpSpPr>
          <p:cNvPr id="27" name="Group 26">
            <a:extLst>
              <a:ext uri="{FF2B5EF4-FFF2-40B4-BE49-F238E27FC236}">
                <a16:creationId xmlns:a16="http://schemas.microsoft.com/office/drawing/2014/main" id="{D5ADB696-FFB3-425C-A3DC-9B0D3BA68FBF}"/>
              </a:ext>
            </a:extLst>
          </p:cNvPr>
          <p:cNvGrpSpPr/>
          <p:nvPr/>
        </p:nvGrpSpPr>
        <p:grpSpPr>
          <a:xfrm>
            <a:off x="1625804" y="4506924"/>
            <a:ext cx="368542" cy="362413"/>
            <a:chOff x="4702633" y="4486939"/>
            <a:chExt cx="540000" cy="540000"/>
          </a:xfrm>
        </p:grpSpPr>
        <p:sp>
          <p:nvSpPr>
            <p:cNvPr id="29" name="Oval 28">
              <a:extLst>
                <a:ext uri="{FF2B5EF4-FFF2-40B4-BE49-F238E27FC236}">
                  <a16:creationId xmlns:a16="http://schemas.microsoft.com/office/drawing/2014/main" id="{6A7756DB-BC4B-4DB4-8AD3-7BFAA08B6925}"/>
                </a:ext>
              </a:extLst>
            </p:cNvPr>
            <p:cNvSpPr/>
            <p:nvPr/>
          </p:nvSpPr>
          <p:spPr>
            <a:xfrm>
              <a:off x="4702633" y="4486939"/>
              <a:ext cx="540000" cy="540000"/>
            </a:xfrm>
            <a:prstGeom prst="ellipse">
              <a:avLst/>
            </a:prstGeom>
            <a:ln w="19050">
              <a:solidFill>
                <a:schemeClr val="bg1"/>
              </a:solidFill>
            </a:ln>
            <a:effectLst/>
          </p:spPr>
          <p:style>
            <a:lnRef idx="3">
              <a:schemeClr val="lt1"/>
            </a:lnRef>
            <a:fillRef idx="1">
              <a:schemeClr val="accent2"/>
            </a:fillRef>
            <a:effectRef idx="1">
              <a:schemeClr val="accent2"/>
            </a:effectRef>
            <a:fontRef idx="minor">
              <a:schemeClr val="lt1"/>
            </a:fontRef>
          </p:style>
          <p:txBody>
            <a:bodyPr rtlCol="0" anchor="ctr"/>
            <a:lstStyle/>
            <a:p>
              <a:pPr algn="l"/>
              <a:endParaRPr lang="en-AU" sz="1000"/>
            </a:p>
          </p:txBody>
        </p:sp>
        <p:pic>
          <p:nvPicPr>
            <p:cNvPr id="30" name="Picture 29" descr="A close up of a logo&#10;&#10;Description automatically generated">
              <a:extLst>
                <a:ext uri="{FF2B5EF4-FFF2-40B4-BE49-F238E27FC236}">
                  <a16:creationId xmlns:a16="http://schemas.microsoft.com/office/drawing/2014/main" id="{CA51EBDC-E09D-4A59-BEB8-C0753CE36563}"/>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4702633" y="4486939"/>
              <a:ext cx="540000" cy="540000"/>
            </a:xfrm>
            <a:prstGeom prst="rect">
              <a:avLst/>
            </a:prstGeom>
            <a:ln>
              <a:noFill/>
            </a:ln>
          </p:spPr>
        </p:pic>
      </p:grpSp>
      <p:sp>
        <p:nvSpPr>
          <p:cNvPr id="5" name="Oval 4">
            <a:extLst>
              <a:ext uri="{FF2B5EF4-FFF2-40B4-BE49-F238E27FC236}">
                <a16:creationId xmlns:a16="http://schemas.microsoft.com/office/drawing/2014/main" id="{5C956B4D-7B75-4FF4-BC33-36F6A7BE1489}"/>
              </a:ext>
            </a:extLst>
          </p:cNvPr>
          <p:cNvSpPr/>
          <p:nvPr/>
        </p:nvSpPr>
        <p:spPr>
          <a:xfrm>
            <a:off x="8631890" y="1043266"/>
            <a:ext cx="358590" cy="340661"/>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l"/>
            <a:endParaRPr lang="en-US" sz="1000">
              <a:solidFill>
                <a:srgbClr val="87189D"/>
              </a:solidFill>
            </a:endParaRPr>
          </a:p>
        </p:txBody>
      </p:sp>
      <p:pic>
        <p:nvPicPr>
          <p:cNvPr id="7" name="Graphic 10" descr="Lightbulb">
            <a:extLst>
              <a:ext uri="{FF2B5EF4-FFF2-40B4-BE49-F238E27FC236}">
                <a16:creationId xmlns:a16="http://schemas.microsoft.com/office/drawing/2014/main" id="{1B00A2A5-2845-47A1-A3EC-50265F3D95EC}"/>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8659345" y="1079687"/>
            <a:ext cx="295836" cy="268943"/>
          </a:xfrm>
          <a:prstGeom prst="rect">
            <a:avLst/>
          </a:prstGeom>
        </p:spPr>
      </p:pic>
      <p:sp>
        <p:nvSpPr>
          <p:cNvPr id="2" name="Slide Number Placeholder 1">
            <a:extLst>
              <a:ext uri="{FF2B5EF4-FFF2-40B4-BE49-F238E27FC236}">
                <a16:creationId xmlns:a16="http://schemas.microsoft.com/office/drawing/2014/main" id="{A74ECA7B-B7B8-40CA-8D7D-1BEE64DDF2A6}"/>
              </a:ext>
            </a:extLst>
          </p:cNvPr>
          <p:cNvSpPr>
            <a:spLocks noGrp="1"/>
          </p:cNvSpPr>
          <p:nvPr>
            <p:ph type="sldNum" sz="quarter" idx="12"/>
          </p:nvPr>
        </p:nvSpPr>
        <p:spPr/>
        <p:txBody>
          <a:bodyPr/>
          <a:lstStyle/>
          <a:p>
            <a:fld id="{636C11FB-B6ED-4826-AA49-B2A0CC68C0B4}" type="slidenum">
              <a:rPr lang="en-AU" smtClean="0"/>
              <a:pPr/>
              <a:t>11</a:t>
            </a:fld>
            <a:endParaRPr lang="en-AU"/>
          </a:p>
        </p:txBody>
      </p:sp>
    </p:spTree>
    <p:extLst>
      <p:ext uri="{BB962C8B-B14F-4D97-AF65-F5344CB8AC3E}">
        <p14:creationId xmlns:p14="http://schemas.microsoft.com/office/powerpoint/2010/main" val="3951355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EA80B957-EA88-4196-ADD6-356D6C562B14}"/>
              </a:ext>
            </a:extLst>
          </p:cNvPr>
          <p:cNvSpPr/>
          <p:nvPr/>
        </p:nvSpPr>
        <p:spPr>
          <a:xfrm>
            <a:off x="439271" y="4612342"/>
            <a:ext cx="8266579" cy="426384"/>
          </a:xfrm>
          <a:prstGeom prst="round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00"/>
          </a:p>
        </p:txBody>
      </p:sp>
      <p:cxnSp>
        <p:nvCxnSpPr>
          <p:cNvPr id="26" name="Straight Arrow Connector 25">
            <a:extLst>
              <a:ext uri="{FF2B5EF4-FFF2-40B4-BE49-F238E27FC236}">
                <a16:creationId xmlns:a16="http://schemas.microsoft.com/office/drawing/2014/main" id="{23E8CCE9-2622-4D0D-8A6F-F256B58A8FC2}"/>
              </a:ext>
            </a:extLst>
          </p:cNvPr>
          <p:cNvCxnSpPr>
            <a:cxnSpLocks/>
          </p:cNvCxnSpPr>
          <p:nvPr/>
        </p:nvCxnSpPr>
        <p:spPr>
          <a:xfrm>
            <a:off x="974106" y="1012283"/>
            <a:ext cx="8964" cy="3365563"/>
          </a:xfrm>
          <a:prstGeom prst="straightConnector1">
            <a:avLst/>
          </a:prstGeom>
          <a:ln w="38100">
            <a:solidFill>
              <a:schemeClr val="tx2">
                <a:lumMod val="60000"/>
                <a:lumOff val="40000"/>
              </a:schemeClr>
            </a:solidFill>
            <a:prstDash val="sysDot"/>
            <a:tailEnd type="triangle"/>
          </a:ln>
          <a:effectLst/>
        </p:spPr>
        <p:style>
          <a:lnRef idx="2">
            <a:schemeClr val="accent1"/>
          </a:lnRef>
          <a:fillRef idx="0">
            <a:schemeClr val="accent1"/>
          </a:fillRef>
          <a:effectRef idx="1">
            <a:schemeClr val="accent1"/>
          </a:effectRef>
          <a:fontRef idx="minor">
            <a:schemeClr val="tx1"/>
          </a:fontRef>
        </p:style>
      </p:cxnSp>
      <p:sp>
        <p:nvSpPr>
          <p:cNvPr id="47" name="Rectangle 46">
            <a:extLst>
              <a:ext uri="{FF2B5EF4-FFF2-40B4-BE49-F238E27FC236}">
                <a16:creationId xmlns:a16="http://schemas.microsoft.com/office/drawing/2014/main" id="{15560661-089C-45F4-9DA9-A5F7AE423B26}"/>
              </a:ext>
            </a:extLst>
          </p:cNvPr>
          <p:cNvSpPr/>
          <p:nvPr/>
        </p:nvSpPr>
        <p:spPr>
          <a:xfrm>
            <a:off x="1850615" y="975694"/>
            <a:ext cx="5286643" cy="1169551"/>
          </a:xfrm>
          <a:prstGeom prst="rect">
            <a:avLst/>
          </a:prstGeom>
        </p:spPr>
        <p:txBody>
          <a:bodyPr wrap="square" lIns="91440" tIns="45720" rIns="91440" bIns="45720" anchor="t">
            <a:spAutoFit/>
          </a:bodyPr>
          <a:lstStyle/>
          <a:p>
            <a:pPr marL="228600" indent="-228600">
              <a:spcAft>
                <a:spcPts val="600"/>
              </a:spcAft>
              <a:buClr>
                <a:schemeClr val="accent2"/>
              </a:buClr>
              <a:buFont typeface="Wingdings" panose="05000000000000000000" pitchFamily="2" charset="2"/>
              <a:buChar char="q"/>
            </a:pPr>
            <a:r>
              <a:rPr lang="en-AU" sz="1000" b="1">
                <a:solidFill>
                  <a:schemeClr val="accent2"/>
                </a:solidFill>
                <a:latin typeface="VIC"/>
              </a:rPr>
              <a:t>Consider partnering up with other teams</a:t>
            </a:r>
            <a:r>
              <a:rPr lang="en-AU" sz="1000">
                <a:latin typeface="VIC"/>
              </a:rPr>
              <a:t> in your organisation to do the sessions together. This can increase collaboration and shared learning opportunities.</a:t>
            </a:r>
          </a:p>
          <a:p>
            <a:pPr marL="228600" indent="-228600">
              <a:spcAft>
                <a:spcPts val="600"/>
              </a:spcAft>
              <a:buClr>
                <a:schemeClr val="accent2"/>
              </a:buClr>
              <a:buFont typeface="Wingdings" panose="05000000000000000000" pitchFamily="2" charset="2"/>
              <a:buChar char="q"/>
            </a:pPr>
            <a:endParaRPr lang="en-AU" sz="1000">
              <a:latin typeface="VIC"/>
            </a:endParaRPr>
          </a:p>
          <a:p>
            <a:pPr marL="228600" indent="-228600">
              <a:spcAft>
                <a:spcPts val="600"/>
              </a:spcAft>
              <a:buClr>
                <a:schemeClr val="accent2"/>
              </a:buClr>
              <a:buFont typeface="Wingdings" panose="05000000000000000000" pitchFamily="2" charset="2"/>
              <a:buChar char="q"/>
            </a:pPr>
            <a:r>
              <a:rPr lang="en-AU" sz="1000" b="1">
                <a:solidFill>
                  <a:schemeClr val="accent2"/>
                </a:solidFill>
                <a:latin typeface="VIC"/>
              </a:rPr>
              <a:t>Share your learnings and team progress </a:t>
            </a:r>
            <a:r>
              <a:rPr lang="en-AU" sz="1000">
                <a:latin typeface="VIC"/>
              </a:rPr>
              <a:t>with other Team Leaders in your organisation and/or consortium. </a:t>
            </a:r>
            <a:endParaRPr lang="en-AU" sz="1000">
              <a:latin typeface="VIC" panose="00000500000000000000" pitchFamily="2" charset="0"/>
            </a:endParaRPr>
          </a:p>
        </p:txBody>
      </p:sp>
      <p:sp>
        <p:nvSpPr>
          <p:cNvPr id="50" name="Rectangle 49">
            <a:extLst>
              <a:ext uri="{FF2B5EF4-FFF2-40B4-BE49-F238E27FC236}">
                <a16:creationId xmlns:a16="http://schemas.microsoft.com/office/drawing/2014/main" id="{DBD06939-1071-4B5B-B7BD-4C42A0165685}"/>
              </a:ext>
            </a:extLst>
          </p:cNvPr>
          <p:cNvSpPr/>
          <p:nvPr/>
        </p:nvSpPr>
        <p:spPr>
          <a:xfrm>
            <a:off x="332142" y="950614"/>
            <a:ext cx="1515922" cy="954107"/>
          </a:xfrm>
          <a:prstGeom prst="rect">
            <a:avLst/>
          </a:prstGeom>
          <a:solidFill>
            <a:schemeClr val="bg1"/>
          </a:solidFill>
        </p:spPr>
        <p:txBody>
          <a:bodyPr wrap="square">
            <a:spAutoFit/>
          </a:bodyPr>
          <a:lstStyle/>
          <a:p>
            <a:pPr>
              <a:spcAft>
                <a:spcPts val="600"/>
              </a:spcAft>
            </a:pPr>
            <a:r>
              <a:rPr lang="en-AU" sz="1400" b="1">
                <a:solidFill>
                  <a:schemeClr val="accent2"/>
                </a:solidFill>
                <a:latin typeface="VIC" panose="00000500000000000000" pitchFamily="2" charset="0"/>
              </a:rPr>
              <a:t>10. Increase collaboration and learning opportunities</a:t>
            </a:r>
            <a:endParaRPr lang="en-AU" sz="1400">
              <a:solidFill>
                <a:schemeClr val="accent2"/>
              </a:solidFill>
            </a:endParaRPr>
          </a:p>
        </p:txBody>
      </p:sp>
      <p:sp>
        <p:nvSpPr>
          <p:cNvPr id="16" name="Rectangle 15">
            <a:extLst>
              <a:ext uri="{FF2B5EF4-FFF2-40B4-BE49-F238E27FC236}">
                <a16:creationId xmlns:a16="http://schemas.microsoft.com/office/drawing/2014/main" id="{6CF92D33-5A64-4E12-9035-290DCEF89B65}"/>
              </a:ext>
            </a:extLst>
          </p:cNvPr>
          <p:cNvSpPr/>
          <p:nvPr/>
        </p:nvSpPr>
        <p:spPr>
          <a:xfrm>
            <a:off x="7114591" y="0"/>
            <a:ext cx="2029409" cy="78602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AU" sz="1000"/>
          </a:p>
        </p:txBody>
      </p:sp>
      <p:pic>
        <p:nvPicPr>
          <p:cNvPr id="3" name="Picture 2">
            <a:extLst>
              <a:ext uri="{FF2B5EF4-FFF2-40B4-BE49-F238E27FC236}">
                <a16:creationId xmlns:a16="http://schemas.microsoft.com/office/drawing/2014/main" id="{BEC5049F-699A-4376-9B16-255908A714D9}"/>
              </a:ext>
            </a:extLst>
          </p:cNvPr>
          <p:cNvPicPr>
            <a:picLocks noChangeAspect="1"/>
          </p:cNvPicPr>
          <p:nvPr/>
        </p:nvPicPr>
        <p:blipFill>
          <a:blip r:embed="rId3"/>
          <a:stretch>
            <a:fillRect/>
          </a:stretch>
        </p:blipFill>
        <p:spPr>
          <a:xfrm>
            <a:off x="7142299" y="98989"/>
            <a:ext cx="1890730" cy="601200"/>
          </a:xfrm>
          <a:prstGeom prst="rect">
            <a:avLst/>
          </a:prstGeom>
        </p:spPr>
      </p:pic>
      <p:sp>
        <p:nvSpPr>
          <p:cNvPr id="2" name="Title 3">
            <a:extLst>
              <a:ext uri="{FF2B5EF4-FFF2-40B4-BE49-F238E27FC236}">
                <a16:creationId xmlns:a16="http://schemas.microsoft.com/office/drawing/2014/main" id="{D5D3F106-7384-4937-9A62-2E6B324969B2}"/>
              </a:ext>
            </a:extLst>
          </p:cNvPr>
          <p:cNvSpPr txBox="1">
            <a:spLocks/>
          </p:cNvSpPr>
          <p:nvPr/>
        </p:nvSpPr>
        <p:spPr>
          <a:xfrm>
            <a:off x="439236" y="176270"/>
            <a:ext cx="6039685" cy="608227"/>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500">
                <a:solidFill>
                  <a:srgbClr val="009CA6"/>
                </a:solidFill>
                <a:latin typeface="VIC"/>
              </a:rPr>
              <a:t>There are things you can do to enhance participants’ engagement and transfer of learning into the workplace</a:t>
            </a:r>
            <a:endParaRPr lang="en-AU" sz="1500">
              <a:solidFill>
                <a:srgbClr val="009CA6"/>
              </a:solidFill>
              <a:latin typeface="VIC" panose="00000500000000000000" pitchFamily="2" charset="0"/>
            </a:endParaRPr>
          </a:p>
        </p:txBody>
      </p:sp>
      <p:sp>
        <p:nvSpPr>
          <p:cNvPr id="4" name="TextBox 3">
            <a:extLst>
              <a:ext uri="{FF2B5EF4-FFF2-40B4-BE49-F238E27FC236}">
                <a16:creationId xmlns:a16="http://schemas.microsoft.com/office/drawing/2014/main" id="{0C1AFE0D-B243-4EC1-A801-B9EF14BB7B08}"/>
              </a:ext>
            </a:extLst>
          </p:cNvPr>
          <p:cNvSpPr txBox="1"/>
          <p:nvPr/>
        </p:nvSpPr>
        <p:spPr>
          <a:xfrm>
            <a:off x="573741" y="4670612"/>
            <a:ext cx="8130988"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solidFill>
                  <a:schemeClr val="bg1"/>
                </a:solidFill>
              </a:rPr>
              <a:t>If you've completed the tasks in these three areas, then you are ready to facilitate your team sessions.</a:t>
            </a:r>
          </a:p>
        </p:txBody>
      </p:sp>
      <p:sp>
        <p:nvSpPr>
          <p:cNvPr id="6" name="Slide Number Placeholder 5">
            <a:extLst>
              <a:ext uri="{FF2B5EF4-FFF2-40B4-BE49-F238E27FC236}">
                <a16:creationId xmlns:a16="http://schemas.microsoft.com/office/drawing/2014/main" id="{D119315F-E018-4519-9374-B60BF9344615}"/>
              </a:ext>
            </a:extLst>
          </p:cNvPr>
          <p:cNvSpPr>
            <a:spLocks noGrp="1"/>
          </p:cNvSpPr>
          <p:nvPr>
            <p:ph type="sldNum" sz="quarter" idx="12"/>
          </p:nvPr>
        </p:nvSpPr>
        <p:spPr/>
        <p:txBody>
          <a:bodyPr/>
          <a:lstStyle/>
          <a:p>
            <a:fld id="{636C11FB-B6ED-4826-AA49-B2A0CC68C0B4}" type="slidenum">
              <a:rPr lang="en-AU" smtClean="0"/>
              <a:pPr/>
              <a:t>12</a:t>
            </a:fld>
            <a:endParaRPr lang="en-AU"/>
          </a:p>
        </p:txBody>
      </p:sp>
    </p:spTree>
    <p:extLst>
      <p:ext uri="{BB962C8B-B14F-4D97-AF65-F5344CB8AC3E}">
        <p14:creationId xmlns:p14="http://schemas.microsoft.com/office/powerpoint/2010/main" val="3982403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1039365" y="2684526"/>
            <a:ext cx="7065271" cy="1488949"/>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lgn="ctr">
              <a:spcAft>
                <a:spcPts val="338"/>
              </a:spcAft>
            </a:pPr>
            <a:r>
              <a:rPr lang="en-AU" sz="4400">
                <a:solidFill>
                  <a:schemeClr val="accent1"/>
                </a:solidFill>
                <a:latin typeface="VIC"/>
              </a:rPr>
              <a:t>Evaluate what your team has learnt</a:t>
            </a:r>
            <a:endParaRPr lang="en-AU" sz="4400">
              <a:solidFill>
                <a:schemeClr val="accent1"/>
              </a:solidFill>
              <a:latin typeface="VIC" panose="00000500000000000000" pitchFamily="2" charset="0"/>
            </a:endParaRPr>
          </a:p>
        </p:txBody>
      </p:sp>
      <p:sp>
        <p:nvSpPr>
          <p:cNvPr id="2" name="Slide Number Placeholder 1">
            <a:extLst>
              <a:ext uri="{FF2B5EF4-FFF2-40B4-BE49-F238E27FC236}">
                <a16:creationId xmlns:a16="http://schemas.microsoft.com/office/drawing/2014/main" id="{F1A3D9EE-6C12-48BA-868D-F6ED61322B4E}"/>
              </a:ext>
            </a:extLst>
          </p:cNvPr>
          <p:cNvSpPr>
            <a:spLocks noGrp="1"/>
          </p:cNvSpPr>
          <p:nvPr>
            <p:ph type="sldNum" sz="quarter" idx="12"/>
          </p:nvPr>
        </p:nvSpPr>
        <p:spPr/>
        <p:txBody>
          <a:bodyPr/>
          <a:lstStyle/>
          <a:p>
            <a:fld id="{636C11FB-B6ED-4826-AA49-B2A0CC68C0B4}" type="slidenum">
              <a:rPr lang="en-AU" smtClean="0"/>
              <a:pPr/>
              <a:t>13</a:t>
            </a:fld>
            <a:endParaRPr lang="en-AU"/>
          </a:p>
        </p:txBody>
      </p:sp>
    </p:spTree>
    <p:extLst>
      <p:ext uri="{BB962C8B-B14F-4D97-AF65-F5344CB8AC3E}">
        <p14:creationId xmlns:p14="http://schemas.microsoft.com/office/powerpoint/2010/main" val="3685464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430272" y="176270"/>
            <a:ext cx="681961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marL="0" marR="0" lvl="0" indent="0" algn="l" defTabSz="457200" rtl="0" eaLnBrk="1" fontAlgn="auto" latinLnBrk="0" hangingPunct="1">
              <a:lnSpc>
                <a:spcPct val="100000"/>
              </a:lnSpc>
              <a:spcBef>
                <a:spcPts val="0"/>
              </a:spcBef>
              <a:spcAft>
                <a:spcPts val="338"/>
              </a:spcAft>
              <a:buClrTx/>
              <a:buSzTx/>
              <a:buFontTx/>
              <a:buNone/>
              <a:tabLst/>
              <a:defRPr/>
            </a:pPr>
            <a:r>
              <a:rPr kumimoji="0" lang="en-AU" sz="1500" b="1" i="0" u="none" strike="noStrike" kern="1200" cap="none" spc="0" normalizeH="0" baseline="0" noProof="0">
                <a:ln>
                  <a:noFill/>
                </a:ln>
                <a:solidFill>
                  <a:schemeClr val="accent2"/>
                </a:solidFill>
                <a:effectLst/>
                <a:uLnTx/>
                <a:uFillTx/>
                <a:latin typeface="VIC"/>
              </a:rPr>
              <a:t>And finally…prepare now to evaluate learning later</a:t>
            </a:r>
            <a:endParaRPr kumimoji="0" lang="en-AU" sz="1600" b="1" i="0" u="none" strike="noStrike" kern="1200" cap="none" spc="0" normalizeH="0" baseline="0" noProof="0">
              <a:ln>
                <a:noFill/>
              </a:ln>
              <a:solidFill>
                <a:schemeClr val="accent2"/>
              </a:solidFill>
              <a:effectLst/>
              <a:uLnTx/>
              <a:uFillTx/>
              <a:latin typeface="VIC" panose="00000500000000000000" pitchFamily="2" charset="0"/>
              <a:ea typeface="+mn-ea"/>
              <a:cs typeface="+mn-cs"/>
            </a:endParaRPr>
          </a:p>
        </p:txBody>
      </p:sp>
      <p:sp>
        <p:nvSpPr>
          <p:cNvPr id="38" name="Rectangle 37">
            <a:extLst>
              <a:ext uri="{FF2B5EF4-FFF2-40B4-BE49-F238E27FC236}">
                <a16:creationId xmlns:a16="http://schemas.microsoft.com/office/drawing/2014/main" id="{61E7F3EC-045B-46A8-93CA-52DFC6195918}"/>
              </a:ext>
            </a:extLst>
          </p:cNvPr>
          <p:cNvSpPr/>
          <p:nvPr/>
        </p:nvSpPr>
        <p:spPr>
          <a:xfrm>
            <a:off x="578355" y="1900240"/>
            <a:ext cx="7987290" cy="4262705"/>
          </a:xfrm>
          <a:prstGeom prst="rect">
            <a:avLst/>
          </a:prstGeom>
          <a:ln>
            <a:solidFill>
              <a:schemeClr val="accent2"/>
            </a:solidFill>
          </a:ln>
        </p:spPr>
        <p:txBody>
          <a:bodyPr wrap="square" lIns="91440" tIns="45720" rIns="91440" bIns="45720" anchor="t">
            <a:spAutoFit/>
          </a:bodyPr>
          <a:lstStyle/>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r>
              <a:rPr kumimoji="0" lang="en-AU" sz="1200" b="1" i="0" u="none" strike="noStrike" kern="1200" cap="none" spc="0" normalizeH="0" baseline="0" noProof="0" dirty="0">
                <a:ln>
                  <a:noFill/>
                </a:ln>
                <a:solidFill>
                  <a:schemeClr val="accent2"/>
                </a:solidFill>
                <a:effectLst/>
                <a:uLnTx/>
                <a:uFillTx/>
                <a:latin typeface="VIC Light"/>
                <a:ea typeface="+mn-ea"/>
                <a:cs typeface="+mn-cs"/>
              </a:rPr>
              <a:t>Measure behavioural change </a:t>
            </a:r>
            <a:r>
              <a:rPr kumimoji="0" lang="en-AU" sz="1200" b="0" i="0" u="none" strike="noStrike" kern="1200" cap="none" spc="0" normalizeH="0" baseline="0" noProof="0" dirty="0">
                <a:ln>
                  <a:noFill/>
                </a:ln>
                <a:solidFill>
                  <a:prstClr val="black"/>
                </a:solidFill>
                <a:effectLst/>
                <a:uLnTx/>
                <a:uFillTx/>
                <a:latin typeface="VIC Light"/>
                <a:ea typeface="+mn-ea"/>
                <a:cs typeface="+mn-cs"/>
              </a:rPr>
              <a:t>to see whether learning about family violence information sharing is sustained and implemented. You could do this through:</a:t>
            </a:r>
          </a:p>
          <a:p>
            <a:pPr marL="628650" lvl="1" indent="-171450">
              <a:spcAft>
                <a:spcPts val="600"/>
              </a:spcAft>
              <a:buClr>
                <a:srgbClr val="87189D"/>
              </a:buClr>
              <a:buFont typeface="Wingdings" panose="05000000000000000000" pitchFamily="2" charset="2"/>
              <a:buChar char="q"/>
              <a:defRPr/>
            </a:pPr>
            <a:r>
              <a:rPr kumimoji="0" lang="en-AU" sz="1200" b="0" i="0" u="none" strike="noStrike" kern="1200" cap="none" spc="0" normalizeH="0" baseline="0" noProof="0" dirty="0">
                <a:ln>
                  <a:noFill/>
                </a:ln>
                <a:effectLst/>
                <a:uLnTx/>
                <a:uFillTx/>
                <a:latin typeface="VIC Light"/>
                <a:ea typeface="+mn-ea"/>
                <a:cs typeface="+mn-cs"/>
              </a:rPr>
              <a:t>Running a </a:t>
            </a:r>
            <a:r>
              <a:rPr kumimoji="0" lang="en-AU" sz="1200" b="1" i="0" u="none" strike="noStrike" kern="1200" cap="none" spc="0" normalizeH="0" baseline="0" noProof="0" dirty="0">
                <a:ln>
                  <a:noFill/>
                </a:ln>
                <a:solidFill>
                  <a:schemeClr val="accent3"/>
                </a:solidFill>
                <a:effectLst/>
                <a:uLnTx/>
                <a:uFillTx/>
                <a:latin typeface="VIC Light"/>
                <a:ea typeface="+mn-ea"/>
                <a:cs typeface="+mn-cs"/>
              </a:rPr>
              <a:t>staff survey</a:t>
            </a:r>
            <a:r>
              <a:rPr lang="en-AU" sz="1200" dirty="0">
                <a:latin typeface="VIC Light"/>
              </a:rPr>
              <a:t>. </a:t>
            </a:r>
          </a:p>
          <a:p>
            <a:pPr marL="628650" lvl="1" indent="-171450">
              <a:spcAft>
                <a:spcPts val="600"/>
              </a:spcAft>
              <a:buClr>
                <a:srgbClr val="87189D"/>
              </a:buClr>
              <a:buFont typeface="Wingdings" panose="05000000000000000000" pitchFamily="2" charset="2"/>
              <a:buChar char="q"/>
              <a:defRPr/>
            </a:pPr>
            <a:endParaRPr lang="en-AU" sz="1200" dirty="0">
              <a:latin typeface="VIC Light"/>
            </a:endParaRPr>
          </a:p>
          <a:p>
            <a:pPr marL="628650" lvl="1" indent="-171450">
              <a:spcAft>
                <a:spcPts val="600"/>
              </a:spcAft>
              <a:buClr>
                <a:srgbClr val="87189D"/>
              </a:buClr>
              <a:buFont typeface="Wingdings" panose="05000000000000000000" pitchFamily="2" charset="2"/>
              <a:buChar char="q"/>
              <a:defRPr/>
            </a:pPr>
            <a:endParaRPr lang="en-AU" sz="1200" dirty="0">
              <a:latin typeface="VIC Light"/>
            </a:endParaRPr>
          </a:p>
          <a:p>
            <a:pPr marL="628650" lvl="1" indent="-171450">
              <a:spcAft>
                <a:spcPts val="600"/>
              </a:spcAft>
              <a:buClr>
                <a:srgbClr val="87189D"/>
              </a:buClr>
              <a:buFont typeface="Wingdings" panose="05000000000000000000" pitchFamily="2" charset="2"/>
              <a:buChar char="q"/>
              <a:defRPr/>
            </a:pPr>
            <a:r>
              <a:rPr kumimoji="0" lang="en-AU" sz="1200" b="0" i="0" u="none" strike="noStrike" kern="1200" cap="none" spc="0" normalizeH="0" baseline="0" noProof="0" dirty="0">
                <a:ln>
                  <a:noFill/>
                </a:ln>
                <a:effectLst/>
                <a:uLnTx/>
                <a:uFillTx/>
                <a:latin typeface="VIC Light"/>
                <a:ea typeface="+mn-ea"/>
                <a:cs typeface="+mn-cs"/>
              </a:rPr>
              <a:t>Checking the number of family violence information sharing requests </a:t>
            </a:r>
            <a:r>
              <a:rPr kumimoji="0" lang="en-AU" sz="1200" b="1" i="0" u="none" strike="noStrike" kern="1200" cap="none" spc="0" normalizeH="0" baseline="0" noProof="0" dirty="0">
                <a:ln>
                  <a:noFill/>
                </a:ln>
                <a:solidFill>
                  <a:schemeClr val="accent3"/>
                </a:solidFill>
                <a:effectLst/>
                <a:uLnTx/>
                <a:uFillTx/>
                <a:latin typeface="VIC Light"/>
                <a:ea typeface="+mn-ea"/>
                <a:cs typeface="+mn-cs"/>
              </a:rPr>
              <a:t>responded to </a:t>
            </a:r>
            <a:r>
              <a:rPr kumimoji="0" lang="en-AU" sz="1200" b="0" i="0" u="none" strike="noStrike" kern="1200" cap="none" spc="0" normalizeH="0" baseline="0" noProof="0" dirty="0">
                <a:ln>
                  <a:noFill/>
                </a:ln>
                <a:effectLst/>
                <a:uLnTx/>
                <a:uFillTx/>
                <a:latin typeface="VIC Light"/>
                <a:ea typeface="+mn-ea"/>
                <a:cs typeface="+mn-cs"/>
              </a:rPr>
              <a:t>over time</a:t>
            </a:r>
            <a:r>
              <a:rPr lang="en-AU" sz="1200" dirty="0">
                <a:latin typeface="VIC Light"/>
              </a:rPr>
              <a:t>, if your organisation collects these data*.</a:t>
            </a:r>
            <a:endParaRPr lang="en-AU" sz="1200" b="0" i="0" u="none" strike="noStrike" kern="1200" cap="none" spc="0" normalizeH="0" baseline="0" noProof="0" dirty="0">
              <a:ln>
                <a:noFill/>
              </a:ln>
              <a:effectLst/>
              <a:uLnTx/>
              <a:uFillTx/>
              <a:latin typeface="VIC Light"/>
            </a:endParaRPr>
          </a:p>
          <a:p>
            <a:pPr marL="628650" lvl="1" indent="-171450">
              <a:spcAft>
                <a:spcPts val="600"/>
              </a:spcAft>
              <a:buClr>
                <a:srgbClr val="87189D"/>
              </a:buClr>
              <a:buFont typeface="Wingdings" panose="05000000000000000000" pitchFamily="2" charset="2"/>
              <a:buChar char="q"/>
              <a:defRPr/>
            </a:pPr>
            <a:r>
              <a:rPr lang="en-AU" sz="1200" dirty="0">
                <a:latin typeface="VIC Light"/>
              </a:rPr>
              <a:t>Checking the number of family violence information sharing requests </a:t>
            </a:r>
            <a:r>
              <a:rPr lang="en-AU" sz="1200" b="1" dirty="0">
                <a:solidFill>
                  <a:schemeClr val="accent3"/>
                </a:solidFill>
                <a:latin typeface="VIC Light"/>
              </a:rPr>
              <a:t>made </a:t>
            </a:r>
            <a:r>
              <a:rPr lang="en-AU" sz="1200" dirty="0">
                <a:latin typeface="VIC Light"/>
              </a:rPr>
              <a:t>over time, if your organisation collects these data*.</a:t>
            </a:r>
          </a:p>
          <a:p>
            <a:pPr marL="628650" lvl="1" indent="-171450">
              <a:spcAft>
                <a:spcPts val="600"/>
              </a:spcAft>
              <a:buClr>
                <a:srgbClr val="87189D"/>
              </a:buClr>
              <a:buFont typeface="Wingdings" panose="05000000000000000000" pitchFamily="2" charset="2"/>
              <a:buChar char="q"/>
              <a:defRPr/>
            </a:pPr>
            <a:r>
              <a:rPr kumimoji="0" lang="en-AU" sz="1200" b="0" i="0" u="none" strike="noStrike" kern="1200" cap="none" spc="0" normalizeH="0" baseline="0" noProof="0" dirty="0">
                <a:ln>
                  <a:noFill/>
                </a:ln>
                <a:effectLst/>
                <a:uLnTx/>
                <a:uFillTx/>
                <a:latin typeface="VIC Light"/>
                <a:ea typeface="+mn-ea"/>
                <a:cs typeface="+mn-cs"/>
              </a:rPr>
              <a:t>Checking </a:t>
            </a:r>
            <a:r>
              <a:rPr kumimoji="0" lang="en-AU" sz="1200" b="1" i="0" u="none" strike="noStrike" kern="1200" cap="none" spc="0" normalizeH="0" baseline="0" noProof="0" dirty="0">
                <a:ln>
                  <a:noFill/>
                </a:ln>
                <a:solidFill>
                  <a:schemeClr val="accent3"/>
                </a:solidFill>
                <a:effectLst/>
                <a:uLnTx/>
                <a:uFillTx/>
                <a:latin typeface="VIC Light"/>
                <a:ea typeface="+mn-ea"/>
                <a:cs typeface="+mn-cs"/>
              </a:rPr>
              <a:t>other information captured</a:t>
            </a:r>
            <a:r>
              <a:rPr kumimoji="0" lang="en-AU" sz="1200" b="0" i="0" u="none" strike="noStrike" kern="1200" cap="none" spc="0" normalizeH="0" baseline="0" noProof="0" dirty="0">
                <a:ln>
                  <a:noFill/>
                </a:ln>
                <a:effectLst/>
                <a:uLnTx/>
                <a:uFillTx/>
                <a:latin typeface="VIC Light"/>
                <a:ea typeface="+mn-ea"/>
                <a:cs typeface="+mn-cs"/>
              </a:rPr>
              <a:t> as part of record keeping about family violence information sharing.</a:t>
            </a:r>
            <a:endParaRPr lang="en-AU" sz="1200" b="0" i="0" u="none" strike="noStrike" kern="1200" cap="none" spc="0" normalizeH="0" baseline="0" noProof="0" dirty="0">
              <a:ln>
                <a:noFill/>
              </a:ln>
              <a:effectLst/>
              <a:uLnTx/>
              <a:uFillTx/>
              <a:latin typeface="VIC Light"/>
            </a:endParaRPr>
          </a:p>
          <a:p>
            <a:pPr marL="628650" lvl="1" indent="-171450">
              <a:spcAft>
                <a:spcPts val="600"/>
              </a:spcAft>
              <a:buClr>
                <a:srgbClr val="87189D"/>
              </a:buClr>
              <a:buFont typeface="Wingdings" panose="05000000000000000000" pitchFamily="2" charset="2"/>
              <a:buChar char="q"/>
              <a:defRPr/>
            </a:pPr>
            <a:r>
              <a:rPr lang="en-AU" sz="1200" dirty="0">
                <a:latin typeface="VIC Light"/>
              </a:rPr>
              <a:t>Ask your staff how they are going with family violence information sharing as part of </a:t>
            </a:r>
            <a:r>
              <a:rPr lang="en-AU" sz="1200" b="1" dirty="0">
                <a:solidFill>
                  <a:schemeClr val="accent3"/>
                </a:solidFill>
                <a:latin typeface="VIC Light"/>
              </a:rPr>
              <a:t>team meetings and reflective practice</a:t>
            </a:r>
            <a:r>
              <a:rPr lang="en-AU" sz="1200" dirty="0">
                <a:latin typeface="VIC Light"/>
              </a:rPr>
              <a:t>. </a:t>
            </a:r>
            <a:endParaRPr lang="en-AU" sz="1200" b="0" i="0" u="none" strike="noStrike" kern="1200" cap="none" spc="0" normalizeH="0" baseline="0" noProof="0" dirty="0">
              <a:ln>
                <a:noFill/>
              </a:ln>
              <a:effectLst/>
              <a:uLnTx/>
              <a:uFillTx/>
              <a:latin typeface="VIC Light"/>
            </a:endParaRPr>
          </a:p>
          <a:p>
            <a:pPr lvl="1">
              <a:spcAft>
                <a:spcPts val="600"/>
              </a:spcAft>
              <a:buClr>
                <a:srgbClr val="87189D"/>
              </a:buClr>
              <a:defRPr/>
            </a:pPr>
            <a:endParaRPr lang="en-AU" sz="1200" b="1" dirty="0">
              <a:solidFill>
                <a:schemeClr val="accent3"/>
              </a:solidFill>
              <a:latin typeface="VIC Light"/>
            </a:endParaRPr>
          </a:p>
          <a:p>
            <a:pPr lvl="1">
              <a:spcAft>
                <a:spcPts val="600"/>
              </a:spcAft>
              <a:defRPr/>
            </a:pPr>
            <a:endParaRPr lang="en-AU" sz="1200" dirty="0">
              <a:latin typeface="VIC Light"/>
            </a:endParaRPr>
          </a:p>
          <a:p>
            <a:pPr lvl="1">
              <a:spcAft>
                <a:spcPts val="600"/>
              </a:spcAft>
              <a:defRPr/>
            </a:pPr>
            <a:endParaRPr lang="en-AU" sz="1200" dirty="0">
              <a:latin typeface="VIC Light"/>
            </a:endParaRPr>
          </a:p>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r>
              <a:rPr kumimoji="0" lang="en-AU" sz="1200" b="0" i="0" u="none" strike="noStrike" kern="1200" cap="none" spc="0" normalizeH="0" baseline="0" noProof="0" dirty="0">
                <a:ln>
                  <a:noFill/>
                </a:ln>
                <a:solidFill>
                  <a:prstClr val="black"/>
                </a:solidFill>
                <a:effectLst/>
                <a:uLnTx/>
                <a:uFillTx/>
                <a:latin typeface="VIC Light"/>
                <a:ea typeface="+mn-ea"/>
                <a:cs typeface="+mn-cs"/>
              </a:rPr>
              <a:t>Where </a:t>
            </a:r>
            <a:r>
              <a:rPr lang="en-AU" sz="1200" dirty="0">
                <a:solidFill>
                  <a:prstClr val="black"/>
                </a:solidFill>
                <a:latin typeface="VIC Light"/>
              </a:rPr>
              <a:t>you believe</a:t>
            </a:r>
            <a:r>
              <a:rPr kumimoji="0" lang="en-AU" sz="1200" b="0" i="0" u="none" strike="noStrike" kern="1200" cap="none" spc="0" normalizeH="0" baseline="0" noProof="0" dirty="0">
                <a:ln>
                  <a:noFill/>
                </a:ln>
                <a:solidFill>
                  <a:prstClr val="black"/>
                </a:solidFill>
                <a:effectLst/>
                <a:uLnTx/>
                <a:uFillTx/>
                <a:latin typeface="VIC Light"/>
                <a:ea typeface="+mn-ea"/>
                <a:cs typeface="+mn-cs"/>
              </a:rPr>
              <a:t> there are gaps in learning (based on the measures above or through conversations with your team), you might want to </a:t>
            </a:r>
            <a:r>
              <a:rPr lang="en-AU" sz="1200" b="1" dirty="0">
                <a:solidFill>
                  <a:schemeClr val="accent2"/>
                </a:solidFill>
                <a:latin typeface="VIC Light"/>
              </a:rPr>
              <a:t>run mini </a:t>
            </a:r>
            <a:r>
              <a:rPr kumimoji="0" lang="en-AU" sz="1200" b="1" i="0" u="none" strike="noStrike" kern="1200" cap="none" spc="0" normalizeH="0" baseline="0" noProof="0" dirty="0">
                <a:ln>
                  <a:noFill/>
                </a:ln>
                <a:solidFill>
                  <a:schemeClr val="accent2"/>
                </a:solidFill>
                <a:effectLst/>
                <a:uLnTx/>
                <a:uFillTx/>
                <a:latin typeface="VIC Light"/>
                <a:ea typeface="+mn-ea"/>
                <a:cs typeface="+mn-cs"/>
              </a:rPr>
              <a:t>refresher workshops to address those gaps</a:t>
            </a:r>
            <a:r>
              <a:rPr kumimoji="0" lang="en-AU" sz="1200" b="1" i="0" u="none" strike="noStrike" kern="1200" cap="none" spc="0" normalizeH="0" baseline="0" noProof="0" dirty="0">
                <a:ln>
                  <a:noFill/>
                </a:ln>
                <a:solidFill>
                  <a:srgbClr val="0072CE"/>
                </a:solidFill>
                <a:effectLst/>
                <a:uLnTx/>
                <a:uFillTx/>
                <a:latin typeface="VIC Light"/>
                <a:ea typeface="+mn-ea"/>
                <a:cs typeface="+mn-cs"/>
              </a:rPr>
              <a:t>.</a:t>
            </a:r>
          </a:p>
        </p:txBody>
      </p:sp>
      <p:sp>
        <p:nvSpPr>
          <p:cNvPr id="8" name="Rectangle: Rounded Corners 7">
            <a:extLst>
              <a:ext uri="{FF2B5EF4-FFF2-40B4-BE49-F238E27FC236}">
                <a16:creationId xmlns:a16="http://schemas.microsoft.com/office/drawing/2014/main" id="{55C5E95F-15A0-4A19-94EC-0BC2B3D65398}"/>
              </a:ext>
            </a:extLst>
          </p:cNvPr>
          <p:cNvSpPr/>
          <p:nvPr/>
        </p:nvSpPr>
        <p:spPr>
          <a:xfrm>
            <a:off x="1288102" y="2597913"/>
            <a:ext cx="5961784" cy="490496"/>
          </a:xfrm>
          <a:prstGeom prst="round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lIns="0" rIns="21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1">
              <a:spcAft>
                <a:spcPts val="600"/>
              </a:spcAft>
              <a:buClr>
                <a:srgbClr val="87189D"/>
              </a:buClr>
              <a:defRPr/>
            </a:pPr>
            <a:r>
              <a:rPr lang="en-AU" sz="900" b="1">
                <a:solidFill>
                  <a:schemeClr val="accent3"/>
                </a:solidFill>
              </a:rPr>
              <a:t>Tip: </a:t>
            </a:r>
            <a:r>
              <a:rPr lang="en-AU" sz="900">
                <a:solidFill>
                  <a:schemeClr val="tx1"/>
                </a:solidFill>
              </a:rPr>
              <a:t>You should get a baseline by running this before you start the sessions, then again 3 months later for short term, 6 months for mid-term, and 12 months for longer term tracking.</a:t>
            </a:r>
          </a:p>
        </p:txBody>
      </p:sp>
      <p:sp>
        <p:nvSpPr>
          <p:cNvPr id="9" name="Oval 8">
            <a:extLst>
              <a:ext uri="{FF2B5EF4-FFF2-40B4-BE49-F238E27FC236}">
                <a16:creationId xmlns:a16="http://schemas.microsoft.com/office/drawing/2014/main" id="{FE89BA69-3BD9-486F-A840-44C7EBD3A91E}"/>
              </a:ext>
            </a:extLst>
          </p:cNvPr>
          <p:cNvSpPr/>
          <p:nvPr/>
        </p:nvSpPr>
        <p:spPr>
          <a:xfrm>
            <a:off x="6953489" y="2543563"/>
            <a:ext cx="358590" cy="340661"/>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l"/>
            <a:endParaRPr lang="en-US" sz="1000">
              <a:solidFill>
                <a:srgbClr val="87189D"/>
              </a:solidFill>
            </a:endParaRPr>
          </a:p>
        </p:txBody>
      </p:sp>
      <p:pic>
        <p:nvPicPr>
          <p:cNvPr id="10" name="Graphic 10" descr="Lightbulb">
            <a:extLst>
              <a:ext uri="{FF2B5EF4-FFF2-40B4-BE49-F238E27FC236}">
                <a16:creationId xmlns:a16="http://schemas.microsoft.com/office/drawing/2014/main" id="{23B16762-CD74-426A-A78D-830C21A41F26}"/>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6980944" y="2571019"/>
            <a:ext cx="295836" cy="268943"/>
          </a:xfrm>
          <a:prstGeom prst="rect">
            <a:avLst/>
          </a:prstGeom>
        </p:spPr>
      </p:pic>
      <p:sp>
        <p:nvSpPr>
          <p:cNvPr id="11" name="Rectangle: Rounded Corners 10">
            <a:extLst>
              <a:ext uri="{FF2B5EF4-FFF2-40B4-BE49-F238E27FC236}">
                <a16:creationId xmlns:a16="http://schemas.microsoft.com/office/drawing/2014/main" id="{DE84FCA5-0FA2-4EF6-B362-086167F849AB}"/>
              </a:ext>
            </a:extLst>
          </p:cNvPr>
          <p:cNvSpPr/>
          <p:nvPr/>
        </p:nvSpPr>
        <p:spPr>
          <a:xfrm>
            <a:off x="1303790" y="4991096"/>
            <a:ext cx="5961784" cy="490496"/>
          </a:xfrm>
          <a:prstGeom prst="round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lIns="0" rIns="21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1">
              <a:spcAft>
                <a:spcPts val="600"/>
              </a:spcAft>
              <a:buClr>
                <a:srgbClr val="87189D"/>
              </a:buClr>
              <a:defRPr/>
            </a:pPr>
            <a:r>
              <a:rPr lang="en-AU" sz="900" b="1">
                <a:solidFill>
                  <a:schemeClr val="accent3"/>
                </a:solidFill>
              </a:rPr>
              <a:t>Tip:</a:t>
            </a:r>
            <a:r>
              <a:rPr lang="en-AU" sz="900"/>
              <a:t> </a:t>
            </a:r>
            <a:r>
              <a:rPr lang="en-AU" sz="900">
                <a:solidFill>
                  <a:schemeClr val="tx1"/>
                </a:solidFill>
              </a:rPr>
              <a:t>Doing more than one of the above will give you a better picture of how staff are tracking</a:t>
            </a:r>
            <a:r>
              <a:rPr lang="en-AU" sz="900"/>
              <a:t>.</a:t>
            </a:r>
          </a:p>
        </p:txBody>
      </p:sp>
      <p:sp>
        <p:nvSpPr>
          <p:cNvPr id="12" name="Oval 11">
            <a:extLst>
              <a:ext uri="{FF2B5EF4-FFF2-40B4-BE49-F238E27FC236}">
                <a16:creationId xmlns:a16="http://schemas.microsoft.com/office/drawing/2014/main" id="{57F801D9-8FB6-4A07-833D-C4FE002FF1CD}"/>
              </a:ext>
            </a:extLst>
          </p:cNvPr>
          <p:cNvSpPr/>
          <p:nvPr/>
        </p:nvSpPr>
        <p:spPr>
          <a:xfrm>
            <a:off x="6942283" y="4786268"/>
            <a:ext cx="358590" cy="340661"/>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l"/>
            <a:endParaRPr lang="en-US" sz="1000">
              <a:solidFill>
                <a:srgbClr val="87189D"/>
              </a:solidFill>
            </a:endParaRPr>
          </a:p>
        </p:txBody>
      </p:sp>
      <p:pic>
        <p:nvPicPr>
          <p:cNvPr id="13" name="Graphic 10" descr="Lightbulb">
            <a:extLst>
              <a:ext uri="{FF2B5EF4-FFF2-40B4-BE49-F238E27FC236}">
                <a16:creationId xmlns:a16="http://schemas.microsoft.com/office/drawing/2014/main" id="{AB732614-13B9-4DB6-8A6B-BDD0C3BCDB9F}"/>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6969738" y="4822126"/>
            <a:ext cx="295836" cy="268943"/>
          </a:xfrm>
          <a:prstGeom prst="rect">
            <a:avLst/>
          </a:prstGeom>
        </p:spPr>
      </p:pic>
      <p:sp>
        <p:nvSpPr>
          <p:cNvPr id="14" name="Rectangle 13">
            <a:extLst>
              <a:ext uri="{FF2B5EF4-FFF2-40B4-BE49-F238E27FC236}">
                <a16:creationId xmlns:a16="http://schemas.microsoft.com/office/drawing/2014/main" id="{1162F611-CC19-405A-8CAE-FEEF316EEC5B}"/>
              </a:ext>
            </a:extLst>
          </p:cNvPr>
          <p:cNvSpPr/>
          <p:nvPr/>
        </p:nvSpPr>
        <p:spPr>
          <a:xfrm>
            <a:off x="578355" y="1012237"/>
            <a:ext cx="7987290" cy="646331"/>
          </a:xfrm>
          <a:prstGeom prst="rect">
            <a:avLst/>
          </a:prstGeom>
        </p:spPr>
        <p:txBody>
          <a:bodyPr wrap="square" lIns="91440" tIns="45720" rIns="91440" bIns="45720" anchor="t">
            <a:spAutoFit/>
          </a:bodyPr>
          <a:lstStyle/>
          <a:p>
            <a:pPr>
              <a:spcAft>
                <a:spcPts val="600"/>
              </a:spcAft>
              <a:buClr>
                <a:schemeClr val="accent3"/>
              </a:buClr>
            </a:pPr>
            <a:r>
              <a:rPr lang="en-AU" sz="1200" dirty="0">
                <a:latin typeface="VIC" panose="00000500000000000000" pitchFamily="2" charset="0"/>
              </a:rPr>
              <a:t>Given the importance of this learning and all the effort you and your team will put into these sessions, it’s a great idea to see whether your team’s practice is changing over time and where you might need to focus more effort in the future. We’ve provided some ideas below for how you can do this.</a:t>
            </a:r>
          </a:p>
        </p:txBody>
      </p:sp>
      <p:sp>
        <p:nvSpPr>
          <p:cNvPr id="2" name="Rectangle 1">
            <a:extLst>
              <a:ext uri="{FF2B5EF4-FFF2-40B4-BE49-F238E27FC236}">
                <a16:creationId xmlns:a16="http://schemas.microsoft.com/office/drawing/2014/main" id="{E74DFE8D-E5FE-4416-BD11-D9F37FF2F104}"/>
              </a:ext>
            </a:extLst>
          </p:cNvPr>
          <p:cNvSpPr/>
          <p:nvPr/>
        </p:nvSpPr>
        <p:spPr>
          <a:xfrm>
            <a:off x="578355" y="6181995"/>
            <a:ext cx="7987290" cy="268943"/>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AU" sz="1000" dirty="0">
                <a:solidFill>
                  <a:schemeClr val="tx1"/>
                </a:solidFill>
              </a:rPr>
              <a:t>* There is currently no legislative requirement to collect these data. </a:t>
            </a:r>
          </a:p>
        </p:txBody>
      </p:sp>
      <p:sp>
        <p:nvSpPr>
          <p:cNvPr id="3" name="Slide Number Placeholder 2">
            <a:extLst>
              <a:ext uri="{FF2B5EF4-FFF2-40B4-BE49-F238E27FC236}">
                <a16:creationId xmlns:a16="http://schemas.microsoft.com/office/drawing/2014/main" id="{88DEC69A-4325-443C-AA0F-59C42721FF43}"/>
              </a:ext>
            </a:extLst>
          </p:cNvPr>
          <p:cNvSpPr>
            <a:spLocks noGrp="1"/>
          </p:cNvSpPr>
          <p:nvPr>
            <p:ph type="sldNum" sz="quarter" idx="12"/>
          </p:nvPr>
        </p:nvSpPr>
        <p:spPr/>
        <p:txBody>
          <a:bodyPr/>
          <a:lstStyle/>
          <a:p>
            <a:fld id="{636C11FB-B6ED-4826-AA49-B2A0CC68C0B4}" type="slidenum">
              <a:rPr lang="en-AU" smtClean="0"/>
              <a:pPr/>
              <a:t>14</a:t>
            </a:fld>
            <a:endParaRPr lang="en-AU"/>
          </a:p>
        </p:txBody>
      </p:sp>
    </p:spTree>
    <p:extLst>
      <p:ext uri="{BB962C8B-B14F-4D97-AF65-F5344CB8AC3E}">
        <p14:creationId xmlns:p14="http://schemas.microsoft.com/office/powerpoint/2010/main" val="3142146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430272" y="176270"/>
            <a:ext cx="681961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600">
                <a:solidFill>
                  <a:schemeClr val="accent1"/>
                </a:solidFill>
                <a:latin typeface="VIC"/>
              </a:rPr>
              <a:t>Objectives of family violence information sharing</a:t>
            </a:r>
          </a:p>
        </p:txBody>
      </p:sp>
      <p:sp>
        <p:nvSpPr>
          <p:cNvPr id="12" name="Rectangle 11">
            <a:extLst>
              <a:ext uri="{FF2B5EF4-FFF2-40B4-BE49-F238E27FC236}">
                <a16:creationId xmlns:a16="http://schemas.microsoft.com/office/drawing/2014/main" id="{28D00D6F-3C14-4607-B4E5-A36972D91E5C}"/>
              </a:ext>
            </a:extLst>
          </p:cNvPr>
          <p:cNvSpPr/>
          <p:nvPr/>
        </p:nvSpPr>
        <p:spPr>
          <a:xfrm>
            <a:off x="430272" y="1200150"/>
            <a:ext cx="7780855" cy="3108543"/>
          </a:xfrm>
          <a:prstGeom prst="rect">
            <a:avLst/>
          </a:prstGeom>
        </p:spPr>
        <p:txBody>
          <a:bodyPr wrap="square" lIns="91440" tIns="45720" rIns="91440" bIns="45720" anchor="t">
            <a:spAutoFit/>
          </a:bodyPr>
          <a:lstStyle/>
          <a:p>
            <a:r>
              <a:rPr lang="en-AU" sz="1400" dirty="0"/>
              <a:t>The Family Violence Information Sharing Scheme exists to enable better assessment and management of family violence risk to victim survivors, both adult and children.</a:t>
            </a:r>
          </a:p>
          <a:p>
            <a:endParaRPr lang="en-AU" sz="1400" dirty="0"/>
          </a:p>
          <a:p>
            <a:r>
              <a:rPr lang="en-AU" sz="1400" dirty="0"/>
              <a:t>We all have a role to play in ensuring this scheme is a success. </a:t>
            </a:r>
          </a:p>
          <a:p>
            <a:endParaRPr lang="en-AU" sz="1400" dirty="0"/>
          </a:p>
          <a:p>
            <a:r>
              <a:rPr lang="en-AU" sz="1400" dirty="0"/>
              <a:t>By sharing the right information across authorised organisations, we can appropriately identify, assess and manage family violence risk. </a:t>
            </a:r>
          </a:p>
          <a:p>
            <a:endParaRPr lang="en-AU" sz="1400" dirty="0"/>
          </a:p>
          <a:p>
            <a:r>
              <a:rPr lang="en-AU" sz="1400" dirty="0"/>
              <a:t>As a team leader, the content developed here is to support you in understanding and applying the  Family Violence Information Sharing Scheme to your work practices, and to help your team apply it. </a:t>
            </a:r>
          </a:p>
          <a:p>
            <a:endParaRPr lang="en-AU" sz="1400" dirty="0"/>
          </a:p>
          <a:p>
            <a:r>
              <a:rPr lang="en-AU" sz="1400" dirty="0"/>
              <a:t>Doing this ensures you continue to support the safety and wellbeing of your clients and their family members</a:t>
            </a:r>
            <a:r>
              <a:rPr lang="en-AU" sz="1600" dirty="0"/>
              <a:t>. </a:t>
            </a:r>
          </a:p>
          <a:p>
            <a:pPr marL="228600" indent="-228600">
              <a:spcAft>
                <a:spcPts val="600"/>
              </a:spcAft>
              <a:buFont typeface="+mj-lt"/>
              <a:buAutoNum type="arabicPeriod"/>
            </a:pPr>
            <a:endParaRPr lang="en-AU" sz="1200" b="1" dirty="0">
              <a:solidFill>
                <a:schemeClr val="accent3"/>
              </a:solidFill>
              <a:latin typeface="VIC" panose="00000500000000000000" pitchFamily="2" charset="0"/>
            </a:endParaRPr>
          </a:p>
        </p:txBody>
      </p:sp>
      <p:sp>
        <p:nvSpPr>
          <p:cNvPr id="2" name="Slide Number Placeholder 1">
            <a:extLst>
              <a:ext uri="{FF2B5EF4-FFF2-40B4-BE49-F238E27FC236}">
                <a16:creationId xmlns:a16="http://schemas.microsoft.com/office/drawing/2014/main" id="{15CAC065-D5E4-484F-A88C-04AD4B648D3A}"/>
              </a:ext>
            </a:extLst>
          </p:cNvPr>
          <p:cNvSpPr>
            <a:spLocks noGrp="1"/>
          </p:cNvSpPr>
          <p:nvPr>
            <p:ph type="sldNum" sz="quarter" idx="12"/>
          </p:nvPr>
        </p:nvSpPr>
        <p:spPr/>
        <p:txBody>
          <a:bodyPr/>
          <a:lstStyle/>
          <a:p>
            <a:fld id="{636C11FB-B6ED-4826-AA49-B2A0CC68C0B4}" type="slidenum">
              <a:rPr lang="en-AU" smtClean="0"/>
              <a:pPr/>
              <a:t>2</a:t>
            </a:fld>
            <a:endParaRPr lang="en-AU"/>
          </a:p>
        </p:txBody>
      </p:sp>
    </p:spTree>
    <p:extLst>
      <p:ext uri="{BB962C8B-B14F-4D97-AF65-F5344CB8AC3E}">
        <p14:creationId xmlns:p14="http://schemas.microsoft.com/office/powerpoint/2010/main" val="3107228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1039365" y="2684526"/>
            <a:ext cx="7065271" cy="1488949"/>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lgn="ctr">
              <a:spcAft>
                <a:spcPts val="338"/>
              </a:spcAft>
            </a:pPr>
            <a:r>
              <a:rPr lang="en-AU" sz="4400">
                <a:solidFill>
                  <a:schemeClr val="accent1"/>
                </a:solidFill>
                <a:latin typeface="VIC"/>
              </a:rPr>
              <a:t>Setting up </a:t>
            </a:r>
            <a:endParaRPr lang="en-AU" sz="4400">
              <a:solidFill>
                <a:schemeClr val="accent1"/>
              </a:solidFill>
              <a:latin typeface="VIC" panose="00000500000000000000" pitchFamily="2" charset="0"/>
            </a:endParaRPr>
          </a:p>
          <a:p>
            <a:pPr algn="ctr">
              <a:spcAft>
                <a:spcPts val="338"/>
              </a:spcAft>
            </a:pPr>
            <a:r>
              <a:rPr lang="en-AU" sz="4400">
                <a:solidFill>
                  <a:schemeClr val="accent1"/>
                </a:solidFill>
                <a:latin typeface="VIC"/>
              </a:rPr>
              <a:t>successful sessions</a:t>
            </a:r>
            <a:endParaRPr lang="en-AU" sz="4400">
              <a:solidFill>
                <a:schemeClr val="accent1"/>
              </a:solidFill>
              <a:latin typeface="VIC" panose="00000500000000000000" pitchFamily="2" charset="0"/>
            </a:endParaRPr>
          </a:p>
        </p:txBody>
      </p:sp>
      <p:sp>
        <p:nvSpPr>
          <p:cNvPr id="2" name="Slide Number Placeholder 1">
            <a:extLst>
              <a:ext uri="{FF2B5EF4-FFF2-40B4-BE49-F238E27FC236}">
                <a16:creationId xmlns:a16="http://schemas.microsoft.com/office/drawing/2014/main" id="{7407D344-9D23-4AD3-BFCF-BE72A0901315}"/>
              </a:ext>
            </a:extLst>
          </p:cNvPr>
          <p:cNvSpPr>
            <a:spLocks noGrp="1"/>
          </p:cNvSpPr>
          <p:nvPr>
            <p:ph type="sldNum" sz="quarter" idx="12"/>
          </p:nvPr>
        </p:nvSpPr>
        <p:spPr/>
        <p:txBody>
          <a:bodyPr/>
          <a:lstStyle/>
          <a:p>
            <a:fld id="{636C11FB-B6ED-4826-AA49-B2A0CC68C0B4}" type="slidenum">
              <a:rPr lang="en-AU" smtClean="0"/>
              <a:pPr/>
              <a:t>3</a:t>
            </a:fld>
            <a:endParaRPr lang="en-AU"/>
          </a:p>
        </p:txBody>
      </p:sp>
    </p:spTree>
    <p:extLst>
      <p:ext uri="{BB962C8B-B14F-4D97-AF65-F5344CB8AC3E}">
        <p14:creationId xmlns:p14="http://schemas.microsoft.com/office/powerpoint/2010/main" val="1302329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Rounded Corners 67">
            <a:extLst>
              <a:ext uri="{FF2B5EF4-FFF2-40B4-BE49-F238E27FC236}">
                <a16:creationId xmlns:a16="http://schemas.microsoft.com/office/drawing/2014/main" id="{C291E565-EE85-4498-A462-7C49052ACBCD}"/>
              </a:ext>
            </a:extLst>
          </p:cNvPr>
          <p:cNvSpPr/>
          <p:nvPr/>
        </p:nvSpPr>
        <p:spPr>
          <a:xfrm>
            <a:off x="5785514" y="2780906"/>
            <a:ext cx="2721846" cy="3668701"/>
          </a:xfrm>
          <a:prstGeom prst="roundRect">
            <a:avLst>
              <a:gd name="adj" fmla="val 10219"/>
            </a:avLst>
          </a:prstGeom>
          <a:solidFill>
            <a:schemeClr val="accent1">
              <a:lumMod val="20000"/>
              <a:lumOff val="80000"/>
            </a:schemeClr>
          </a:solidFill>
          <a:ln w="6350">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prstClr val="white"/>
              </a:solidFill>
              <a:effectLst/>
              <a:uLnTx/>
              <a:uFillTx/>
              <a:latin typeface="VIC Light"/>
              <a:ea typeface="+mn-ea"/>
              <a:cs typeface="+mn-cs"/>
            </a:endParaRPr>
          </a:p>
        </p:txBody>
      </p:sp>
      <p:sp>
        <p:nvSpPr>
          <p:cNvPr id="6" name="Title 3">
            <a:extLst>
              <a:ext uri="{FF2B5EF4-FFF2-40B4-BE49-F238E27FC236}">
                <a16:creationId xmlns:a16="http://schemas.microsoft.com/office/drawing/2014/main" id="{D101966C-0CB4-4A75-959A-167F54540CEC}"/>
              </a:ext>
            </a:extLst>
          </p:cNvPr>
          <p:cNvSpPr txBox="1">
            <a:spLocks/>
          </p:cNvSpPr>
          <p:nvPr/>
        </p:nvSpPr>
        <p:spPr>
          <a:xfrm>
            <a:off x="430272" y="176270"/>
            <a:ext cx="681961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lvl="0">
              <a:spcAft>
                <a:spcPts val="338"/>
              </a:spcAft>
              <a:defRPr/>
            </a:pPr>
            <a:r>
              <a:rPr lang="en-AU" sz="1500">
                <a:solidFill>
                  <a:srgbClr val="0072CE"/>
                </a:solidFill>
                <a:latin typeface="VIC"/>
              </a:rPr>
              <a:t>These sessions are designed to optimise adult learning</a:t>
            </a:r>
            <a:endParaRPr kumimoji="0" lang="en-AU" sz="1500" b="1" i="0" u="none" strike="noStrike" kern="1200" cap="none" spc="0" normalizeH="0" baseline="0" noProof="0">
              <a:ln>
                <a:noFill/>
              </a:ln>
              <a:solidFill>
                <a:srgbClr val="0072CE"/>
              </a:solidFill>
              <a:effectLst/>
              <a:uLnTx/>
              <a:uFillTx/>
              <a:latin typeface="VIC"/>
            </a:endParaRPr>
          </a:p>
        </p:txBody>
      </p:sp>
      <p:sp>
        <p:nvSpPr>
          <p:cNvPr id="31" name="Rectangle 30">
            <a:extLst>
              <a:ext uri="{FF2B5EF4-FFF2-40B4-BE49-F238E27FC236}">
                <a16:creationId xmlns:a16="http://schemas.microsoft.com/office/drawing/2014/main" id="{9DF86C1D-40C2-48F9-B91E-B25ADA6D4A44}"/>
              </a:ext>
            </a:extLst>
          </p:cNvPr>
          <p:cNvSpPr/>
          <p:nvPr/>
        </p:nvSpPr>
        <p:spPr>
          <a:xfrm>
            <a:off x="340453" y="902547"/>
            <a:ext cx="8320071" cy="1908215"/>
          </a:xfrm>
          <a:prstGeom prst="rect">
            <a:avLst/>
          </a:prstGeom>
        </p:spPr>
        <p:txBody>
          <a:bodyPr wrap="square" lIns="91440" tIns="45720" rIns="91440" bIns="45720" anchor="t">
            <a:spAutoFit/>
          </a:bodyPr>
          <a:lstStyle/>
          <a:p>
            <a:pPr>
              <a:spcAft>
                <a:spcPts val="600"/>
              </a:spcAft>
              <a:buClr>
                <a:srgbClr val="87189D"/>
              </a:buClr>
              <a:defRPr/>
            </a:pPr>
            <a:r>
              <a:rPr kumimoji="0" lang="en-AU" sz="1200" b="0" i="0" u="none" strike="noStrike" kern="1200" cap="none" spc="0" normalizeH="0" baseline="0" noProof="0" dirty="0">
                <a:ln>
                  <a:noFill/>
                </a:ln>
                <a:effectLst/>
                <a:uLnTx/>
                <a:uFillTx/>
                <a:latin typeface="VIC"/>
              </a:rPr>
              <a:t>During the </a:t>
            </a:r>
            <a:r>
              <a:rPr lang="en-AU" sz="1200" dirty="0">
                <a:latin typeface="VIC"/>
              </a:rPr>
              <a:t>sessions</a:t>
            </a:r>
            <a:r>
              <a:rPr kumimoji="0" lang="en-AU" sz="1200" b="0" i="0" u="none" strike="noStrike" kern="1200" cap="none" spc="0" normalizeH="0" baseline="0" noProof="0" dirty="0">
                <a:ln>
                  <a:noFill/>
                </a:ln>
                <a:effectLst/>
                <a:uLnTx/>
                <a:uFillTx/>
                <a:latin typeface="VIC"/>
              </a:rPr>
              <a:t>, participants will be provided opportunities to put</a:t>
            </a:r>
            <a:r>
              <a:rPr lang="en-AU" sz="1200" dirty="0">
                <a:latin typeface="VIC"/>
              </a:rPr>
              <a:t> </a:t>
            </a:r>
            <a:r>
              <a:rPr lang="en-AU" sz="1200" dirty="0">
                <a:latin typeface="VIC"/>
                <a:ea typeface="+mn-lt"/>
                <a:cs typeface="+mn-lt"/>
              </a:rPr>
              <a:t>some of the theory and knowledge</a:t>
            </a:r>
            <a:r>
              <a:rPr lang="en-AU" sz="1200" dirty="0">
                <a:latin typeface="VIC"/>
              </a:rPr>
              <a:t> </a:t>
            </a:r>
            <a:r>
              <a:rPr kumimoji="0" lang="en-AU" sz="1200" b="0" i="0" u="none" strike="noStrike" kern="1200" cap="none" spc="0" normalizeH="0" baseline="0" noProof="0" dirty="0">
                <a:ln>
                  <a:noFill/>
                </a:ln>
                <a:effectLst/>
                <a:uLnTx/>
                <a:uFillTx/>
                <a:latin typeface="VIC"/>
              </a:rPr>
              <a:t>into practice, before reflecting on what they learnt. </a:t>
            </a:r>
            <a:r>
              <a:rPr lang="en-AU" sz="1200" dirty="0">
                <a:latin typeface="VIC"/>
              </a:rPr>
              <a:t>As part of the final session,</a:t>
            </a:r>
            <a:r>
              <a:rPr kumimoji="0" lang="en-AU" sz="1200" b="0" i="0" u="none" strike="noStrike" kern="1200" cap="none" spc="0" normalizeH="0" baseline="0" noProof="0" dirty="0">
                <a:ln>
                  <a:noFill/>
                </a:ln>
                <a:effectLst/>
                <a:uLnTx/>
                <a:uFillTx/>
                <a:latin typeface="VIC"/>
              </a:rPr>
              <a:t> </a:t>
            </a:r>
            <a:r>
              <a:rPr lang="en-AU" sz="1200" dirty="0">
                <a:latin typeface="VIC"/>
              </a:rPr>
              <a:t>you'll have the opportunity to think about how to</a:t>
            </a:r>
            <a:r>
              <a:rPr kumimoji="0" lang="en-AU" sz="1200" b="0" i="0" u="none" strike="noStrike" kern="1200" cap="none" spc="0" normalizeH="0" baseline="0" noProof="0" dirty="0">
                <a:ln>
                  <a:noFill/>
                </a:ln>
                <a:effectLst/>
                <a:uLnTx/>
                <a:uFillTx/>
                <a:latin typeface="VIC"/>
              </a:rPr>
              <a:t> sustain and embed the learning </a:t>
            </a:r>
            <a:r>
              <a:rPr lang="en-AU" sz="1200" dirty="0">
                <a:latin typeface="VIC"/>
              </a:rPr>
              <a:t>in</a:t>
            </a:r>
            <a:r>
              <a:rPr kumimoji="0" lang="en-AU" sz="1200" b="0" i="0" u="none" strike="noStrike" kern="1200" cap="none" spc="0" normalizeH="0" baseline="0" noProof="0" dirty="0">
                <a:ln>
                  <a:noFill/>
                </a:ln>
                <a:effectLst/>
                <a:uLnTx/>
                <a:uFillTx/>
                <a:latin typeface="VIC"/>
              </a:rPr>
              <a:t> </a:t>
            </a:r>
            <a:r>
              <a:rPr lang="en-AU" sz="1200" dirty="0">
                <a:latin typeface="VIC"/>
              </a:rPr>
              <a:t>your </a:t>
            </a:r>
            <a:r>
              <a:rPr kumimoji="0" lang="en-AU" sz="1200" b="0" i="0" u="none" strike="noStrike" kern="1200" cap="none" spc="0" normalizeH="0" baseline="0" noProof="0" dirty="0">
                <a:ln>
                  <a:noFill/>
                </a:ln>
                <a:effectLst/>
                <a:uLnTx/>
                <a:uFillTx/>
                <a:latin typeface="VIC"/>
              </a:rPr>
              <a:t>workplace</a:t>
            </a:r>
            <a:r>
              <a:rPr kumimoji="0" lang="en-AU" sz="1200" b="0" i="0" u="none" strike="noStrike" kern="1200" cap="none" spc="0" normalizeH="0" baseline="0" noProof="0" dirty="0">
                <a:ln>
                  <a:noFill/>
                </a:ln>
                <a:solidFill>
                  <a:srgbClr val="87189D"/>
                </a:solidFill>
                <a:effectLst/>
                <a:uLnTx/>
                <a:uFillTx/>
                <a:latin typeface="VIC"/>
              </a:rPr>
              <a:t>.</a:t>
            </a:r>
            <a:r>
              <a:rPr lang="en-AU" sz="1200" dirty="0">
                <a:solidFill>
                  <a:srgbClr val="87189D"/>
                </a:solidFill>
                <a:latin typeface="VIC"/>
              </a:rPr>
              <a:t> </a:t>
            </a:r>
            <a:endParaRPr kumimoji="0" lang="en-AU" sz="1200" b="0" i="0" u="none" strike="noStrike" kern="1200" cap="none" spc="0" normalizeH="0" baseline="0" noProof="0" dirty="0">
              <a:ln>
                <a:noFill/>
              </a:ln>
              <a:solidFill>
                <a:srgbClr val="87189D"/>
              </a:solidFill>
              <a:effectLst/>
              <a:uLnTx/>
              <a:uFillTx/>
              <a:latin typeface="VIC" panose="00000500000000000000" pitchFamily="2" charset="0"/>
              <a:ea typeface="+mn-ea"/>
              <a:cs typeface="+mn-cs"/>
            </a:endParaRPr>
          </a:p>
          <a:p>
            <a:pPr>
              <a:spcAft>
                <a:spcPts val="600"/>
              </a:spcAft>
              <a:buClr>
                <a:srgbClr val="87189D"/>
              </a:buClr>
              <a:defRPr/>
            </a:pPr>
            <a:r>
              <a:rPr kumimoji="0" lang="en-AU" sz="1200" b="0" i="0" u="none" strike="noStrike" kern="1200" cap="none" spc="0" normalizeH="0" baseline="0" noProof="0" dirty="0">
                <a:ln>
                  <a:noFill/>
                </a:ln>
                <a:effectLst/>
                <a:uLnTx/>
                <a:uFillTx/>
                <a:latin typeface="VIC"/>
              </a:rPr>
              <a:t>Adult learning </a:t>
            </a:r>
            <a:r>
              <a:rPr lang="en-AU" sz="1200" dirty="0">
                <a:latin typeface="VIC"/>
              </a:rPr>
              <a:t>works best </a:t>
            </a:r>
            <a:r>
              <a:rPr kumimoji="0" lang="en-AU" sz="1200" b="0" i="0" u="none" strike="noStrike" kern="1200" cap="none" spc="0" normalizeH="0" baseline="0" noProof="0" dirty="0">
                <a:ln>
                  <a:noFill/>
                </a:ln>
                <a:effectLst/>
                <a:uLnTx/>
                <a:uFillTx/>
                <a:latin typeface="VIC"/>
              </a:rPr>
              <a:t>when we get to </a:t>
            </a:r>
            <a:r>
              <a:rPr kumimoji="0" lang="en-AU" sz="1200" b="1" i="0" u="none" strike="noStrike" kern="1200" cap="none" spc="0" normalizeH="0" baseline="0" noProof="0" dirty="0">
                <a:ln>
                  <a:noFill/>
                </a:ln>
                <a:solidFill>
                  <a:srgbClr val="87189D"/>
                </a:solidFill>
                <a:effectLst/>
                <a:uLnTx/>
                <a:uFillTx/>
                <a:latin typeface="VIC"/>
              </a:rPr>
              <a:t>practice and have concrete experiences</a:t>
            </a:r>
            <a:r>
              <a:rPr kumimoji="0" lang="en-AU" sz="1200" b="0" i="0" u="none" strike="noStrike" kern="1200" cap="none" spc="0" normalizeH="0" baseline="0" noProof="0" dirty="0">
                <a:ln>
                  <a:noFill/>
                </a:ln>
                <a:effectLst/>
                <a:uLnTx/>
                <a:uFillTx/>
                <a:latin typeface="VIC"/>
              </a:rPr>
              <a:t>, before </a:t>
            </a:r>
            <a:r>
              <a:rPr kumimoji="0" lang="en-AU" sz="1200" b="1" i="0" u="none" strike="noStrike" kern="1200" cap="none" spc="0" normalizeH="0" baseline="0" noProof="0" dirty="0">
                <a:ln>
                  <a:noFill/>
                </a:ln>
                <a:solidFill>
                  <a:srgbClr val="87189D"/>
                </a:solidFill>
                <a:effectLst/>
                <a:uLnTx/>
                <a:uFillTx/>
                <a:latin typeface="VIC"/>
              </a:rPr>
              <a:t>reflecting on our experiences </a:t>
            </a:r>
            <a:r>
              <a:rPr kumimoji="0" lang="en-AU" sz="1200" b="0" i="0" u="none" strike="noStrike" kern="1200" cap="none" spc="0" normalizeH="0" baseline="0" noProof="0" dirty="0">
                <a:ln>
                  <a:noFill/>
                </a:ln>
                <a:effectLst/>
                <a:uLnTx/>
                <a:uFillTx/>
                <a:latin typeface="VIC"/>
              </a:rPr>
              <a:t>to assess what happened, how we felt, and </a:t>
            </a:r>
            <a:r>
              <a:rPr lang="en-AU" sz="1200" dirty="0">
                <a:latin typeface="VIC"/>
              </a:rPr>
              <a:t>our learnings</a:t>
            </a:r>
            <a:r>
              <a:rPr kumimoji="0" lang="en-AU" sz="1200" b="0" i="0" u="none" strike="noStrike" kern="1200" cap="none" spc="0" normalizeH="0" baseline="0" noProof="0" dirty="0">
                <a:ln>
                  <a:noFill/>
                </a:ln>
                <a:effectLst/>
                <a:uLnTx/>
                <a:uFillTx/>
                <a:latin typeface="VIC"/>
              </a:rPr>
              <a:t>. These reflections help </a:t>
            </a:r>
            <a:r>
              <a:rPr lang="en-AU" sz="1200" dirty="0">
                <a:latin typeface="VIC"/>
              </a:rPr>
              <a:t>us</a:t>
            </a:r>
            <a:r>
              <a:rPr kumimoji="0" lang="en-AU" sz="1200" b="0" i="0" u="none" strike="noStrike" kern="1200" cap="none" spc="0" normalizeH="0" baseline="0" noProof="0" dirty="0">
                <a:ln>
                  <a:noFill/>
                </a:ln>
                <a:effectLst/>
                <a:uLnTx/>
                <a:uFillTx/>
                <a:latin typeface="VIC"/>
              </a:rPr>
              <a:t> to </a:t>
            </a:r>
            <a:r>
              <a:rPr kumimoji="0" lang="en-AU" sz="1200" b="1" i="0" u="none" strike="noStrike" kern="1200" cap="none" spc="0" normalizeH="0" baseline="0" noProof="0" dirty="0">
                <a:ln>
                  <a:noFill/>
                </a:ln>
                <a:solidFill>
                  <a:srgbClr val="87189D"/>
                </a:solidFill>
                <a:effectLst/>
                <a:uLnTx/>
                <a:uFillTx/>
                <a:latin typeface="VIC"/>
              </a:rPr>
              <a:t>conceptualise and revise our initial </a:t>
            </a:r>
            <a:r>
              <a:rPr lang="en-AU" sz="1200" b="1" dirty="0">
                <a:solidFill>
                  <a:srgbClr val="87189D"/>
                </a:solidFill>
                <a:latin typeface="VIC"/>
              </a:rPr>
              <a:t>understandings</a:t>
            </a:r>
            <a:r>
              <a:rPr kumimoji="0" lang="en-AU" sz="1200" b="0" i="0" u="none" strike="noStrike" kern="1200" cap="none" spc="0" normalizeH="0" baseline="0" noProof="0" dirty="0">
                <a:ln>
                  <a:noFill/>
                </a:ln>
                <a:effectLst/>
                <a:uLnTx/>
                <a:uFillTx/>
                <a:latin typeface="VIC"/>
              </a:rPr>
              <a:t> and learnings, before creating and </a:t>
            </a:r>
            <a:r>
              <a:rPr kumimoji="0" lang="en-AU" sz="1200" b="1" i="0" u="none" strike="noStrike" kern="1200" cap="none" spc="0" normalizeH="0" baseline="0" noProof="0" dirty="0">
                <a:ln>
                  <a:noFill/>
                </a:ln>
                <a:solidFill>
                  <a:srgbClr val="87189D"/>
                </a:solidFill>
                <a:effectLst/>
                <a:uLnTx/>
                <a:uFillTx/>
                <a:latin typeface="VIC"/>
              </a:rPr>
              <a:t>experimenting with new plans</a:t>
            </a:r>
            <a:r>
              <a:rPr kumimoji="0" lang="en-AU" sz="1200" i="0" u="none" strike="noStrike" kern="1200" cap="none" spc="0" normalizeH="0" baseline="0" noProof="0" dirty="0">
                <a:ln>
                  <a:noFill/>
                </a:ln>
                <a:effectLst/>
                <a:uLnTx/>
                <a:uFillTx/>
                <a:latin typeface="VIC"/>
              </a:rPr>
              <a:t> </a:t>
            </a:r>
            <a:r>
              <a:rPr lang="en-AU" sz="1200" dirty="0">
                <a:latin typeface="VIC"/>
              </a:rPr>
              <a:t>that put </a:t>
            </a:r>
            <a:r>
              <a:rPr kumimoji="0" lang="en-AU" sz="1200" i="0" u="none" strike="noStrike" kern="1200" cap="none" spc="0" normalizeH="0" baseline="0" noProof="0" dirty="0">
                <a:ln>
                  <a:noFill/>
                </a:ln>
                <a:effectLst/>
                <a:uLnTx/>
                <a:uFillTx/>
                <a:latin typeface="VIC"/>
              </a:rPr>
              <a:t>our revised understanding</a:t>
            </a:r>
            <a:r>
              <a:rPr lang="en-AU" sz="1200" dirty="0">
                <a:latin typeface="VIC"/>
              </a:rPr>
              <a:t> into action</a:t>
            </a:r>
            <a:r>
              <a:rPr kumimoji="0" lang="en-AU" sz="1200" b="0" i="0" u="none" strike="noStrike" kern="1200" cap="none" spc="0" normalizeH="0" baseline="0" noProof="0" dirty="0">
                <a:ln>
                  <a:noFill/>
                </a:ln>
                <a:effectLst/>
                <a:uLnTx/>
                <a:uFillTx/>
                <a:latin typeface="VIC"/>
              </a:rPr>
              <a:t>.</a:t>
            </a:r>
            <a:endParaRPr lang="en-AU" sz="1200" b="0" i="0" u="none" strike="noStrike" kern="1200" cap="none" spc="0" normalizeH="0" baseline="0" noProof="0" dirty="0">
              <a:ln>
                <a:noFill/>
              </a:ln>
              <a:effectLst/>
              <a:uLnTx/>
              <a:uFillTx/>
              <a:latin typeface="VIC"/>
            </a:endParaRPr>
          </a:p>
          <a:p>
            <a:pPr>
              <a:spcAft>
                <a:spcPts val="600"/>
              </a:spcAft>
              <a:buClr>
                <a:srgbClr val="87189D"/>
              </a:buClr>
              <a:defRPr/>
            </a:pPr>
            <a:r>
              <a:rPr kumimoji="0" lang="en-AU" sz="1200" b="0" i="0" u="none" strike="noStrike" kern="1200" cap="none" spc="0" normalizeH="0" baseline="0" noProof="0" dirty="0">
                <a:ln>
                  <a:noFill/>
                </a:ln>
                <a:effectLst/>
                <a:uLnTx/>
                <a:uFillTx/>
                <a:latin typeface="VIC"/>
              </a:rPr>
              <a:t>We have outlined </a:t>
            </a:r>
            <a:r>
              <a:rPr kumimoji="0" lang="en-AU" sz="1200" b="1" i="0" u="none" strike="noStrike" kern="1200" cap="none" spc="0" normalizeH="0" baseline="0" noProof="0" dirty="0">
                <a:ln>
                  <a:noFill/>
                </a:ln>
                <a:solidFill>
                  <a:srgbClr val="0072CE"/>
                </a:solidFill>
                <a:effectLst/>
                <a:uLnTx/>
                <a:uFillTx/>
                <a:latin typeface="VIC"/>
              </a:rPr>
              <a:t>4 principles </a:t>
            </a:r>
            <a:r>
              <a:rPr kumimoji="0" lang="en-AU" sz="1200" b="0" i="0" u="none" strike="noStrike" kern="1200" cap="none" spc="0" normalizeH="0" baseline="0" noProof="0" dirty="0">
                <a:ln>
                  <a:noFill/>
                </a:ln>
                <a:effectLst/>
                <a:uLnTx/>
                <a:uFillTx/>
                <a:latin typeface="VIC"/>
              </a:rPr>
              <a:t>that support</a:t>
            </a:r>
            <a:r>
              <a:rPr lang="en-AU" sz="1200" dirty="0">
                <a:latin typeface="VIC"/>
              </a:rPr>
              <a:t> </a:t>
            </a:r>
            <a:r>
              <a:rPr lang="en-AU" sz="1200" b="1" dirty="0">
                <a:solidFill>
                  <a:srgbClr val="0072CE"/>
                </a:solidFill>
                <a:latin typeface="VIC"/>
              </a:rPr>
              <a:t>embedding</a:t>
            </a:r>
            <a:r>
              <a:rPr kumimoji="0" lang="en-AU" sz="1200" b="1" i="0" u="none" strike="noStrike" kern="1200" cap="none" spc="0" normalizeH="0" baseline="0" noProof="0" dirty="0">
                <a:ln>
                  <a:noFill/>
                </a:ln>
                <a:solidFill>
                  <a:srgbClr val="0072CE"/>
                </a:solidFill>
                <a:effectLst/>
                <a:uLnTx/>
                <a:uFillTx/>
                <a:latin typeface="VIC"/>
              </a:rPr>
              <a:t> and </a:t>
            </a:r>
            <a:r>
              <a:rPr lang="en-AU" sz="1200" b="1" dirty="0">
                <a:solidFill>
                  <a:srgbClr val="0072CE"/>
                </a:solidFill>
                <a:latin typeface="VIC"/>
              </a:rPr>
              <a:t>sustaining</a:t>
            </a:r>
            <a:r>
              <a:rPr kumimoji="0" lang="en-AU" sz="1200" b="1" i="0" u="none" strike="noStrike" kern="1200" cap="none" spc="0" normalizeH="0" baseline="0" noProof="0" dirty="0">
                <a:ln>
                  <a:noFill/>
                </a:ln>
                <a:solidFill>
                  <a:srgbClr val="0072CE"/>
                </a:solidFill>
                <a:effectLst/>
                <a:uLnTx/>
                <a:uFillTx/>
                <a:latin typeface="VIC"/>
              </a:rPr>
              <a:t> learning</a:t>
            </a:r>
            <a:r>
              <a:rPr kumimoji="0" lang="en-AU" sz="1050" b="1" i="0" u="none" strike="noStrike" kern="1200" cap="none" spc="0" normalizeH="0" baseline="0" noProof="0" dirty="0">
                <a:ln>
                  <a:noFill/>
                </a:ln>
                <a:solidFill>
                  <a:srgbClr val="0072CE"/>
                </a:solidFill>
                <a:effectLst/>
                <a:uLnTx/>
                <a:uFillTx/>
                <a:latin typeface="VIC"/>
              </a:rPr>
              <a:t>.</a:t>
            </a:r>
            <a:r>
              <a:rPr lang="en-AU" sz="1050" b="1" dirty="0">
                <a:latin typeface="VIC"/>
              </a:rPr>
              <a:t> </a:t>
            </a:r>
            <a:r>
              <a:rPr lang="en-AU" sz="1200" dirty="0">
                <a:latin typeface="VIC"/>
              </a:rPr>
              <a:t>These principles have informed the development of these materials.</a:t>
            </a:r>
            <a:endParaRPr lang="en-AU" sz="1200" i="0" u="none" strike="noStrike" kern="1200" cap="none" spc="0" normalizeH="0" baseline="0" noProof="0" dirty="0">
              <a:ln>
                <a:noFill/>
              </a:ln>
              <a:effectLst/>
              <a:uLnTx/>
              <a:uFillTx/>
              <a:latin typeface="VIC" panose="00000500000000000000" pitchFamily="2" charset="0"/>
            </a:endParaRPr>
          </a:p>
        </p:txBody>
      </p:sp>
      <p:sp>
        <p:nvSpPr>
          <p:cNvPr id="2" name="Oval 1">
            <a:extLst>
              <a:ext uri="{FF2B5EF4-FFF2-40B4-BE49-F238E27FC236}">
                <a16:creationId xmlns:a16="http://schemas.microsoft.com/office/drawing/2014/main" id="{DD49FF2E-980D-44F2-8A75-426D374DB4C8}"/>
              </a:ext>
            </a:extLst>
          </p:cNvPr>
          <p:cNvSpPr/>
          <p:nvPr/>
        </p:nvSpPr>
        <p:spPr>
          <a:xfrm>
            <a:off x="2363412" y="3328873"/>
            <a:ext cx="1296000" cy="828000"/>
          </a:xfrm>
          <a:prstGeom prst="ellipse">
            <a:avLst/>
          </a:prstGeom>
          <a:solidFill>
            <a:srgbClr val="87189D"/>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SemiBold" panose="00000700000000000000" pitchFamily="2" charset="0"/>
              </a:rPr>
              <a:t>Practice/ Experiment </a:t>
            </a:r>
          </a:p>
        </p:txBody>
      </p:sp>
      <p:sp>
        <p:nvSpPr>
          <p:cNvPr id="19" name="Oval 18">
            <a:extLst>
              <a:ext uri="{FF2B5EF4-FFF2-40B4-BE49-F238E27FC236}">
                <a16:creationId xmlns:a16="http://schemas.microsoft.com/office/drawing/2014/main" id="{E6DA4C5D-985E-4035-A5DC-94D610CD3C0E}"/>
              </a:ext>
            </a:extLst>
          </p:cNvPr>
          <p:cNvSpPr/>
          <p:nvPr/>
        </p:nvSpPr>
        <p:spPr>
          <a:xfrm>
            <a:off x="3614130" y="4216010"/>
            <a:ext cx="1296000" cy="828000"/>
          </a:xfrm>
          <a:prstGeom prst="ellipse">
            <a:avLst/>
          </a:prstGeom>
          <a:solidFill>
            <a:srgbClr val="87189D"/>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AU" sz="1000">
                <a:solidFill>
                  <a:prstClr val="white"/>
                </a:solidFill>
                <a:latin typeface="VIC SemiBold" panose="00000700000000000000" pitchFamily="2" charset="0"/>
              </a:rPr>
              <a:t>Reflect</a:t>
            </a:r>
          </a:p>
        </p:txBody>
      </p:sp>
      <p:sp>
        <p:nvSpPr>
          <p:cNvPr id="22" name="Oval 21">
            <a:extLst>
              <a:ext uri="{FF2B5EF4-FFF2-40B4-BE49-F238E27FC236}">
                <a16:creationId xmlns:a16="http://schemas.microsoft.com/office/drawing/2014/main" id="{62828291-0BD5-400B-B3B9-913431537876}"/>
              </a:ext>
            </a:extLst>
          </p:cNvPr>
          <p:cNvSpPr/>
          <p:nvPr/>
        </p:nvSpPr>
        <p:spPr>
          <a:xfrm>
            <a:off x="2379608" y="5140914"/>
            <a:ext cx="1296000" cy="828000"/>
          </a:xfrm>
          <a:prstGeom prst="ellipse">
            <a:avLst/>
          </a:prstGeom>
          <a:solidFill>
            <a:schemeClr val="accent3"/>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AU" sz="1000">
                <a:solidFill>
                  <a:prstClr val="white"/>
                </a:solidFill>
                <a:latin typeface="VIC SemiBold" panose="00000700000000000000" pitchFamily="2" charset="0"/>
              </a:rPr>
              <a:t>Conceptualise</a:t>
            </a:r>
          </a:p>
        </p:txBody>
      </p:sp>
      <p:sp>
        <p:nvSpPr>
          <p:cNvPr id="23" name="Oval 22">
            <a:extLst>
              <a:ext uri="{FF2B5EF4-FFF2-40B4-BE49-F238E27FC236}">
                <a16:creationId xmlns:a16="http://schemas.microsoft.com/office/drawing/2014/main" id="{6D852F37-6CA0-4B28-B420-95272220E5A0}"/>
              </a:ext>
            </a:extLst>
          </p:cNvPr>
          <p:cNvSpPr/>
          <p:nvPr/>
        </p:nvSpPr>
        <p:spPr>
          <a:xfrm>
            <a:off x="1156968" y="4172039"/>
            <a:ext cx="1296000" cy="828000"/>
          </a:xfrm>
          <a:prstGeom prst="ellipse">
            <a:avLst/>
          </a:prstGeom>
          <a:solidFill>
            <a:schemeClr val="accent3"/>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SemiBold" panose="00000700000000000000" pitchFamily="2" charset="0"/>
              </a:rPr>
              <a:t>Experiment/ Apply</a:t>
            </a:r>
          </a:p>
        </p:txBody>
      </p:sp>
      <p:sp>
        <p:nvSpPr>
          <p:cNvPr id="58" name="Rectangle 57">
            <a:extLst>
              <a:ext uri="{FF2B5EF4-FFF2-40B4-BE49-F238E27FC236}">
                <a16:creationId xmlns:a16="http://schemas.microsoft.com/office/drawing/2014/main" id="{F03EBC98-D738-49FD-8C7D-17661F25B58A}"/>
              </a:ext>
            </a:extLst>
          </p:cNvPr>
          <p:cNvSpPr/>
          <p:nvPr/>
        </p:nvSpPr>
        <p:spPr>
          <a:xfrm>
            <a:off x="430272" y="2885623"/>
            <a:ext cx="5255306" cy="27699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AU" sz="1200" b="1">
                <a:solidFill>
                  <a:schemeClr val="accent3"/>
                </a:solidFill>
                <a:latin typeface="VIC Light"/>
              </a:rPr>
              <a:t>Embedding learning through reflective practice*</a:t>
            </a:r>
          </a:p>
        </p:txBody>
      </p:sp>
      <p:sp>
        <p:nvSpPr>
          <p:cNvPr id="67" name="Rectangle 66">
            <a:extLst>
              <a:ext uri="{FF2B5EF4-FFF2-40B4-BE49-F238E27FC236}">
                <a16:creationId xmlns:a16="http://schemas.microsoft.com/office/drawing/2014/main" id="{908E2915-1FFB-4A87-8174-D6D17272D6AA}"/>
              </a:ext>
            </a:extLst>
          </p:cNvPr>
          <p:cNvSpPr/>
          <p:nvPr/>
        </p:nvSpPr>
        <p:spPr>
          <a:xfrm>
            <a:off x="5784842" y="2885623"/>
            <a:ext cx="2721845" cy="276999"/>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1" i="0" u="none" strike="noStrike" kern="1200" cap="none" spc="0" normalizeH="0" baseline="0" noProof="0">
                <a:ln>
                  <a:noFill/>
                </a:ln>
                <a:solidFill>
                  <a:srgbClr val="0072CE"/>
                </a:solidFill>
                <a:effectLst/>
                <a:uLnTx/>
                <a:uFillTx/>
                <a:latin typeface="VIC Light"/>
                <a:ea typeface="+mn-ea"/>
                <a:cs typeface="+mn-cs"/>
              </a:rPr>
              <a:t>Principles for embedding learning</a:t>
            </a:r>
          </a:p>
        </p:txBody>
      </p:sp>
      <p:sp>
        <p:nvSpPr>
          <p:cNvPr id="71" name="Rectangle 70">
            <a:extLst>
              <a:ext uri="{FF2B5EF4-FFF2-40B4-BE49-F238E27FC236}">
                <a16:creationId xmlns:a16="http://schemas.microsoft.com/office/drawing/2014/main" id="{57576415-8DC0-44A2-9369-472357F97E25}"/>
              </a:ext>
            </a:extLst>
          </p:cNvPr>
          <p:cNvSpPr/>
          <p:nvPr/>
        </p:nvSpPr>
        <p:spPr>
          <a:xfrm>
            <a:off x="3291970" y="3293611"/>
            <a:ext cx="1502243" cy="230832"/>
          </a:xfrm>
          <a:prstGeom prst="rect">
            <a:avLst/>
          </a:prstGeom>
        </p:spPr>
        <p:txBody>
          <a:bodyPr wrap="square">
            <a:spAutoFit/>
          </a:bodyPr>
          <a:lstStyle/>
          <a:p>
            <a:pPr marR="0" lvl="0" algn="ctr" defTabSz="457200" rtl="0" eaLnBrk="1" fontAlgn="auto" latinLnBrk="0" hangingPunct="1">
              <a:lnSpc>
                <a:spcPct val="100000"/>
              </a:lnSpc>
              <a:spcBef>
                <a:spcPts val="0"/>
              </a:spcBef>
              <a:spcAft>
                <a:spcPts val="0"/>
              </a:spcAft>
              <a:buClrTx/>
              <a:buSzTx/>
              <a:tabLst/>
              <a:defRPr/>
            </a:pPr>
            <a:r>
              <a:rPr kumimoji="0" lang="en-AU" sz="900" b="0" i="1" u="none" strike="noStrike" kern="1200" cap="none" spc="0" normalizeH="0" baseline="0" noProof="0">
                <a:ln>
                  <a:noFill/>
                </a:ln>
                <a:solidFill>
                  <a:srgbClr val="53565A"/>
                </a:solidFill>
                <a:effectLst/>
                <a:uLnTx/>
                <a:uFillTx/>
                <a:latin typeface="VIC Light"/>
                <a:ea typeface="+mn-ea"/>
                <a:cs typeface="+mn-cs"/>
              </a:rPr>
              <a:t>What happened?</a:t>
            </a:r>
          </a:p>
        </p:txBody>
      </p:sp>
      <p:sp>
        <p:nvSpPr>
          <p:cNvPr id="72" name="Rectangle 71">
            <a:extLst>
              <a:ext uri="{FF2B5EF4-FFF2-40B4-BE49-F238E27FC236}">
                <a16:creationId xmlns:a16="http://schemas.microsoft.com/office/drawing/2014/main" id="{127200AD-672A-4861-A458-330834A6A293}"/>
              </a:ext>
            </a:extLst>
          </p:cNvPr>
          <p:cNvSpPr/>
          <p:nvPr/>
        </p:nvSpPr>
        <p:spPr>
          <a:xfrm>
            <a:off x="4537458" y="4957076"/>
            <a:ext cx="1247384" cy="923330"/>
          </a:xfrm>
          <a:prstGeom prst="rect">
            <a:avLst/>
          </a:prstGeom>
        </p:spPr>
        <p:txBody>
          <a:bodyPr wrap="square">
            <a:spAutoFit/>
          </a:bodyPr>
          <a:lstStyle/>
          <a:p>
            <a:pPr marR="0" lvl="0" algn="l" defTabSz="457200" rtl="0" eaLnBrk="1" fontAlgn="auto" latinLnBrk="0" hangingPunct="1">
              <a:lnSpc>
                <a:spcPct val="100000"/>
              </a:lnSpc>
              <a:spcBef>
                <a:spcPts val="0"/>
              </a:spcBef>
              <a:spcAft>
                <a:spcPts val="0"/>
              </a:spcAft>
              <a:buClrTx/>
              <a:buSzTx/>
              <a:tabLst/>
              <a:defRPr/>
            </a:pPr>
            <a:r>
              <a:rPr kumimoji="0" lang="en-AU" sz="900" b="0" i="1" u="none" strike="noStrike" kern="1200" cap="none" spc="0" normalizeH="0" baseline="0" noProof="0">
                <a:ln>
                  <a:noFill/>
                </a:ln>
                <a:solidFill>
                  <a:srgbClr val="53565A"/>
                </a:solidFill>
                <a:effectLst/>
                <a:uLnTx/>
                <a:uFillTx/>
                <a:latin typeface="VIC Light"/>
                <a:ea typeface="+mn-ea"/>
                <a:cs typeface="+mn-cs"/>
              </a:rPr>
              <a:t>What were you thinking and feeling?</a:t>
            </a:r>
          </a:p>
          <a:p>
            <a:pPr marR="0" lvl="0" algn="l" defTabSz="457200" rtl="0" eaLnBrk="1" fontAlgn="auto" latinLnBrk="0" hangingPunct="1">
              <a:lnSpc>
                <a:spcPct val="100000"/>
              </a:lnSpc>
              <a:spcBef>
                <a:spcPts val="0"/>
              </a:spcBef>
              <a:spcAft>
                <a:spcPts val="0"/>
              </a:spcAft>
              <a:buClrTx/>
              <a:buSzTx/>
              <a:tabLst/>
              <a:defRPr/>
            </a:pPr>
            <a:r>
              <a:rPr kumimoji="0" lang="en-AU" sz="900" b="0" i="1" u="none" strike="noStrike" kern="1200" cap="none" spc="0" normalizeH="0" baseline="0" noProof="0">
                <a:ln>
                  <a:noFill/>
                </a:ln>
                <a:solidFill>
                  <a:srgbClr val="53565A"/>
                </a:solidFill>
                <a:effectLst/>
                <a:uLnTx/>
                <a:uFillTx/>
                <a:latin typeface="VIC Light"/>
                <a:ea typeface="+mn-ea"/>
                <a:cs typeface="+mn-cs"/>
              </a:rPr>
              <a:t>What was good and bad about the experience?</a:t>
            </a:r>
          </a:p>
        </p:txBody>
      </p:sp>
      <p:sp>
        <p:nvSpPr>
          <p:cNvPr id="83" name="Rectangle 82">
            <a:extLst>
              <a:ext uri="{FF2B5EF4-FFF2-40B4-BE49-F238E27FC236}">
                <a16:creationId xmlns:a16="http://schemas.microsoft.com/office/drawing/2014/main" id="{A27FA638-4F71-4B3A-A6EA-35D69DD2DC47}"/>
              </a:ext>
            </a:extLst>
          </p:cNvPr>
          <p:cNvSpPr/>
          <p:nvPr/>
        </p:nvSpPr>
        <p:spPr>
          <a:xfrm>
            <a:off x="2035168" y="5938154"/>
            <a:ext cx="2172875" cy="507831"/>
          </a:xfrm>
          <a:prstGeom prst="rect">
            <a:avLst/>
          </a:prstGeom>
        </p:spPr>
        <p:txBody>
          <a:bodyPr wrap="square">
            <a:spAutoFit/>
          </a:bodyPr>
          <a:lstStyle/>
          <a:p>
            <a:pPr marR="0" lvl="0" algn="l" defTabSz="457200" rtl="0" eaLnBrk="1" fontAlgn="auto" latinLnBrk="0" hangingPunct="1">
              <a:lnSpc>
                <a:spcPct val="100000"/>
              </a:lnSpc>
              <a:spcBef>
                <a:spcPts val="0"/>
              </a:spcBef>
              <a:spcAft>
                <a:spcPts val="0"/>
              </a:spcAft>
              <a:buClrTx/>
              <a:buSzTx/>
              <a:tabLst/>
              <a:defRPr/>
            </a:pPr>
            <a:r>
              <a:rPr kumimoji="0" lang="en-AU" sz="900" b="0" i="1" u="none" strike="noStrike" kern="1200" cap="none" spc="0" normalizeH="0" baseline="0" noProof="0">
                <a:ln>
                  <a:noFill/>
                </a:ln>
                <a:solidFill>
                  <a:srgbClr val="53565A"/>
                </a:solidFill>
                <a:effectLst/>
                <a:uLnTx/>
                <a:uFillTx/>
                <a:latin typeface="VIC Light"/>
                <a:ea typeface="+mn-ea"/>
                <a:cs typeface="+mn-cs"/>
              </a:rPr>
              <a:t>Why do you think this happened?</a:t>
            </a:r>
          </a:p>
          <a:p>
            <a:pPr marR="0" lvl="0" algn="l" defTabSz="457200" rtl="0" eaLnBrk="1" fontAlgn="auto" latinLnBrk="0" hangingPunct="1">
              <a:lnSpc>
                <a:spcPct val="100000"/>
              </a:lnSpc>
              <a:spcBef>
                <a:spcPts val="0"/>
              </a:spcBef>
              <a:spcAft>
                <a:spcPts val="0"/>
              </a:spcAft>
              <a:buClrTx/>
              <a:buSzTx/>
              <a:tabLst/>
              <a:defRPr/>
            </a:pPr>
            <a:r>
              <a:rPr kumimoji="0" lang="en-AU" sz="900" b="0" i="1" u="none" strike="noStrike" kern="1200" cap="none" spc="0" normalizeH="0" baseline="0" noProof="0">
                <a:ln>
                  <a:noFill/>
                </a:ln>
                <a:solidFill>
                  <a:srgbClr val="53565A"/>
                </a:solidFill>
                <a:effectLst/>
                <a:uLnTx/>
                <a:uFillTx/>
                <a:latin typeface="VIC Light"/>
                <a:ea typeface="+mn-ea"/>
                <a:cs typeface="+mn-cs"/>
              </a:rPr>
              <a:t>What sense can you make from this situation?</a:t>
            </a:r>
          </a:p>
        </p:txBody>
      </p:sp>
      <p:sp>
        <p:nvSpPr>
          <p:cNvPr id="84" name="Rectangle 83">
            <a:extLst>
              <a:ext uri="{FF2B5EF4-FFF2-40B4-BE49-F238E27FC236}">
                <a16:creationId xmlns:a16="http://schemas.microsoft.com/office/drawing/2014/main" id="{BD25715C-9F47-4948-9BD2-607E6F76D1BE}"/>
              </a:ext>
            </a:extLst>
          </p:cNvPr>
          <p:cNvSpPr/>
          <p:nvPr/>
        </p:nvSpPr>
        <p:spPr>
          <a:xfrm>
            <a:off x="443431" y="4989331"/>
            <a:ext cx="1156338" cy="646331"/>
          </a:xfrm>
          <a:prstGeom prst="rect">
            <a:avLst/>
          </a:prstGeom>
        </p:spPr>
        <p:txBody>
          <a:bodyPr wrap="square">
            <a:spAutoFit/>
          </a:bodyPr>
          <a:lstStyle/>
          <a:p>
            <a:pPr marR="0" lvl="0" algn="l" defTabSz="457200" rtl="0" eaLnBrk="1" fontAlgn="auto" latinLnBrk="0" hangingPunct="1">
              <a:lnSpc>
                <a:spcPct val="100000"/>
              </a:lnSpc>
              <a:spcBef>
                <a:spcPts val="0"/>
              </a:spcBef>
              <a:spcAft>
                <a:spcPts val="0"/>
              </a:spcAft>
              <a:buClrTx/>
              <a:buSzTx/>
              <a:tabLst/>
              <a:defRPr/>
            </a:pPr>
            <a:r>
              <a:rPr kumimoji="0" lang="en-AU" sz="900" b="0" i="1" u="none" strike="noStrike" kern="1200" cap="none" spc="0" normalizeH="0" baseline="0" noProof="0">
                <a:ln>
                  <a:noFill/>
                </a:ln>
                <a:solidFill>
                  <a:srgbClr val="53565A"/>
                </a:solidFill>
                <a:effectLst/>
                <a:uLnTx/>
                <a:uFillTx/>
                <a:latin typeface="VIC Light"/>
                <a:ea typeface="+mn-ea"/>
                <a:cs typeface="+mn-cs"/>
              </a:rPr>
              <a:t>What else could you have done?</a:t>
            </a:r>
          </a:p>
          <a:p>
            <a:pPr marR="0" lvl="0" algn="l" defTabSz="457200" rtl="0" eaLnBrk="1" fontAlgn="auto" latinLnBrk="0" hangingPunct="1">
              <a:lnSpc>
                <a:spcPct val="100000"/>
              </a:lnSpc>
              <a:spcBef>
                <a:spcPts val="0"/>
              </a:spcBef>
              <a:spcAft>
                <a:spcPts val="0"/>
              </a:spcAft>
              <a:buClrTx/>
              <a:buSzTx/>
              <a:tabLst/>
              <a:defRPr/>
            </a:pPr>
            <a:r>
              <a:rPr kumimoji="0" lang="en-AU" sz="900" b="0" i="1" u="none" strike="noStrike" kern="1200" cap="none" spc="0" normalizeH="0" baseline="0" noProof="0">
                <a:ln>
                  <a:noFill/>
                </a:ln>
                <a:solidFill>
                  <a:srgbClr val="53565A"/>
                </a:solidFill>
                <a:effectLst/>
                <a:uLnTx/>
                <a:uFillTx/>
                <a:latin typeface="VIC Light"/>
                <a:ea typeface="+mn-ea"/>
                <a:cs typeface="+mn-cs"/>
              </a:rPr>
              <a:t>What will you do next time? </a:t>
            </a:r>
          </a:p>
        </p:txBody>
      </p:sp>
      <p:sp>
        <p:nvSpPr>
          <p:cNvPr id="102" name="Rectangle: Rounded Corners 101">
            <a:extLst>
              <a:ext uri="{FF2B5EF4-FFF2-40B4-BE49-F238E27FC236}">
                <a16:creationId xmlns:a16="http://schemas.microsoft.com/office/drawing/2014/main" id="{58622AB8-1BD8-47CB-82B5-AE2E482E8D0E}"/>
              </a:ext>
            </a:extLst>
          </p:cNvPr>
          <p:cNvSpPr/>
          <p:nvPr/>
        </p:nvSpPr>
        <p:spPr>
          <a:xfrm>
            <a:off x="430272" y="2780906"/>
            <a:ext cx="5255306" cy="3650389"/>
          </a:xfrm>
          <a:prstGeom prst="roundRect">
            <a:avLst>
              <a:gd name="adj" fmla="val 6678"/>
            </a:avLst>
          </a:prstGeom>
          <a:noFill/>
          <a:ln w="6350">
            <a:solidFill>
              <a:schemeClr val="accent3"/>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prstClr val="white"/>
              </a:solidFill>
              <a:effectLst/>
              <a:uLnTx/>
              <a:uFillTx/>
              <a:latin typeface="VIC Light"/>
              <a:ea typeface="+mn-ea"/>
              <a:cs typeface="+mn-cs"/>
            </a:endParaRPr>
          </a:p>
        </p:txBody>
      </p:sp>
      <p:sp>
        <p:nvSpPr>
          <p:cNvPr id="107" name="Rectangle 106">
            <a:extLst>
              <a:ext uri="{FF2B5EF4-FFF2-40B4-BE49-F238E27FC236}">
                <a16:creationId xmlns:a16="http://schemas.microsoft.com/office/drawing/2014/main" id="{93678806-3934-4B13-9C60-7B2C52A0E94C}"/>
              </a:ext>
            </a:extLst>
          </p:cNvPr>
          <p:cNvSpPr/>
          <p:nvPr/>
        </p:nvSpPr>
        <p:spPr>
          <a:xfrm>
            <a:off x="1025264" y="6439885"/>
            <a:ext cx="4780476" cy="200055"/>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700" b="0" i="0" u="none" strike="noStrike" kern="1200" cap="none" spc="0" normalizeH="0" baseline="0" noProof="0">
                <a:ln>
                  <a:noFill/>
                </a:ln>
                <a:solidFill>
                  <a:srgbClr val="53565A"/>
                </a:solidFill>
                <a:effectLst/>
                <a:uLnTx/>
                <a:uFillTx/>
                <a:latin typeface="VIC Light"/>
                <a:ea typeface="+mn-ea"/>
                <a:cs typeface="+mn-cs"/>
              </a:rPr>
              <a:t>*model is a summary of Gibb’s (1988) reflective learning cycle and Kolb’s (1984) experiential learning cycle</a:t>
            </a:r>
          </a:p>
        </p:txBody>
      </p:sp>
      <p:sp>
        <p:nvSpPr>
          <p:cNvPr id="114" name="Rectangle: Rounded Corners 113">
            <a:extLst>
              <a:ext uri="{FF2B5EF4-FFF2-40B4-BE49-F238E27FC236}">
                <a16:creationId xmlns:a16="http://schemas.microsoft.com/office/drawing/2014/main" id="{6033ABC8-2003-4B43-BF3D-810BAD2FF118}"/>
              </a:ext>
            </a:extLst>
          </p:cNvPr>
          <p:cNvSpPr/>
          <p:nvPr/>
        </p:nvSpPr>
        <p:spPr>
          <a:xfrm>
            <a:off x="6234123" y="4121640"/>
            <a:ext cx="1960518" cy="590298"/>
          </a:xfrm>
          <a:prstGeom prst="round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Light"/>
                <a:ea typeface="+mn-ea"/>
                <a:cs typeface="+mn-cs"/>
              </a:rPr>
              <a:t>Support continual learning</a:t>
            </a:r>
          </a:p>
        </p:txBody>
      </p:sp>
      <p:sp>
        <p:nvSpPr>
          <p:cNvPr id="115" name="Rectangle: Rounded Corners 114">
            <a:extLst>
              <a:ext uri="{FF2B5EF4-FFF2-40B4-BE49-F238E27FC236}">
                <a16:creationId xmlns:a16="http://schemas.microsoft.com/office/drawing/2014/main" id="{58E51C84-60DA-4AF4-8B59-4C8C821B4149}"/>
              </a:ext>
            </a:extLst>
          </p:cNvPr>
          <p:cNvSpPr/>
          <p:nvPr/>
        </p:nvSpPr>
        <p:spPr>
          <a:xfrm>
            <a:off x="6218050" y="5535834"/>
            <a:ext cx="1960518" cy="590298"/>
          </a:xfrm>
          <a:prstGeom prst="round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Light"/>
                <a:ea typeface="+mn-ea"/>
                <a:cs typeface="+mn-cs"/>
              </a:rPr>
              <a:t>Evaluate learning</a:t>
            </a:r>
          </a:p>
        </p:txBody>
      </p:sp>
      <p:sp>
        <p:nvSpPr>
          <p:cNvPr id="116" name="Rectangle: Rounded Corners 115">
            <a:extLst>
              <a:ext uri="{FF2B5EF4-FFF2-40B4-BE49-F238E27FC236}">
                <a16:creationId xmlns:a16="http://schemas.microsoft.com/office/drawing/2014/main" id="{AAD1DB5B-F2F5-4D92-81B8-7476C8F1DCA9}"/>
              </a:ext>
            </a:extLst>
          </p:cNvPr>
          <p:cNvSpPr/>
          <p:nvPr/>
        </p:nvSpPr>
        <p:spPr>
          <a:xfrm>
            <a:off x="6206169" y="4828737"/>
            <a:ext cx="1960518" cy="590298"/>
          </a:xfrm>
          <a:prstGeom prst="round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Light"/>
                <a:ea typeface="+mn-ea"/>
                <a:cs typeface="+mn-cs"/>
              </a:rPr>
              <a:t>Create conditions for reflective practice</a:t>
            </a:r>
          </a:p>
        </p:txBody>
      </p:sp>
      <p:sp>
        <p:nvSpPr>
          <p:cNvPr id="117" name="Rectangle: Rounded Corners 116">
            <a:extLst>
              <a:ext uri="{FF2B5EF4-FFF2-40B4-BE49-F238E27FC236}">
                <a16:creationId xmlns:a16="http://schemas.microsoft.com/office/drawing/2014/main" id="{4CDEA137-A5F5-4360-A7A9-119861C55713}"/>
              </a:ext>
            </a:extLst>
          </p:cNvPr>
          <p:cNvSpPr/>
          <p:nvPr/>
        </p:nvSpPr>
        <p:spPr>
          <a:xfrm>
            <a:off x="6222241" y="3414543"/>
            <a:ext cx="1960518" cy="590298"/>
          </a:xfrm>
          <a:prstGeom prst="round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Light"/>
                <a:ea typeface="+mn-ea"/>
                <a:cs typeface="+mn-cs"/>
              </a:rPr>
              <a:t>Build motivation</a:t>
            </a:r>
          </a:p>
        </p:txBody>
      </p:sp>
      <p:sp>
        <p:nvSpPr>
          <p:cNvPr id="118" name="Oval 117">
            <a:extLst>
              <a:ext uri="{FF2B5EF4-FFF2-40B4-BE49-F238E27FC236}">
                <a16:creationId xmlns:a16="http://schemas.microsoft.com/office/drawing/2014/main" id="{EC139A65-D381-4548-B73C-9B3A83DAE62B}"/>
              </a:ext>
            </a:extLst>
          </p:cNvPr>
          <p:cNvSpPr/>
          <p:nvPr/>
        </p:nvSpPr>
        <p:spPr>
          <a:xfrm>
            <a:off x="6046613" y="3521263"/>
            <a:ext cx="393724" cy="376858"/>
          </a:xfrm>
          <a:prstGeom prst="ellipse">
            <a:avLst/>
          </a:prstGeom>
          <a:solidFill>
            <a:schemeClr val="accent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Light"/>
                <a:ea typeface="+mn-ea"/>
                <a:cs typeface="+mn-cs"/>
              </a:rPr>
              <a:t>1</a:t>
            </a:r>
          </a:p>
        </p:txBody>
      </p:sp>
      <p:sp>
        <p:nvSpPr>
          <p:cNvPr id="119" name="Oval 118">
            <a:extLst>
              <a:ext uri="{FF2B5EF4-FFF2-40B4-BE49-F238E27FC236}">
                <a16:creationId xmlns:a16="http://schemas.microsoft.com/office/drawing/2014/main" id="{0E8B8D01-F4E5-41C6-A8CB-6AEF6B5A7B31}"/>
              </a:ext>
            </a:extLst>
          </p:cNvPr>
          <p:cNvSpPr/>
          <p:nvPr/>
        </p:nvSpPr>
        <p:spPr>
          <a:xfrm>
            <a:off x="6042339" y="4935457"/>
            <a:ext cx="393724" cy="376858"/>
          </a:xfrm>
          <a:prstGeom prst="ellipse">
            <a:avLst/>
          </a:prstGeom>
          <a:solidFill>
            <a:schemeClr val="accent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Light"/>
                <a:ea typeface="+mn-ea"/>
                <a:cs typeface="+mn-cs"/>
              </a:rPr>
              <a:t>2</a:t>
            </a:r>
          </a:p>
        </p:txBody>
      </p:sp>
      <p:sp>
        <p:nvSpPr>
          <p:cNvPr id="120" name="Oval 119">
            <a:extLst>
              <a:ext uri="{FF2B5EF4-FFF2-40B4-BE49-F238E27FC236}">
                <a16:creationId xmlns:a16="http://schemas.microsoft.com/office/drawing/2014/main" id="{3EDC9E71-043B-46E9-A026-400A12896A35}"/>
              </a:ext>
            </a:extLst>
          </p:cNvPr>
          <p:cNvSpPr/>
          <p:nvPr/>
        </p:nvSpPr>
        <p:spPr>
          <a:xfrm>
            <a:off x="6053493" y="4230467"/>
            <a:ext cx="393724" cy="376858"/>
          </a:xfrm>
          <a:prstGeom prst="ellipse">
            <a:avLst/>
          </a:prstGeom>
          <a:solidFill>
            <a:schemeClr val="accent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Light"/>
                <a:ea typeface="+mn-ea"/>
                <a:cs typeface="+mn-cs"/>
              </a:rPr>
              <a:t>3</a:t>
            </a:r>
          </a:p>
        </p:txBody>
      </p:sp>
      <p:sp>
        <p:nvSpPr>
          <p:cNvPr id="121" name="Oval 120">
            <a:extLst>
              <a:ext uri="{FF2B5EF4-FFF2-40B4-BE49-F238E27FC236}">
                <a16:creationId xmlns:a16="http://schemas.microsoft.com/office/drawing/2014/main" id="{C2854045-B38D-43BB-838F-2C1026DF8671}"/>
              </a:ext>
            </a:extLst>
          </p:cNvPr>
          <p:cNvSpPr/>
          <p:nvPr/>
        </p:nvSpPr>
        <p:spPr>
          <a:xfrm>
            <a:off x="6037261" y="5640402"/>
            <a:ext cx="393724" cy="376858"/>
          </a:xfrm>
          <a:prstGeom prst="ellipse">
            <a:avLst/>
          </a:prstGeom>
          <a:solidFill>
            <a:schemeClr val="accent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Light"/>
                <a:ea typeface="+mn-ea"/>
                <a:cs typeface="+mn-cs"/>
              </a:rPr>
              <a:t>4</a:t>
            </a:r>
          </a:p>
        </p:txBody>
      </p:sp>
      <p:pic>
        <p:nvPicPr>
          <p:cNvPr id="7" name="Picture 6" descr="Shape, arrow&#10;&#10;Description automatically generated">
            <a:extLst>
              <a:ext uri="{FF2B5EF4-FFF2-40B4-BE49-F238E27FC236}">
                <a16:creationId xmlns:a16="http://schemas.microsoft.com/office/drawing/2014/main" id="{1BA11AA3-04EC-4553-B341-CF9ECC7EB68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08146" y="3397431"/>
            <a:ext cx="943359" cy="943359"/>
          </a:xfrm>
          <a:prstGeom prst="rect">
            <a:avLst/>
          </a:prstGeom>
        </p:spPr>
      </p:pic>
      <p:pic>
        <p:nvPicPr>
          <p:cNvPr id="39" name="Picture 38" descr="Shape, arrow&#10;&#10;Description automatically generated">
            <a:extLst>
              <a:ext uri="{FF2B5EF4-FFF2-40B4-BE49-F238E27FC236}">
                <a16:creationId xmlns:a16="http://schemas.microsoft.com/office/drawing/2014/main" id="{E2AE4D4E-0B0C-4D8E-8A46-A6455430537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rot="5400000">
            <a:off x="3583127" y="3419963"/>
            <a:ext cx="943359" cy="943359"/>
          </a:xfrm>
          <a:prstGeom prst="rect">
            <a:avLst/>
          </a:prstGeom>
        </p:spPr>
      </p:pic>
      <p:pic>
        <p:nvPicPr>
          <p:cNvPr id="40" name="Picture 39" descr="Shape, arrow&#10;&#10;Description automatically generated">
            <a:extLst>
              <a:ext uri="{FF2B5EF4-FFF2-40B4-BE49-F238E27FC236}">
                <a16:creationId xmlns:a16="http://schemas.microsoft.com/office/drawing/2014/main" id="{DB5B690D-93A7-4462-974A-D805C4D908F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rot="10800000">
            <a:off x="3603880" y="4948486"/>
            <a:ext cx="943359" cy="943359"/>
          </a:xfrm>
          <a:prstGeom prst="rect">
            <a:avLst/>
          </a:prstGeom>
        </p:spPr>
      </p:pic>
      <p:pic>
        <p:nvPicPr>
          <p:cNvPr id="41" name="Picture 40" descr="Shape, arrow&#10;&#10;Description automatically generated">
            <a:extLst>
              <a:ext uri="{FF2B5EF4-FFF2-40B4-BE49-F238E27FC236}">
                <a16:creationId xmlns:a16="http://schemas.microsoft.com/office/drawing/2014/main" id="{7C72CEE5-FCF3-477E-ACB4-BB315F4985B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rot="16200000">
            <a:off x="1522412" y="4947062"/>
            <a:ext cx="943359" cy="943359"/>
          </a:xfrm>
          <a:prstGeom prst="rect">
            <a:avLst/>
          </a:prstGeom>
        </p:spPr>
      </p:pic>
      <p:sp>
        <p:nvSpPr>
          <p:cNvPr id="3" name="Slide Number Placeholder 2">
            <a:extLst>
              <a:ext uri="{FF2B5EF4-FFF2-40B4-BE49-F238E27FC236}">
                <a16:creationId xmlns:a16="http://schemas.microsoft.com/office/drawing/2014/main" id="{4E62B9F9-EF01-4CE7-BB1D-CCCC5A78B4CA}"/>
              </a:ext>
            </a:extLst>
          </p:cNvPr>
          <p:cNvSpPr>
            <a:spLocks noGrp="1"/>
          </p:cNvSpPr>
          <p:nvPr>
            <p:ph type="sldNum" sz="quarter" idx="12"/>
          </p:nvPr>
        </p:nvSpPr>
        <p:spPr/>
        <p:txBody>
          <a:bodyPr/>
          <a:lstStyle/>
          <a:p>
            <a:fld id="{636C11FB-B6ED-4826-AA49-B2A0CC68C0B4}" type="slidenum">
              <a:rPr lang="en-AU" smtClean="0"/>
              <a:pPr/>
              <a:t>4</a:t>
            </a:fld>
            <a:endParaRPr lang="en-AU"/>
          </a:p>
        </p:txBody>
      </p:sp>
    </p:spTree>
    <p:extLst>
      <p:ext uri="{BB962C8B-B14F-4D97-AF65-F5344CB8AC3E}">
        <p14:creationId xmlns:p14="http://schemas.microsoft.com/office/powerpoint/2010/main" val="1149696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430272" y="176270"/>
            <a:ext cx="6506237"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500">
                <a:solidFill>
                  <a:schemeClr val="accent1"/>
                </a:solidFill>
                <a:latin typeface="VIC"/>
              </a:rPr>
              <a:t>The preparation you do ahead of the sessions is just as important as delivering the sessions themselves</a:t>
            </a:r>
            <a:endParaRPr lang="en-US" sz="1500">
              <a:solidFill>
                <a:schemeClr val="accent1"/>
              </a:solidFill>
            </a:endParaRPr>
          </a:p>
        </p:txBody>
      </p:sp>
      <p:sp>
        <p:nvSpPr>
          <p:cNvPr id="19" name="Rectangle 18">
            <a:extLst>
              <a:ext uri="{FF2B5EF4-FFF2-40B4-BE49-F238E27FC236}">
                <a16:creationId xmlns:a16="http://schemas.microsoft.com/office/drawing/2014/main" id="{CB7402D7-5D5A-431D-B9DC-49D4F9DBFB36}"/>
              </a:ext>
            </a:extLst>
          </p:cNvPr>
          <p:cNvSpPr/>
          <p:nvPr/>
        </p:nvSpPr>
        <p:spPr>
          <a:xfrm>
            <a:off x="370124" y="1012235"/>
            <a:ext cx="8394929" cy="1461939"/>
          </a:xfrm>
          <a:prstGeom prst="rect">
            <a:avLst/>
          </a:prstGeom>
        </p:spPr>
        <p:txBody>
          <a:bodyPr wrap="square" lIns="91440" tIns="45720" rIns="91440" bIns="45720" anchor="t">
            <a:spAutoFit/>
          </a:bodyPr>
          <a:lstStyle/>
          <a:p>
            <a:pPr>
              <a:spcAft>
                <a:spcPts val="600"/>
              </a:spcAft>
              <a:buClr>
                <a:schemeClr val="accent3"/>
              </a:buClr>
            </a:pPr>
            <a:r>
              <a:rPr lang="en-AU" sz="1200" b="1" dirty="0">
                <a:solidFill>
                  <a:schemeClr val="accent1"/>
                </a:solidFill>
                <a:latin typeface="VIC"/>
              </a:rPr>
              <a:t>Being well prepared</a:t>
            </a:r>
            <a:r>
              <a:rPr lang="en-AU" sz="1200" b="1" dirty="0">
                <a:solidFill>
                  <a:srgbClr val="87189D"/>
                </a:solidFill>
                <a:latin typeface="VIC"/>
              </a:rPr>
              <a:t> </a:t>
            </a:r>
            <a:r>
              <a:rPr lang="en-AU" sz="1200" dirty="0">
                <a:solidFill>
                  <a:srgbClr val="000000"/>
                </a:solidFill>
                <a:latin typeface="VIC"/>
              </a:rPr>
              <a:t>will help you make the most of the time you are all setting aside to learn about family violence information sharing. </a:t>
            </a:r>
            <a:r>
              <a:rPr lang="en-AU" sz="1200" b="1" dirty="0">
                <a:solidFill>
                  <a:schemeClr val="accent1"/>
                </a:solidFill>
                <a:latin typeface="VIC"/>
              </a:rPr>
              <a:t>There are six sessions across the program</a:t>
            </a:r>
            <a:r>
              <a:rPr lang="en-AU" sz="1200" dirty="0">
                <a:latin typeface="VIC"/>
              </a:rPr>
              <a:t> (outlined below in the table). Each of these sessions will benefit from you spending some time preparing.</a:t>
            </a:r>
            <a:endParaRPr lang="en-US" sz="1200" dirty="0"/>
          </a:p>
          <a:p>
            <a:pPr>
              <a:spcAft>
                <a:spcPts val="600"/>
              </a:spcAft>
            </a:pPr>
            <a:r>
              <a:rPr lang="en-AU" sz="1200" dirty="0">
                <a:latin typeface="VIC"/>
              </a:rPr>
              <a:t>To make this simple, these slides </a:t>
            </a:r>
            <a:r>
              <a:rPr lang="en-AU" sz="1200" b="1" dirty="0">
                <a:solidFill>
                  <a:schemeClr val="accent1"/>
                </a:solidFill>
                <a:latin typeface="VIC"/>
              </a:rPr>
              <a:t>provide a checklist</a:t>
            </a:r>
            <a:r>
              <a:rPr lang="en-AU" sz="1200" dirty="0">
                <a:solidFill>
                  <a:schemeClr val="accent1"/>
                </a:solidFill>
                <a:latin typeface="VIC"/>
              </a:rPr>
              <a:t> </a:t>
            </a:r>
            <a:r>
              <a:rPr lang="en-AU" sz="1200" dirty="0">
                <a:latin typeface="VIC"/>
              </a:rPr>
              <a:t>of things you can do </a:t>
            </a:r>
            <a:r>
              <a:rPr lang="en-AU" sz="1200" b="1" dirty="0">
                <a:solidFill>
                  <a:schemeClr val="accent1"/>
                </a:solidFill>
                <a:latin typeface="VIC"/>
              </a:rPr>
              <a:t>before </a:t>
            </a:r>
            <a:r>
              <a:rPr lang="en-AU" sz="1200" dirty="0">
                <a:latin typeface="VIC"/>
              </a:rPr>
              <a:t>facilitating your first session. Using this checklist and having all the logistics sorted ahead of time will enable you to feel confident during the session itself. </a:t>
            </a:r>
            <a:r>
              <a:rPr lang="en-AU" sz="1200" b="1" dirty="0">
                <a:solidFill>
                  <a:schemeClr val="accent1"/>
                </a:solidFill>
                <a:latin typeface="VIC"/>
              </a:rPr>
              <a:t>You will be able to get the most out of your team members</a:t>
            </a:r>
            <a:r>
              <a:rPr lang="en-AU" sz="1200" dirty="0">
                <a:latin typeface="VIC"/>
              </a:rPr>
              <a:t> and ultimately ensure family violence information sharing is being effectively implemented in your organisation. </a:t>
            </a:r>
            <a:endParaRPr lang="en-AU" sz="1200" dirty="0">
              <a:latin typeface="VIC" panose="00000500000000000000" pitchFamily="2" charset="0"/>
            </a:endParaRPr>
          </a:p>
        </p:txBody>
      </p:sp>
      <p:graphicFrame>
        <p:nvGraphicFramePr>
          <p:cNvPr id="2" name="Table 1">
            <a:extLst>
              <a:ext uri="{FF2B5EF4-FFF2-40B4-BE49-F238E27FC236}">
                <a16:creationId xmlns:a16="http://schemas.microsoft.com/office/drawing/2014/main" id="{FAF1794D-B69D-49B2-82D3-5EFD1B2A5E5B}"/>
              </a:ext>
            </a:extLst>
          </p:cNvPr>
          <p:cNvGraphicFramePr>
            <a:graphicFrameLocks noGrp="1"/>
          </p:cNvGraphicFramePr>
          <p:nvPr>
            <p:extLst>
              <p:ext uri="{D42A27DB-BD31-4B8C-83A1-F6EECF244321}">
                <p14:modId xmlns:p14="http://schemas.microsoft.com/office/powerpoint/2010/main" val="3015638028"/>
              </p:ext>
            </p:extLst>
          </p:nvPr>
        </p:nvGraphicFramePr>
        <p:xfrm>
          <a:off x="392243" y="3314144"/>
          <a:ext cx="8463301" cy="2383065"/>
        </p:xfrm>
        <a:graphic>
          <a:graphicData uri="http://schemas.openxmlformats.org/drawingml/2006/table">
            <a:tbl>
              <a:tblPr firstRow="1" bandRow="1">
                <a:tableStyleId>{69012ECD-51FC-41F1-AA8D-1B2483CD663E}</a:tableStyleId>
              </a:tblPr>
              <a:tblGrid>
                <a:gridCol w="564775">
                  <a:extLst>
                    <a:ext uri="{9D8B030D-6E8A-4147-A177-3AD203B41FA5}">
                      <a16:colId xmlns:a16="http://schemas.microsoft.com/office/drawing/2014/main" val="3337991535"/>
                    </a:ext>
                  </a:extLst>
                </a:gridCol>
                <a:gridCol w="1316421">
                  <a:extLst>
                    <a:ext uri="{9D8B030D-6E8A-4147-A177-3AD203B41FA5}">
                      <a16:colId xmlns:a16="http://schemas.microsoft.com/office/drawing/2014/main" val="2040648975"/>
                    </a:ext>
                  </a:extLst>
                </a:gridCol>
                <a:gridCol w="1316421">
                  <a:extLst>
                    <a:ext uri="{9D8B030D-6E8A-4147-A177-3AD203B41FA5}">
                      <a16:colId xmlns:a16="http://schemas.microsoft.com/office/drawing/2014/main" val="1247318068"/>
                    </a:ext>
                  </a:extLst>
                </a:gridCol>
                <a:gridCol w="1316421">
                  <a:extLst>
                    <a:ext uri="{9D8B030D-6E8A-4147-A177-3AD203B41FA5}">
                      <a16:colId xmlns:a16="http://schemas.microsoft.com/office/drawing/2014/main" val="2209759446"/>
                    </a:ext>
                  </a:extLst>
                </a:gridCol>
                <a:gridCol w="1316421">
                  <a:extLst>
                    <a:ext uri="{9D8B030D-6E8A-4147-A177-3AD203B41FA5}">
                      <a16:colId xmlns:a16="http://schemas.microsoft.com/office/drawing/2014/main" val="3141727845"/>
                    </a:ext>
                  </a:extLst>
                </a:gridCol>
                <a:gridCol w="1316421">
                  <a:extLst>
                    <a:ext uri="{9D8B030D-6E8A-4147-A177-3AD203B41FA5}">
                      <a16:colId xmlns:a16="http://schemas.microsoft.com/office/drawing/2014/main" val="3593610230"/>
                    </a:ext>
                  </a:extLst>
                </a:gridCol>
                <a:gridCol w="1316421">
                  <a:extLst>
                    <a:ext uri="{9D8B030D-6E8A-4147-A177-3AD203B41FA5}">
                      <a16:colId xmlns:a16="http://schemas.microsoft.com/office/drawing/2014/main" val="325349590"/>
                    </a:ext>
                  </a:extLst>
                </a:gridCol>
              </a:tblGrid>
              <a:tr h="398324">
                <a:tc>
                  <a:txBody>
                    <a:bodyPr/>
                    <a:lstStyle/>
                    <a:p>
                      <a:pPr algn="ctr"/>
                      <a:endParaRPr lang="en-AU" sz="1050"/>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algn="ctr"/>
                      <a:r>
                        <a:rPr lang="en-AU" sz="1200"/>
                        <a:t>Session 1</a:t>
                      </a:r>
                    </a:p>
                  </a:txBody>
                  <a:tcPr marL="72000" marR="72000" marT="0" marB="0"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AU" sz="1200"/>
                        <a:t>Session 2</a:t>
                      </a:r>
                    </a:p>
                  </a:txBody>
                  <a:tcPr marL="72000" marR="72000" marT="0" marB="0"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2"/>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AU" sz="1200"/>
                        <a:t>Session 3</a:t>
                      </a:r>
                    </a:p>
                  </a:txBody>
                  <a:tcPr marL="72000" marR="72000" marT="0" marB="0"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3"/>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AU" sz="1200"/>
                        <a:t>Session 4</a:t>
                      </a:r>
                    </a:p>
                  </a:txBody>
                  <a:tcPr marL="72000" marR="72000" marT="0" marB="0"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4"/>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AU" sz="1200"/>
                        <a:t>Session 5</a:t>
                      </a:r>
                    </a:p>
                  </a:txBody>
                  <a:tcPr marL="72000" marR="72000" marT="0" marB="0"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5"/>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AU" sz="1200"/>
                        <a:t>Session 6</a:t>
                      </a:r>
                    </a:p>
                  </a:txBody>
                  <a:tcPr marL="72000" marR="72000" marT="0" marB="0"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1263727868"/>
                  </a:ext>
                </a:extLst>
              </a:tr>
              <a:tr h="977152">
                <a:tc>
                  <a:txBody>
                    <a:bodyPr/>
                    <a:lstStyle/>
                    <a:p>
                      <a:pPr algn="ctr"/>
                      <a:r>
                        <a:rPr lang="en-AU" sz="900" b="1"/>
                        <a:t>Theme</a:t>
                      </a:r>
                    </a:p>
                  </a:txBody>
                  <a:tcPr marL="36000" marR="36000" marT="0" marB="0" anchor="ctr">
                    <a:lnL w="9525" cap="flat" cmpd="sng" algn="ctr">
                      <a:noFill/>
                      <a:prstDash val="solid"/>
                    </a:lnL>
                    <a:lnR>
                      <a:noFill/>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ct val="107000"/>
                        </a:lnSpc>
                        <a:spcAft>
                          <a:spcPts val="800"/>
                        </a:spcAft>
                      </a:pPr>
                      <a:r>
                        <a:rPr lang="en-AU" sz="1000" b="1">
                          <a:solidFill>
                            <a:schemeClr val="accent1"/>
                          </a:solidFill>
                          <a:effectLst/>
                          <a:latin typeface="+mj-lt"/>
                          <a:ea typeface="Calibri" panose="020F0502020204030204" pitchFamily="34" charset="0"/>
                          <a:cs typeface="Times New Roman"/>
                        </a:rPr>
                        <a:t>Family violence information sharing, why it’s important and Information Sharing Entities (ISEs) I can share with.</a:t>
                      </a:r>
                      <a:endParaRPr lang="en-AU" sz="1000">
                        <a:solidFill>
                          <a:schemeClr val="accent1"/>
                        </a:solidFill>
                        <a:effectLst/>
                        <a:latin typeface="+mj-lt"/>
                        <a:ea typeface="Calibri" panose="020F0502020204030204" pitchFamily="34" charset="0"/>
                        <a:cs typeface="Times New Roman"/>
                      </a:endParaRPr>
                    </a:p>
                  </a:txBody>
                  <a:tcPr marL="9525" marR="9525" marT="9525" marB="0" anchor="ctr">
                    <a:lnL>
                      <a:noFill/>
                    </a:lnL>
                    <a:lnR w="12700" cap="flat" cmpd="sng" algn="ctr">
                      <a:noFill/>
                      <a:prstDash val="solid"/>
                      <a:round/>
                      <a:headEnd type="none" w="med" len="med"/>
                      <a:tailEnd type="none" w="med" len="med"/>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b="1" dirty="0">
                          <a:solidFill>
                            <a:schemeClr val="accent2"/>
                          </a:solidFill>
                          <a:effectLst/>
                          <a:latin typeface="+mj-lt"/>
                          <a:ea typeface="Calibri" panose="020F0502020204030204" pitchFamily="34" charset="0"/>
                          <a:cs typeface="Times New Roman"/>
                        </a:rPr>
                        <a:t>How do I discuss family violence information sharing requirements with my clients?</a:t>
                      </a:r>
                      <a:endParaRPr lang="en-AU" sz="1000" dirty="0">
                        <a:solidFill>
                          <a:schemeClr val="accent2"/>
                        </a:solidFill>
                        <a:effectLst/>
                        <a:latin typeface="+mj-lt"/>
                        <a:ea typeface="Calibri" panose="020F0502020204030204" pitchFamily="34" charset="0"/>
                        <a:cs typeface="Times New Roman"/>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b="1" dirty="0">
                          <a:solidFill>
                            <a:schemeClr val="accent3"/>
                          </a:solidFill>
                          <a:effectLst/>
                          <a:latin typeface="+mj-lt"/>
                          <a:ea typeface="Calibri" panose="020F0502020204030204" pitchFamily="34" charset="0"/>
                          <a:cs typeface="Times New Roman"/>
                        </a:rPr>
                        <a:t>How do I respond to a family violence information sharing request or share proactively?</a:t>
                      </a:r>
                      <a:endParaRPr lang="en-AU" sz="1000" dirty="0">
                        <a:solidFill>
                          <a:schemeClr val="accent3"/>
                        </a:solidFill>
                        <a:effectLst/>
                        <a:latin typeface="+mj-lt"/>
                        <a:ea typeface="Calibri" panose="020F0502020204030204" pitchFamily="34" charset="0"/>
                        <a:cs typeface="Times New Roman"/>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b="1">
                          <a:solidFill>
                            <a:schemeClr val="accent4"/>
                          </a:solidFill>
                          <a:effectLst/>
                          <a:latin typeface="+mj-lt"/>
                          <a:ea typeface="Calibri" panose="020F0502020204030204" pitchFamily="34" charset="0"/>
                          <a:cs typeface="Times New Roman"/>
                        </a:rPr>
                        <a:t>How do I make a family violence information sharing request?</a:t>
                      </a:r>
                      <a:endParaRPr lang="en-AU" sz="1000">
                        <a:solidFill>
                          <a:schemeClr val="accent4"/>
                        </a:solidFill>
                        <a:effectLst/>
                        <a:latin typeface="+mj-lt"/>
                        <a:ea typeface="Calibri" panose="020F0502020204030204" pitchFamily="34" charset="0"/>
                        <a:cs typeface="Times New Roman"/>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b="1" dirty="0">
                          <a:solidFill>
                            <a:schemeClr val="accent5"/>
                          </a:solidFill>
                          <a:effectLst/>
                          <a:latin typeface="+mj-lt"/>
                          <a:ea typeface="Calibri" panose="020F0502020204030204" pitchFamily="34" charset="0"/>
                          <a:cs typeface="Times New Roman"/>
                        </a:rPr>
                        <a:t>What I need to know to keep records about family violence information sharing.</a:t>
                      </a:r>
                      <a:endParaRPr lang="en-AU" sz="1000" dirty="0">
                        <a:solidFill>
                          <a:schemeClr val="accent5"/>
                        </a:solidFill>
                        <a:effectLst/>
                        <a:latin typeface="+mj-lt"/>
                        <a:ea typeface="Calibri" panose="020F0502020204030204" pitchFamily="34" charset="0"/>
                        <a:cs typeface="Times New Roman"/>
                      </a:endParaRPr>
                    </a:p>
                  </a:txBody>
                  <a:tcPr marL="9525" marR="9525" marT="9525" marB="0" anchor="ctr">
                    <a:lnL w="12700" cap="flat" cmpd="sng" algn="ctr">
                      <a:noFill/>
                      <a:prstDash val="solid"/>
                      <a:round/>
                      <a:headEnd type="none" w="med" len="med"/>
                      <a:tailEnd type="none" w="med" len="med"/>
                    </a:lnL>
                    <a:lnR>
                      <a:noFill/>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b="1" dirty="0">
                          <a:solidFill>
                            <a:schemeClr val="accent6"/>
                          </a:solidFill>
                          <a:effectLst/>
                          <a:latin typeface="+mj-lt"/>
                          <a:ea typeface="Calibri" panose="020F0502020204030204" pitchFamily="34" charset="0"/>
                          <a:cs typeface="Times New Roman"/>
                        </a:rPr>
                        <a:t>Reflections on what we've learned.</a:t>
                      </a:r>
                      <a:endParaRPr lang="en-AU" sz="1000" dirty="0">
                        <a:solidFill>
                          <a:schemeClr val="accent6"/>
                        </a:solidFill>
                        <a:effectLst/>
                        <a:latin typeface="+mj-lt"/>
                        <a:ea typeface="Calibri" panose="020F0502020204030204" pitchFamily="34" charset="0"/>
                        <a:cs typeface="Times New Roman"/>
                      </a:endParaRPr>
                    </a:p>
                  </a:txBody>
                  <a:tcPr marL="9525" marR="9525" marT="9525" marB="0" anchor="ctr">
                    <a:lnL w="12700" cap="flat" cmpd="sng" algn="ctr">
                      <a:noFill/>
                      <a:prstDash val="solid"/>
                      <a:round/>
                      <a:headEnd type="none" w="med" len="med"/>
                      <a:tailEnd type="none" w="med" len="med"/>
                    </a:lnL>
                    <a:lnR w="9525" cap="flat" cmpd="sng" algn="ctr">
                      <a:noFill/>
                      <a:prstDash val="solid"/>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64034879"/>
                  </a:ext>
                </a:extLst>
              </a:tr>
              <a:tr h="1004047">
                <a:tc>
                  <a:txBody>
                    <a:bodyPr/>
                    <a:lstStyle/>
                    <a:p>
                      <a:pPr algn="ctr"/>
                      <a:r>
                        <a:rPr lang="en-AU" sz="900" b="1"/>
                        <a:t>Putting it into practice</a:t>
                      </a:r>
                    </a:p>
                  </a:txBody>
                  <a:tcPr marL="36000" marR="36000" marT="0" marB="0" anchor="ctr">
                    <a:lnL w="9525" cap="flat" cmpd="sng" algn="ctr">
                      <a:noFill/>
                      <a:prstDash val="solid"/>
                    </a:lnL>
                    <a:lnR>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ct val="107000"/>
                        </a:lnSpc>
                        <a:spcAft>
                          <a:spcPts val="800"/>
                        </a:spcAft>
                      </a:pPr>
                      <a:r>
                        <a:rPr lang="en-AU" sz="1000">
                          <a:effectLst/>
                          <a:latin typeface="+mj-lt"/>
                          <a:ea typeface="Calibri" panose="020F0502020204030204" pitchFamily="34" charset="0"/>
                          <a:cs typeface="Times New Roman"/>
                        </a:rPr>
                        <a:t>Use resources to identify Information Sharing Entities (ISEs) that you work with.</a:t>
                      </a:r>
                    </a:p>
                  </a:txBody>
                  <a:tcPr marL="36195" marR="36195" marT="36195" marB="36195"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a:effectLst/>
                          <a:latin typeface="+mj-lt"/>
                          <a:ea typeface="Calibri" panose="020F0502020204030204" pitchFamily="34" charset="0"/>
                          <a:cs typeface="Times New Roman"/>
                        </a:rPr>
                        <a:t>Role play client family violence information sharing consent and privacy conversations with your colleagues.</a:t>
                      </a:r>
                    </a:p>
                  </a:txBody>
                  <a:tcPr marL="36195" marR="36195" marT="36195" marB="361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a:effectLst/>
                          <a:latin typeface="+mj-lt"/>
                          <a:ea typeface="Calibri" panose="020F0502020204030204" pitchFamily="34" charset="0"/>
                          <a:cs typeface="Times New Roman"/>
                        </a:rPr>
                        <a:t>Practise the process for when family violence information sharing requests are made.</a:t>
                      </a:r>
                      <a:endParaRPr lang="en-AU" sz="1000" b="1">
                        <a:effectLst/>
                        <a:latin typeface="+mj-lt"/>
                        <a:ea typeface="Calibri" panose="020F0502020204030204" pitchFamily="34" charset="0"/>
                        <a:cs typeface="Times New Roman"/>
                      </a:endParaRPr>
                    </a:p>
                  </a:txBody>
                  <a:tcPr marL="36195" marR="36195" marT="36195" marB="361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a:effectLst/>
                          <a:latin typeface="+mj-lt"/>
                          <a:ea typeface="Calibri" panose="020F0502020204030204" pitchFamily="34" charset="0"/>
                          <a:cs typeface="Times New Roman"/>
                        </a:rPr>
                        <a:t>Practise the process for when you need to make a family violence information sharing request.</a:t>
                      </a:r>
                      <a:endParaRPr lang="en-AU" sz="1000" b="1">
                        <a:effectLst/>
                        <a:latin typeface="+mj-lt"/>
                        <a:ea typeface="Calibri" panose="020F0502020204030204" pitchFamily="34" charset="0"/>
                        <a:cs typeface="Times New Roman"/>
                      </a:endParaRPr>
                    </a:p>
                  </a:txBody>
                  <a:tcPr marL="36195" marR="36195" marT="36195" marB="361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a:effectLst/>
                          <a:latin typeface="+mj-lt"/>
                          <a:ea typeface="Calibri" panose="020F0502020204030204" pitchFamily="34" charset="0"/>
                          <a:cs typeface="Times New Roman"/>
                        </a:rPr>
                        <a:t>Practise recording family violence information </a:t>
                      </a:r>
                      <a:br>
                        <a:rPr lang="en-AU" sz="1000">
                          <a:effectLst/>
                          <a:latin typeface="+mj-lt"/>
                          <a:ea typeface="Calibri" panose="020F0502020204030204" pitchFamily="34" charset="0"/>
                          <a:cs typeface="Times New Roman"/>
                        </a:rPr>
                      </a:br>
                      <a:r>
                        <a:rPr lang="en-AU" sz="1000">
                          <a:effectLst/>
                          <a:latin typeface="+mj-lt"/>
                          <a:ea typeface="Calibri" panose="020F0502020204030204" pitchFamily="34" charset="0"/>
                          <a:cs typeface="Times New Roman"/>
                        </a:rPr>
                        <a:t>sharing requests.</a:t>
                      </a:r>
                    </a:p>
                  </a:txBody>
                  <a:tcPr marL="36195" marR="36195" marT="36195" marB="36195" anchor="ctr">
                    <a:lnL w="12700" cap="flat" cmpd="sng" algn="ctr">
                      <a:noFill/>
                      <a:prstDash val="solid"/>
                      <a:round/>
                      <a:headEnd type="none" w="med" len="med"/>
                      <a:tailEnd type="none" w="med" len="med"/>
                    </a:lnL>
                    <a:lnR>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dirty="0">
                          <a:effectLst/>
                          <a:latin typeface="+mj-lt"/>
                          <a:ea typeface="Calibri" panose="020F0502020204030204" pitchFamily="34" charset="0"/>
                          <a:cs typeface="Times New Roman"/>
                        </a:rPr>
                        <a:t>Discuss what we've learned and how we can change our work practices.</a:t>
                      </a:r>
                    </a:p>
                  </a:txBody>
                  <a:tcPr marL="36195" marR="36195" marT="36195" marB="36195" anchor="ctr">
                    <a:lnL w="12700" cap="flat" cmpd="sng" algn="ctr">
                      <a:noFill/>
                      <a:prstDash val="solid"/>
                      <a:round/>
                      <a:headEnd type="none" w="med" len="med"/>
                      <a:tailEnd type="none" w="med" len="med"/>
                    </a:lnL>
                    <a:lnR w="9525" cap="flat" cmpd="sng" algn="ctr">
                      <a:noFill/>
                      <a:prstDash val="soli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5797528"/>
                  </a:ext>
                </a:extLst>
              </a:tr>
            </a:tbl>
          </a:graphicData>
        </a:graphic>
      </p:graphicFrame>
      <p:sp>
        <p:nvSpPr>
          <p:cNvPr id="7" name="TextBox 6">
            <a:extLst>
              <a:ext uri="{FF2B5EF4-FFF2-40B4-BE49-F238E27FC236}">
                <a16:creationId xmlns:a16="http://schemas.microsoft.com/office/drawing/2014/main" id="{FB77049F-202D-4731-B858-51226D187AEA}"/>
              </a:ext>
            </a:extLst>
          </p:cNvPr>
          <p:cNvSpPr txBox="1"/>
          <p:nvPr/>
        </p:nvSpPr>
        <p:spPr>
          <a:xfrm>
            <a:off x="383311" y="2952240"/>
            <a:ext cx="6553198"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a:t>Program session topics – to provide the context for you and your team:</a:t>
            </a:r>
          </a:p>
        </p:txBody>
      </p:sp>
      <p:sp>
        <p:nvSpPr>
          <p:cNvPr id="3" name="Slide Number Placeholder 2">
            <a:extLst>
              <a:ext uri="{FF2B5EF4-FFF2-40B4-BE49-F238E27FC236}">
                <a16:creationId xmlns:a16="http://schemas.microsoft.com/office/drawing/2014/main" id="{EA54F5D1-824E-40F7-927A-9B0F93572895}"/>
              </a:ext>
            </a:extLst>
          </p:cNvPr>
          <p:cNvSpPr>
            <a:spLocks noGrp="1"/>
          </p:cNvSpPr>
          <p:nvPr>
            <p:ph type="sldNum" sz="quarter" idx="12"/>
          </p:nvPr>
        </p:nvSpPr>
        <p:spPr/>
        <p:txBody>
          <a:bodyPr/>
          <a:lstStyle/>
          <a:p>
            <a:fld id="{636C11FB-B6ED-4826-AA49-B2A0CC68C0B4}" type="slidenum">
              <a:rPr lang="en-AU" smtClean="0"/>
              <a:pPr/>
              <a:t>5</a:t>
            </a:fld>
            <a:endParaRPr lang="en-AU"/>
          </a:p>
        </p:txBody>
      </p:sp>
    </p:spTree>
    <p:extLst>
      <p:ext uri="{BB962C8B-B14F-4D97-AF65-F5344CB8AC3E}">
        <p14:creationId xmlns:p14="http://schemas.microsoft.com/office/powerpoint/2010/main" val="4206033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349590" y="301776"/>
            <a:ext cx="6909649" cy="45582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500">
                <a:solidFill>
                  <a:schemeClr val="accent1"/>
                </a:solidFill>
                <a:latin typeface="VIC"/>
              </a:rPr>
              <a:t>There are just three simple areas of preparation you need to consider </a:t>
            </a:r>
          </a:p>
        </p:txBody>
      </p:sp>
      <p:sp>
        <p:nvSpPr>
          <p:cNvPr id="19" name="Rectangle 18">
            <a:extLst>
              <a:ext uri="{FF2B5EF4-FFF2-40B4-BE49-F238E27FC236}">
                <a16:creationId xmlns:a16="http://schemas.microsoft.com/office/drawing/2014/main" id="{CB7402D7-5D5A-431D-B9DC-49D4F9DBFB36}"/>
              </a:ext>
            </a:extLst>
          </p:cNvPr>
          <p:cNvSpPr/>
          <p:nvPr/>
        </p:nvSpPr>
        <p:spPr>
          <a:xfrm>
            <a:off x="352194" y="976376"/>
            <a:ext cx="8457683" cy="1123384"/>
          </a:xfrm>
          <a:prstGeom prst="rect">
            <a:avLst/>
          </a:prstGeom>
        </p:spPr>
        <p:txBody>
          <a:bodyPr wrap="square" lIns="91440" tIns="45720" rIns="91440" bIns="45720" anchor="t">
            <a:spAutoFit/>
          </a:bodyPr>
          <a:lstStyle/>
          <a:p>
            <a:pPr>
              <a:spcAft>
                <a:spcPts val="600"/>
              </a:spcAft>
              <a:buClr>
                <a:schemeClr val="accent3"/>
              </a:buClr>
            </a:pPr>
            <a:r>
              <a:rPr lang="en-AU" sz="1200" dirty="0">
                <a:latin typeface="VIC"/>
              </a:rPr>
              <a:t>The following slides outline in more detail the three areas you can use to prepare. </a:t>
            </a:r>
            <a:r>
              <a:rPr lang="en-AU" sz="1200" b="1" dirty="0">
                <a:solidFill>
                  <a:schemeClr val="accent1"/>
                </a:solidFill>
                <a:latin typeface="VIC"/>
              </a:rPr>
              <a:t>They can be used as a checklist</a:t>
            </a:r>
            <a:r>
              <a:rPr lang="en-AU" sz="1200" dirty="0">
                <a:latin typeface="VIC"/>
              </a:rPr>
              <a:t>, with the main steps outlined below. </a:t>
            </a:r>
            <a:endParaRPr lang="en-AU" sz="1200" dirty="0">
              <a:latin typeface="VIC" panose="00000500000000000000" pitchFamily="2" charset="0"/>
            </a:endParaRPr>
          </a:p>
          <a:p>
            <a:pPr>
              <a:spcAft>
                <a:spcPts val="600"/>
              </a:spcAft>
            </a:pPr>
            <a:r>
              <a:rPr lang="en-AU" sz="1200" dirty="0">
                <a:latin typeface="VIC"/>
              </a:rPr>
              <a:t>It is recommended you </a:t>
            </a:r>
            <a:r>
              <a:rPr lang="en-AU" sz="1200" b="1" dirty="0">
                <a:solidFill>
                  <a:schemeClr val="accent1"/>
                </a:solidFill>
                <a:latin typeface="VIC"/>
              </a:rPr>
              <a:t>allow yourself at least half an hour</a:t>
            </a:r>
            <a:r>
              <a:rPr lang="en-AU" sz="1200" dirty="0">
                <a:latin typeface="VIC"/>
              </a:rPr>
              <a:t> to go through them, but you may need a little more time depending on your organisation and team's needs. You will need to follow these steps for every session you deliver, and this will get easier and faster each time you do this</a:t>
            </a:r>
            <a:r>
              <a:rPr lang="en-AU" sz="1400" dirty="0">
                <a:latin typeface="VIC"/>
              </a:rPr>
              <a:t>. </a:t>
            </a:r>
            <a:endParaRPr lang="en-AU" sz="1400" dirty="0">
              <a:latin typeface="VIC" panose="00000500000000000000" pitchFamily="2" charset="0"/>
            </a:endParaRPr>
          </a:p>
        </p:txBody>
      </p:sp>
      <p:grpSp>
        <p:nvGrpSpPr>
          <p:cNvPr id="23" name="Group 22">
            <a:extLst>
              <a:ext uri="{FF2B5EF4-FFF2-40B4-BE49-F238E27FC236}">
                <a16:creationId xmlns:a16="http://schemas.microsoft.com/office/drawing/2014/main" id="{29DB95C1-1034-4D72-BA88-9021251FF70D}"/>
              </a:ext>
            </a:extLst>
          </p:cNvPr>
          <p:cNvGrpSpPr/>
          <p:nvPr/>
        </p:nvGrpSpPr>
        <p:grpSpPr>
          <a:xfrm>
            <a:off x="338253" y="2925769"/>
            <a:ext cx="8232040" cy="2777391"/>
            <a:chOff x="338253" y="2925769"/>
            <a:chExt cx="8232040" cy="2777391"/>
          </a:xfrm>
        </p:grpSpPr>
        <p:grpSp>
          <p:nvGrpSpPr>
            <p:cNvPr id="5" name="Group 4">
              <a:extLst>
                <a:ext uri="{FF2B5EF4-FFF2-40B4-BE49-F238E27FC236}">
                  <a16:creationId xmlns:a16="http://schemas.microsoft.com/office/drawing/2014/main" id="{FA45E3EF-CA08-4265-B631-45721980C796}"/>
                </a:ext>
              </a:extLst>
            </p:cNvPr>
            <p:cNvGrpSpPr/>
            <p:nvPr/>
          </p:nvGrpSpPr>
          <p:grpSpPr>
            <a:xfrm>
              <a:off x="338253" y="2925769"/>
              <a:ext cx="2669342" cy="804961"/>
              <a:chOff x="481688" y="3649185"/>
              <a:chExt cx="2669342" cy="804961"/>
            </a:xfrm>
          </p:grpSpPr>
          <p:sp>
            <p:nvSpPr>
              <p:cNvPr id="20" name="Rectangle 19">
                <a:extLst>
                  <a:ext uri="{FF2B5EF4-FFF2-40B4-BE49-F238E27FC236}">
                    <a16:creationId xmlns:a16="http://schemas.microsoft.com/office/drawing/2014/main" id="{F38F84E5-B136-42FF-BD57-258FF524A286}"/>
                  </a:ext>
                </a:extLst>
              </p:cNvPr>
              <p:cNvSpPr/>
              <p:nvPr/>
            </p:nvSpPr>
            <p:spPr>
              <a:xfrm>
                <a:off x="867480" y="3649185"/>
                <a:ext cx="2283550" cy="804961"/>
              </a:xfrm>
              <a:prstGeom prst="rect">
                <a:avLst/>
              </a:prstGeom>
              <a:solidFill>
                <a:schemeClr val="accent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b="1">
                    <a:latin typeface="+mj-lt"/>
                  </a:rPr>
                  <a:t>1. Sorting Out</a:t>
                </a:r>
              </a:p>
              <a:p>
                <a:pPr algn="ctr"/>
                <a:r>
                  <a:rPr lang="en-AU" sz="1200" b="1">
                    <a:latin typeface="+mj-lt"/>
                  </a:rPr>
                  <a:t>Logistics</a:t>
                </a:r>
              </a:p>
            </p:txBody>
          </p:sp>
          <p:sp>
            <p:nvSpPr>
              <p:cNvPr id="24" name="Oval 23">
                <a:extLst>
                  <a:ext uri="{FF2B5EF4-FFF2-40B4-BE49-F238E27FC236}">
                    <a16:creationId xmlns:a16="http://schemas.microsoft.com/office/drawing/2014/main" id="{762BF829-001D-4221-A88B-F57FCC846C1F}"/>
                  </a:ext>
                </a:extLst>
              </p:cNvPr>
              <p:cNvSpPr/>
              <p:nvPr/>
            </p:nvSpPr>
            <p:spPr>
              <a:xfrm>
                <a:off x="481688" y="3724248"/>
                <a:ext cx="678610" cy="654834"/>
              </a:xfrm>
              <a:prstGeom prst="ellipse">
                <a:avLst/>
              </a:prstGeom>
              <a:solidFill>
                <a:schemeClr val="accent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AU" sz="1200"/>
              </a:p>
            </p:txBody>
          </p:sp>
          <p:grpSp>
            <p:nvGrpSpPr>
              <p:cNvPr id="46" name="Group 5">
                <a:extLst>
                  <a:ext uri="{FF2B5EF4-FFF2-40B4-BE49-F238E27FC236}">
                    <a16:creationId xmlns:a16="http://schemas.microsoft.com/office/drawing/2014/main" id="{50EA91CE-9655-4C43-8CC8-250EBCD4B511}"/>
                  </a:ext>
                </a:extLst>
              </p:cNvPr>
              <p:cNvGrpSpPr>
                <a:grpSpLocks noChangeAspect="1"/>
              </p:cNvGrpSpPr>
              <p:nvPr/>
            </p:nvGrpSpPr>
            <p:grpSpPr bwMode="auto">
              <a:xfrm>
                <a:off x="640919" y="3869283"/>
                <a:ext cx="347737" cy="388043"/>
                <a:chOff x="2817" y="1915"/>
                <a:chExt cx="509" cy="568"/>
              </a:xfrm>
              <a:solidFill>
                <a:schemeClr val="bg1"/>
              </a:solidFill>
            </p:grpSpPr>
            <p:sp>
              <p:nvSpPr>
                <p:cNvPr id="47" name="Oval 6">
                  <a:extLst>
                    <a:ext uri="{FF2B5EF4-FFF2-40B4-BE49-F238E27FC236}">
                      <a16:creationId xmlns:a16="http://schemas.microsoft.com/office/drawing/2014/main" id="{F7394956-6BF8-43FE-AEC8-B4A140F80032}"/>
                    </a:ext>
                  </a:extLst>
                </p:cNvPr>
                <p:cNvSpPr>
                  <a:spLocks noChangeArrowheads="1"/>
                </p:cNvSpPr>
                <p:nvPr/>
              </p:nvSpPr>
              <p:spPr bwMode="auto">
                <a:xfrm>
                  <a:off x="2962" y="2065"/>
                  <a:ext cx="120" cy="1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sp>
              <p:nvSpPr>
                <p:cNvPr id="48" name="Freeform 7">
                  <a:extLst>
                    <a:ext uri="{FF2B5EF4-FFF2-40B4-BE49-F238E27FC236}">
                      <a16:creationId xmlns:a16="http://schemas.microsoft.com/office/drawing/2014/main" id="{6C5E45B0-DE42-43B1-8A6D-37D8D5E4EDA7}"/>
                    </a:ext>
                  </a:extLst>
                </p:cNvPr>
                <p:cNvSpPr>
                  <a:spLocks noEditPoints="1"/>
                </p:cNvSpPr>
                <p:nvPr/>
              </p:nvSpPr>
              <p:spPr bwMode="auto">
                <a:xfrm>
                  <a:off x="2817" y="1915"/>
                  <a:ext cx="403" cy="397"/>
                </a:xfrm>
                <a:custGeom>
                  <a:avLst/>
                  <a:gdLst>
                    <a:gd name="T0" fmla="*/ 719 w 753"/>
                    <a:gd name="T1" fmla="*/ 293 h 743"/>
                    <a:gd name="T2" fmla="*/ 667 w 753"/>
                    <a:gd name="T3" fmla="*/ 298 h 743"/>
                    <a:gd name="T4" fmla="*/ 604 w 753"/>
                    <a:gd name="T5" fmla="*/ 173 h 743"/>
                    <a:gd name="T6" fmla="*/ 641 w 753"/>
                    <a:gd name="T7" fmla="*/ 96 h 743"/>
                    <a:gd name="T8" fmla="*/ 563 w 753"/>
                    <a:gd name="T9" fmla="*/ 130 h 743"/>
                    <a:gd name="T10" fmla="*/ 414 w 753"/>
                    <a:gd name="T11" fmla="*/ 84 h 743"/>
                    <a:gd name="T12" fmla="*/ 414 w 753"/>
                    <a:gd name="T13" fmla="*/ 29 h 743"/>
                    <a:gd name="T14" fmla="*/ 355 w 753"/>
                    <a:gd name="T15" fmla="*/ 29 h 743"/>
                    <a:gd name="T16" fmla="*/ 355 w 753"/>
                    <a:gd name="T17" fmla="*/ 83 h 743"/>
                    <a:gd name="T18" fmla="*/ 177 w 753"/>
                    <a:gd name="T19" fmla="*/ 95 h 743"/>
                    <a:gd name="T20" fmla="*/ 131 w 753"/>
                    <a:gd name="T21" fmla="*/ 134 h 743"/>
                    <a:gd name="T22" fmla="*/ 88 w 753"/>
                    <a:gd name="T23" fmla="*/ 304 h 743"/>
                    <a:gd name="T24" fmla="*/ 37 w 753"/>
                    <a:gd name="T25" fmla="*/ 296 h 743"/>
                    <a:gd name="T26" fmla="*/ 27 w 753"/>
                    <a:gd name="T27" fmla="*/ 354 h 743"/>
                    <a:gd name="T28" fmla="*/ 78 w 753"/>
                    <a:gd name="T29" fmla="*/ 363 h 743"/>
                    <a:gd name="T30" fmla="*/ 102 w 753"/>
                    <a:gd name="T31" fmla="*/ 504 h 743"/>
                    <a:gd name="T32" fmla="*/ 59 w 753"/>
                    <a:gd name="T33" fmla="*/ 535 h 743"/>
                    <a:gd name="T34" fmla="*/ 94 w 753"/>
                    <a:gd name="T35" fmla="*/ 583 h 743"/>
                    <a:gd name="T36" fmla="*/ 249 w 753"/>
                    <a:gd name="T37" fmla="*/ 656 h 743"/>
                    <a:gd name="T38" fmla="*/ 252 w 753"/>
                    <a:gd name="T39" fmla="*/ 737 h 743"/>
                    <a:gd name="T40" fmla="*/ 304 w 753"/>
                    <a:gd name="T41" fmla="*/ 676 h 743"/>
                    <a:gd name="T42" fmla="*/ 449 w 753"/>
                    <a:gd name="T43" fmla="*/ 677 h 743"/>
                    <a:gd name="T44" fmla="*/ 503 w 753"/>
                    <a:gd name="T45" fmla="*/ 737 h 743"/>
                    <a:gd name="T46" fmla="*/ 505 w 753"/>
                    <a:gd name="T47" fmla="*/ 657 h 743"/>
                    <a:gd name="T48" fmla="*/ 626 w 753"/>
                    <a:gd name="T49" fmla="*/ 557 h 743"/>
                    <a:gd name="T50" fmla="*/ 709 w 753"/>
                    <a:gd name="T51" fmla="*/ 578 h 743"/>
                    <a:gd name="T52" fmla="*/ 660 w 753"/>
                    <a:gd name="T53" fmla="*/ 508 h 743"/>
                    <a:gd name="T54" fmla="*/ 680 w 753"/>
                    <a:gd name="T55" fmla="*/ 384 h 743"/>
                    <a:gd name="T56" fmla="*/ 725 w 753"/>
                    <a:gd name="T57" fmla="*/ 352 h 743"/>
                    <a:gd name="T58" fmla="*/ 383 w 753"/>
                    <a:gd name="T59" fmla="*/ 542 h 743"/>
                    <a:gd name="T60" fmla="*/ 383 w 753"/>
                    <a:gd name="T61" fmla="*/ 245 h 743"/>
                    <a:gd name="T62" fmla="*/ 383 w 753"/>
                    <a:gd name="T63" fmla="*/ 54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53" h="743">
                      <a:moveTo>
                        <a:pt x="751" y="320"/>
                      </a:moveTo>
                      <a:cubicBezTo>
                        <a:pt x="750" y="304"/>
                        <a:pt x="736" y="292"/>
                        <a:pt x="719" y="293"/>
                      </a:cubicBezTo>
                      <a:cubicBezTo>
                        <a:pt x="669" y="298"/>
                        <a:pt x="669" y="298"/>
                        <a:pt x="669" y="298"/>
                      </a:cubicBezTo>
                      <a:cubicBezTo>
                        <a:pt x="668" y="298"/>
                        <a:pt x="668" y="298"/>
                        <a:pt x="667" y="298"/>
                      </a:cubicBezTo>
                      <a:cubicBezTo>
                        <a:pt x="654" y="252"/>
                        <a:pt x="630" y="211"/>
                        <a:pt x="598" y="177"/>
                      </a:cubicBezTo>
                      <a:cubicBezTo>
                        <a:pt x="600" y="176"/>
                        <a:pt x="602" y="175"/>
                        <a:pt x="604" y="173"/>
                      </a:cubicBezTo>
                      <a:cubicBezTo>
                        <a:pt x="640" y="138"/>
                        <a:pt x="640" y="138"/>
                        <a:pt x="640" y="138"/>
                      </a:cubicBezTo>
                      <a:cubicBezTo>
                        <a:pt x="652" y="126"/>
                        <a:pt x="653" y="108"/>
                        <a:pt x="641" y="96"/>
                      </a:cubicBezTo>
                      <a:cubicBezTo>
                        <a:pt x="630" y="84"/>
                        <a:pt x="611" y="84"/>
                        <a:pt x="599" y="95"/>
                      </a:cubicBezTo>
                      <a:cubicBezTo>
                        <a:pt x="563" y="130"/>
                        <a:pt x="563" y="130"/>
                        <a:pt x="563" y="130"/>
                      </a:cubicBezTo>
                      <a:cubicBezTo>
                        <a:pt x="560" y="133"/>
                        <a:pt x="557" y="136"/>
                        <a:pt x="556" y="140"/>
                      </a:cubicBezTo>
                      <a:cubicBezTo>
                        <a:pt x="515" y="110"/>
                        <a:pt x="467" y="91"/>
                        <a:pt x="414" y="84"/>
                      </a:cubicBezTo>
                      <a:cubicBezTo>
                        <a:pt x="414" y="83"/>
                        <a:pt x="414" y="82"/>
                        <a:pt x="414" y="80"/>
                      </a:cubicBezTo>
                      <a:cubicBezTo>
                        <a:pt x="414" y="29"/>
                        <a:pt x="414" y="29"/>
                        <a:pt x="414" y="29"/>
                      </a:cubicBezTo>
                      <a:cubicBezTo>
                        <a:pt x="414" y="13"/>
                        <a:pt x="401" y="0"/>
                        <a:pt x="385" y="0"/>
                      </a:cubicBezTo>
                      <a:cubicBezTo>
                        <a:pt x="368" y="0"/>
                        <a:pt x="355" y="13"/>
                        <a:pt x="355" y="29"/>
                      </a:cubicBezTo>
                      <a:cubicBezTo>
                        <a:pt x="355" y="80"/>
                        <a:pt x="355" y="80"/>
                        <a:pt x="355" y="80"/>
                      </a:cubicBezTo>
                      <a:cubicBezTo>
                        <a:pt x="355" y="81"/>
                        <a:pt x="355" y="82"/>
                        <a:pt x="355" y="83"/>
                      </a:cubicBezTo>
                      <a:cubicBezTo>
                        <a:pt x="301" y="87"/>
                        <a:pt x="251" y="105"/>
                        <a:pt x="209" y="134"/>
                      </a:cubicBezTo>
                      <a:cubicBezTo>
                        <a:pt x="177" y="95"/>
                        <a:pt x="177" y="95"/>
                        <a:pt x="177" y="95"/>
                      </a:cubicBezTo>
                      <a:cubicBezTo>
                        <a:pt x="166" y="83"/>
                        <a:pt x="147" y="81"/>
                        <a:pt x="135" y="92"/>
                      </a:cubicBezTo>
                      <a:cubicBezTo>
                        <a:pt x="122" y="102"/>
                        <a:pt x="121" y="121"/>
                        <a:pt x="131" y="134"/>
                      </a:cubicBezTo>
                      <a:cubicBezTo>
                        <a:pt x="164" y="172"/>
                        <a:pt x="164" y="172"/>
                        <a:pt x="164" y="172"/>
                      </a:cubicBezTo>
                      <a:cubicBezTo>
                        <a:pt x="128" y="208"/>
                        <a:pt x="101" y="254"/>
                        <a:pt x="88" y="304"/>
                      </a:cubicBezTo>
                      <a:cubicBezTo>
                        <a:pt x="87" y="304"/>
                        <a:pt x="87" y="304"/>
                        <a:pt x="87" y="304"/>
                      </a:cubicBezTo>
                      <a:cubicBezTo>
                        <a:pt x="37" y="296"/>
                        <a:pt x="37" y="296"/>
                        <a:pt x="37" y="296"/>
                      </a:cubicBezTo>
                      <a:cubicBezTo>
                        <a:pt x="20" y="293"/>
                        <a:pt x="5" y="304"/>
                        <a:pt x="3" y="320"/>
                      </a:cubicBezTo>
                      <a:cubicBezTo>
                        <a:pt x="0" y="337"/>
                        <a:pt x="11" y="352"/>
                        <a:pt x="27" y="354"/>
                      </a:cubicBezTo>
                      <a:cubicBezTo>
                        <a:pt x="77" y="362"/>
                        <a:pt x="77" y="362"/>
                        <a:pt x="77" y="362"/>
                      </a:cubicBezTo>
                      <a:cubicBezTo>
                        <a:pt x="77" y="363"/>
                        <a:pt x="78" y="363"/>
                        <a:pt x="78" y="363"/>
                      </a:cubicBezTo>
                      <a:cubicBezTo>
                        <a:pt x="77" y="370"/>
                        <a:pt x="77" y="377"/>
                        <a:pt x="77" y="384"/>
                      </a:cubicBezTo>
                      <a:cubicBezTo>
                        <a:pt x="77" y="426"/>
                        <a:pt x="86" y="467"/>
                        <a:pt x="102" y="504"/>
                      </a:cubicBezTo>
                      <a:cubicBezTo>
                        <a:pt x="101" y="504"/>
                        <a:pt x="101" y="505"/>
                        <a:pt x="100" y="505"/>
                      </a:cubicBezTo>
                      <a:cubicBezTo>
                        <a:pt x="59" y="535"/>
                        <a:pt x="59" y="535"/>
                        <a:pt x="59" y="535"/>
                      </a:cubicBezTo>
                      <a:cubicBezTo>
                        <a:pt x="46" y="544"/>
                        <a:pt x="43" y="563"/>
                        <a:pt x="52" y="576"/>
                      </a:cubicBezTo>
                      <a:cubicBezTo>
                        <a:pt x="62" y="590"/>
                        <a:pt x="80" y="592"/>
                        <a:pt x="94" y="583"/>
                      </a:cubicBezTo>
                      <a:cubicBezTo>
                        <a:pt x="131" y="556"/>
                        <a:pt x="131" y="556"/>
                        <a:pt x="131" y="556"/>
                      </a:cubicBezTo>
                      <a:cubicBezTo>
                        <a:pt x="161" y="598"/>
                        <a:pt x="201" y="633"/>
                        <a:pt x="249" y="656"/>
                      </a:cubicBezTo>
                      <a:cubicBezTo>
                        <a:pt x="234" y="700"/>
                        <a:pt x="234" y="700"/>
                        <a:pt x="234" y="700"/>
                      </a:cubicBezTo>
                      <a:cubicBezTo>
                        <a:pt x="229" y="715"/>
                        <a:pt x="237" y="732"/>
                        <a:pt x="252" y="737"/>
                      </a:cubicBezTo>
                      <a:cubicBezTo>
                        <a:pt x="268" y="743"/>
                        <a:pt x="285" y="734"/>
                        <a:pt x="290" y="719"/>
                      </a:cubicBezTo>
                      <a:cubicBezTo>
                        <a:pt x="304" y="676"/>
                        <a:pt x="304" y="676"/>
                        <a:pt x="304" y="676"/>
                      </a:cubicBezTo>
                      <a:cubicBezTo>
                        <a:pt x="328" y="682"/>
                        <a:pt x="353" y="685"/>
                        <a:pt x="378" y="685"/>
                      </a:cubicBezTo>
                      <a:cubicBezTo>
                        <a:pt x="403" y="685"/>
                        <a:pt x="426" y="682"/>
                        <a:pt x="449" y="677"/>
                      </a:cubicBezTo>
                      <a:cubicBezTo>
                        <a:pt x="465" y="719"/>
                        <a:pt x="465" y="719"/>
                        <a:pt x="465" y="719"/>
                      </a:cubicBezTo>
                      <a:cubicBezTo>
                        <a:pt x="470" y="735"/>
                        <a:pt x="487" y="742"/>
                        <a:pt x="503" y="737"/>
                      </a:cubicBezTo>
                      <a:cubicBezTo>
                        <a:pt x="518" y="731"/>
                        <a:pt x="526" y="714"/>
                        <a:pt x="520" y="699"/>
                      </a:cubicBezTo>
                      <a:cubicBezTo>
                        <a:pt x="505" y="657"/>
                        <a:pt x="505" y="657"/>
                        <a:pt x="505" y="657"/>
                      </a:cubicBezTo>
                      <a:cubicBezTo>
                        <a:pt x="553" y="635"/>
                        <a:pt x="595" y="600"/>
                        <a:pt x="625" y="557"/>
                      </a:cubicBezTo>
                      <a:cubicBezTo>
                        <a:pt x="626" y="557"/>
                        <a:pt x="626" y="557"/>
                        <a:pt x="626" y="557"/>
                      </a:cubicBezTo>
                      <a:cubicBezTo>
                        <a:pt x="668" y="586"/>
                        <a:pt x="668" y="586"/>
                        <a:pt x="668" y="586"/>
                      </a:cubicBezTo>
                      <a:cubicBezTo>
                        <a:pt x="682" y="595"/>
                        <a:pt x="700" y="592"/>
                        <a:pt x="709" y="578"/>
                      </a:cubicBezTo>
                      <a:cubicBezTo>
                        <a:pt x="719" y="565"/>
                        <a:pt x="715" y="546"/>
                        <a:pt x="702" y="537"/>
                      </a:cubicBezTo>
                      <a:cubicBezTo>
                        <a:pt x="660" y="508"/>
                        <a:pt x="660" y="508"/>
                        <a:pt x="660" y="508"/>
                      </a:cubicBezTo>
                      <a:cubicBezTo>
                        <a:pt x="658" y="507"/>
                        <a:pt x="656" y="506"/>
                        <a:pt x="654" y="505"/>
                      </a:cubicBezTo>
                      <a:cubicBezTo>
                        <a:pt x="671" y="468"/>
                        <a:pt x="680" y="427"/>
                        <a:pt x="680" y="384"/>
                      </a:cubicBezTo>
                      <a:cubicBezTo>
                        <a:pt x="680" y="374"/>
                        <a:pt x="679" y="365"/>
                        <a:pt x="679" y="356"/>
                      </a:cubicBezTo>
                      <a:cubicBezTo>
                        <a:pt x="725" y="352"/>
                        <a:pt x="725" y="352"/>
                        <a:pt x="725" y="352"/>
                      </a:cubicBezTo>
                      <a:cubicBezTo>
                        <a:pt x="741" y="351"/>
                        <a:pt x="753" y="336"/>
                        <a:pt x="751" y="320"/>
                      </a:cubicBezTo>
                      <a:close/>
                      <a:moveTo>
                        <a:pt x="383" y="542"/>
                      </a:moveTo>
                      <a:cubicBezTo>
                        <a:pt x="301" y="542"/>
                        <a:pt x="234" y="475"/>
                        <a:pt x="234" y="393"/>
                      </a:cubicBezTo>
                      <a:cubicBezTo>
                        <a:pt x="234" y="311"/>
                        <a:pt x="301" y="245"/>
                        <a:pt x="383" y="245"/>
                      </a:cubicBezTo>
                      <a:cubicBezTo>
                        <a:pt x="465" y="245"/>
                        <a:pt x="531" y="311"/>
                        <a:pt x="531" y="393"/>
                      </a:cubicBezTo>
                      <a:cubicBezTo>
                        <a:pt x="531" y="475"/>
                        <a:pt x="465" y="542"/>
                        <a:pt x="383" y="5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sp>
              <p:nvSpPr>
                <p:cNvPr id="49" name="Freeform 8">
                  <a:extLst>
                    <a:ext uri="{FF2B5EF4-FFF2-40B4-BE49-F238E27FC236}">
                      <a16:creationId xmlns:a16="http://schemas.microsoft.com/office/drawing/2014/main" id="{32BC7167-4CB7-4AF1-8C22-DF8B7EC7B4DB}"/>
                    </a:ext>
                  </a:extLst>
                </p:cNvPr>
                <p:cNvSpPr>
                  <a:spLocks/>
                </p:cNvSpPr>
                <p:nvPr/>
              </p:nvSpPr>
              <p:spPr bwMode="auto">
                <a:xfrm>
                  <a:off x="3168" y="2328"/>
                  <a:ext cx="81" cy="80"/>
                </a:xfrm>
                <a:custGeom>
                  <a:avLst/>
                  <a:gdLst>
                    <a:gd name="T0" fmla="*/ 43 w 151"/>
                    <a:gd name="T1" fmla="*/ 17 h 150"/>
                    <a:gd name="T2" fmla="*/ 18 w 151"/>
                    <a:gd name="T3" fmla="*/ 107 h 150"/>
                    <a:gd name="T4" fmla="*/ 108 w 151"/>
                    <a:gd name="T5" fmla="*/ 132 h 150"/>
                    <a:gd name="T6" fmla="*/ 133 w 151"/>
                    <a:gd name="T7" fmla="*/ 42 h 150"/>
                    <a:gd name="T8" fmla="*/ 43 w 151"/>
                    <a:gd name="T9" fmla="*/ 17 h 150"/>
                  </a:gdLst>
                  <a:ahLst/>
                  <a:cxnLst>
                    <a:cxn ang="0">
                      <a:pos x="T0" y="T1"/>
                    </a:cxn>
                    <a:cxn ang="0">
                      <a:pos x="T2" y="T3"/>
                    </a:cxn>
                    <a:cxn ang="0">
                      <a:pos x="T4" y="T5"/>
                    </a:cxn>
                    <a:cxn ang="0">
                      <a:pos x="T6" y="T7"/>
                    </a:cxn>
                    <a:cxn ang="0">
                      <a:pos x="T8" y="T9"/>
                    </a:cxn>
                  </a:cxnLst>
                  <a:rect l="0" t="0" r="r" b="b"/>
                  <a:pathLst>
                    <a:path w="151" h="150">
                      <a:moveTo>
                        <a:pt x="43" y="17"/>
                      </a:moveTo>
                      <a:cubicBezTo>
                        <a:pt x="12" y="35"/>
                        <a:pt x="0" y="76"/>
                        <a:pt x="18" y="107"/>
                      </a:cubicBezTo>
                      <a:cubicBezTo>
                        <a:pt x="36" y="139"/>
                        <a:pt x="76" y="150"/>
                        <a:pt x="108" y="132"/>
                      </a:cubicBezTo>
                      <a:cubicBezTo>
                        <a:pt x="140" y="114"/>
                        <a:pt x="151" y="74"/>
                        <a:pt x="133" y="42"/>
                      </a:cubicBezTo>
                      <a:cubicBezTo>
                        <a:pt x="115" y="11"/>
                        <a:pt x="75" y="0"/>
                        <a:pt x="43"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sp>
              <p:nvSpPr>
                <p:cNvPr id="50" name="Freeform 9">
                  <a:extLst>
                    <a:ext uri="{FF2B5EF4-FFF2-40B4-BE49-F238E27FC236}">
                      <a16:creationId xmlns:a16="http://schemas.microsoft.com/office/drawing/2014/main" id="{04E1DCFA-23A9-4430-ACE3-E13CA4183482}"/>
                    </a:ext>
                  </a:extLst>
                </p:cNvPr>
                <p:cNvSpPr>
                  <a:spLocks noEditPoints="1"/>
                </p:cNvSpPr>
                <p:nvPr/>
              </p:nvSpPr>
              <p:spPr bwMode="auto">
                <a:xfrm>
                  <a:off x="3092" y="2246"/>
                  <a:ext cx="234" cy="237"/>
                </a:xfrm>
                <a:custGeom>
                  <a:avLst/>
                  <a:gdLst>
                    <a:gd name="T0" fmla="*/ 360 w 438"/>
                    <a:gd name="T1" fmla="*/ 81 h 443"/>
                    <a:gd name="T2" fmla="*/ 335 w 438"/>
                    <a:gd name="T3" fmla="*/ 98 h 443"/>
                    <a:gd name="T4" fmla="*/ 266 w 438"/>
                    <a:gd name="T5" fmla="*/ 53 h 443"/>
                    <a:gd name="T6" fmla="*/ 263 w 438"/>
                    <a:gd name="T7" fmla="*/ 3 h 443"/>
                    <a:gd name="T8" fmla="*/ 233 w 438"/>
                    <a:gd name="T9" fmla="*/ 43 h 443"/>
                    <a:gd name="T10" fmla="*/ 144 w 438"/>
                    <a:gd name="T11" fmla="*/ 63 h 443"/>
                    <a:gd name="T12" fmla="*/ 129 w 438"/>
                    <a:gd name="T13" fmla="*/ 35 h 443"/>
                    <a:gd name="T14" fmla="*/ 99 w 438"/>
                    <a:gd name="T15" fmla="*/ 52 h 443"/>
                    <a:gd name="T16" fmla="*/ 114 w 438"/>
                    <a:gd name="T17" fmla="*/ 79 h 443"/>
                    <a:gd name="T18" fmla="*/ 27 w 438"/>
                    <a:gd name="T19" fmla="*/ 137 h 443"/>
                    <a:gd name="T20" fmla="*/ 15 w 438"/>
                    <a:gd name="T21" fmla="*/ 169 h 443"/>
                    <a:gd name="T22" fmla="*/ 42 w 438"/>
                    <a:gd name="T23" fmla="*/ 268 h 443"/>
                    <a:gd name="T24" fmla="*/ 14 w 438"/>
                    <a:gd name="T25" fmla="*/ 279 h 443"/>
                    <a:gd name="T26" fmla="*/ 26 w 438"/>
                    <a:gd name="T27" fmla="*/ 311 h 443"/>
                    <a:gd name="T28" fmla="*/ 54 w 438"/>
                    <a:gd name="T29" fmla="*/ 301 h 443"/>
                    <a:gd name="T30" fmla="*/ 107 w 438"/>
                    <a:gd name="T31" fmla="*/ 366 h 443"/>
                    <a:gd name="T32" fmla="*/ 94 w 438"/>
                    <a:gd name="T33" fmla="*/ 394 h 443"/>
                    <a:gd name="T34" fmla="*/ 125 w 438"/>
                    <a:gd name="T35" fmla="*/ 408 h 443"/>
                    <a:gd name="T36" fmla="*/ 225 w 438"/>
                    <a:gd name="T37" fmla="*/ 401 h 443"/>
                    <a:gd name="T38" fmla="*/ 251 w 438"/>
                    <a:gd name="T39" fmla="*/ 441 h 443"/>
                    <a:gd name="T40" fmla="*/ 259 w 438"/>
                    <a:gd name="T41" fmla="*/ 395 h 443"/>
                    <a:gd name="T42" fmla="*/ 333 w 438"/>
                    <a:gd name="T43" fmla="*/ 353 h 443"/>
                    <a:gd name="T44" fmla="*/ 378 w 438"/>
                    <a:gd name="T45" fmla="*/ 368 h 443"/>
                    <a:gd name="T46" fmla="*/ 356 w 438"/>
                    <a:gd name="T47" fmla="*/ 327 h 443"/>
                    <a:gd name="T48" fmla="*/ 388 w 438"/>
                    <a:gd name="T49" fmla="*/ 242 h 443"/>
                    <a:gd name="T50" fmla="*/ 437 w 438"/>
                    <a:gd name="T51" fmla="*/ 228 h 443"/>
                    <a:gd name="T52" fmla="*/ 391 w 438"/>
                    <a:gd name="T53" fmla="*/ 207 h 443"/>
                    <a:gd name="T54" fmla="*/ 366 w 438"/>
                    <a:gd name="T55" fmla="*/ 138 h 443"/>
                    <a:gd name="T56" fmla="*/ 379 w 438"/>
                    <a:gd name="T57" fmla="*/ 109 h 443"/>
                    <a:gd name="T58" fmla="*/ 260 w 438"/>
                    <a:gd name="T59" fmla="*/ 304 h 443"/>
                    <a:gd name="T60" fmla="*/ 175 w 438"/>
                    <a:gd name="T61" fmla="*/ 153 h 443"/>
                    <a:gd name="T62" fmla="*/ 260 w 438"/>
                    <a:gd name="T63" fmla="*/ 304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38" h="443">
                      <a:moveTo>
                        <a:pt x="384" y="85"/>
                      </a:moveTo>
                      <a:cubicBezTo>
                        <a:pt x="378" y="77"/>
                        <a:pt x="367" y="75"/>
                        <a:pt x="360" y="81"/>
                      </a:cubicBezTo>
                      <a:cubicBezTo>
                        <a:pt x="335" y="98"/>
                        <a:pt x="335" y="98"/>
                        <a:pt x="335" y="98"/>
                      </a:cubicBezTo>
                      <a:cubicBezTo>
                        <a:pt x="335" y="98"/>
                        <a:pt x="335" y="98"/>
                        <a:pt x="335" y="98"/>
                      </a:cubicBezTo>
                      <a:cubicBezTo>
                        <a:pt x="315" y="79"/>
                        <a:pt x="290" y="65"/>
                        <a:pt x="265" y="57"/>
                      </a:cubicBezTo>
                      <a:cubicBezTo>
                        <a:pt x="265" y="56"/>
                        <a:pt x="266" y="54"/>
                        <a:pt x="266" y="53"/>
                      </a:cubicBezTo>
                      <a:cubicBezTo>
                        <a:pt x="275" y="24"/>
                        <a:pt x="275" y="24"/>
                        <a:pt x="275" y="24"/>
                      </a:cubicBezTo>
                      <a:cubicBezTo>
                        <a:pt x="277" y="15"/>
                        <a:pt x="272" y="6"/>
                        <a:pt x="263" y="3"/>
                      </a:cubicBezTo>
                      <a:cubicBezTo>
                        <a:pt x="254" y="0"/>
                        <a:pt x="244" y="5"/>
                        <a:pt x="242" y="15"/>
                      </a:cubicBezTo>
                      <a:cubicBezTo>
                        <a:pt x="233" y="43"/>
                        <a:pt x="233" y="43"/>
                        <a:pt x="233" y="43"/>
                      </a:cubicBezTo>
                      <a:cubicBezTo>
                        <a:pt x="232" y="45"/>
                        <a:pt x="232" y="48"/>
                        <a:pt x="233" y="50"/>
                      </a:cubicBezTo>
                      <a:cubicBezTo>
                        <a:pt x="203" y="47"/>
                        <a:pt x="173" y="51"/>
                        <a:pt x="144" y="63"/>
                      </a:cubicBezTo>
                      <a:cubicBezTo>
                        <a:pt x="144" y="62"/>
                        <a:pt x="144" y="61"/>
                        <a:pt x="143" y="61"/>
                      </a:cubicBezTo>
                      <a:cubicBezTo>
                        <a:pt x="129" y="35"/>
                        <a:pt x="129" y="35"/>
                        <a:pt x="129" y="35"/>
                      </a:cubicBezTo>
                      <a:cubicBezTo>
                        <a:pt x="124" y="26"/>
                        <a:pt x="113" y="23"/>
                        <a:pt x="105" y="28"/>
                      </a:cubicBezTo>
                      <a:cubicBezTo>
                        <a:pt x="97" y="33"/>
                        <a:pt x="94" y="43"/>
                        <a:pt x="99" y="52"/>
                      </a:cubicBezTo>
                      <a:cubicBezTo>
                        <a:pt x="113" y="78"/>
                        <a:pt x="113" y="78"/>
                        <a:pt x="113" y="78"/>
                      </a:cubicBezTo>
                      <a:cubicBezTo>
                        <a:pt x="114" y="78"/>
                        <a:pt x="114" y="79"/>
                        <a:pt x="114" y="79"/>
                      </a:cubicBezTo>
                      <a:cubicBezTo>
                        <a:pt x="88" y="97"/>
                        <a:pt x="68" y="120"/>
                        <a:pt x="55" y="147"/>
                      </a:cubicBezTo>
                      <a:cubicBezTo>
                        <a:pt x="27" y="137"/>
                        <a:pt x="27" y="137"/>
                        <a:pt x="27" y="137"/>
                      </a:cubicBezTo>
                      <a:cubicBezTo>
                        <a:pt x="18" y="133"/>
                        <a:pt x="8" y="138"/>
                        <a:pt x="5" y="147"/>
                      </a:cubicBezTo>
                      <a:cubicBezTo>
                        <a:pt x="1" y="156"/>
                        <a:pt x="6" y="166"/>
                        <a:pt x="15" y="169"/>
                      </a:cubicBezTo>
                      <a:cubicBezTo>
                        <a:pt x="43" y="179"/>
                        <a:pt x="43" y="179"/>
                        <a:pt x="43" y="179"/>
                      </a:cubicBezTo>
                      <a:cubicBezTo>
                        <a:pt x="35" y="208"/>
                        <a:pt x="34" y="239"/>
                        <a:pt x="42" y="268"/>
                      </a:cubicBezTo>
                      <a:cubicBezTo>
                        <a:pt x="42" y="269"/>
                        <a:pt x="42" y="269"/>
                        <a:pt x="41" y="269"/>
                      </a:cubicBezTo>
                      <a:cubicBezTo>
                        <a:pt x="14" y="279"/>
                        <a:pt x="14" y="279"/>
                        <a:pt x="14" y="279"/>
                      </a:cubicBezTo>
                      <a:cubicBezTo>
                        <a:pt x="5" y="282"/>
                        <a:pt x="0" y="292"/>
                        <a:pt x="3" y="301"/>
                      </a:cubicBezTo>
                      <a:cubicBezTo>
                        <a:pt x="7" y="310"/>
                        <a:pt x="17" y="315"/>
                        <a:pt x="26" y="311"/>
                      </a:cubicBezTo>
                      <a:cubicBezTo>
                        <a:pt x="54" y="301"/>
                        <a:pt x="54" y="301"/>
                        <a:pt x="54" y="301"/>
                      </a:cubicBezTo>
                      <a:cubicBezTo>
                        <a:pt x="54" y="301"/>
                        <a:pt x="54" y="301"/>
                        <a:pt x="54" y="301"/>
                      </a:cubicBezTo>
                      <a:cubicBezTo>
                        <a:pt x="56" y="305"/>
                        <a:pt x="57" y="308"/>
                        <a:pt x="60" y="312"/>
                      </a:cubicBezTo>
                      <a:cubicBezTo>
                        <a:pt x="72" y="334"/>
                        <a:pt x="88" y="352"/>
                        <a:pt x="107" y="366"/>
                      </a:cubicBezTo>
                      <a:cubicBezTo>
                        <a:pt x="107" y="366"/>
                        <a:pt x="106" y="366"/>
                        <a:pt x="106" y="367"/>
                      </a:cubicBezTo>
                      <a:cubicBezTo>
                        <a:pt x="94" y="394"/>
                        <a:pt x="94" y="394"/>
                        <a:pt x="94" y="394"/>
                      </a:cubicBezTo>
                      <a:cubicBezTo>
                        <a:pt x="90" y="403"/>
                        <a:pt x="94" y="413"/>
                        <a:pt x="103" y="417"/>
                      </a:cubicBezTo>
                      <a:cubicBezTo>
                        <a:pt x="111" y="421"/>
                        <a:pt x="122" y="417"/>
                        <a:pt x="125" y="408"/>
                      </a:cubicBezTo>
                      <a:cubicBezTo>
                        <a:pt x="137" y="384"/>
                        <a:pt x="137" y="384"/>
                        <a:pt x="137" y="384"/>
                      </a:cubicBezTo>
                      <a:cubicBezTo>
                        <a:pt x="164" y="397"/>
                        <a:pt x="195" y="403"/>
                        <a:pt x="225" y="401"/>
                      </a:cubicBezTo>
                      <a:cubicBezTo>
                        <a:pt x="230" y="427"/>
                        <a:pt x="230" y="427"/>
                        <a:pt x="230" y="427"/>
                      </a:cubicBezTo>
                      <a:cubicBezTo>
                        <a:pt x="232" y="437"/>
                        <a:pt x="241" y="443"/>
                        <a:pt x="251" y="441"/>
                      </a:cubicBezTo>
                      <a:cubicBezTo>
                        <a:pt x="260" y="439"/>
                        <a:pt x="266" y="430"/>
                        <a:pt x="264" y="421"/>
                      </a:cubicBezTo>
                      <a:cubicBezTo>
                        <a:pt x="259" y="395"/>
                        <a:pt x="259" y="395"/>
                        <a:pt x="259" y="395"/>
                      </a:cubicBezTo>
                      <a:cubicBezTo>
                        <a:pt x="273" y="391"/>
                        <a:pt x="287" y="385"/>
                        <a:pt x="300" y="378"/>
                      </a:cubicBezTo>
                      <a:cubicBezTo>
                        <a:pt x="312" y="371"/>
                        <a:pt x="323" y="363"/>
                        <a:pt x="333" y="353"/>
                      </a:cubicBezTo>
                      <a:cubicBezTo>
                        <a:pt x="353" y="370"/>
                        <a:pt x="353" y="370"/>
                        <a:pt x="353" y="370"/>
                      </a:cubicBezTo>
                      <a:cubicBezTo>
                        <a:pt x="360" y="377"/>
                        <a:pt x="371" y="376"/>
                        <a:pt x="378" y="368"/>
                      </a:cubicBezTo>
                      <a:cubicBezTo>
                        <a:pt x="384" y="361"/>
                        <a:pt x="383" y="350"/>
                        <a:pt x="376" y="344"/>
                      </a:cubicBezTo>
                      <a:cubicBezTo>
                        <a:pt x="356" y="327"/>
                        <a:pt x="356" y="327"/>
                        <a:pt x="356" y="327"/>
                      </a:cubicBezTo>
                      <a:cubicBezTo>
                        <a:pt x="374" y="302"/>
                        <a:pt x="385" y="272"/>
                        <a:pt x="388" y="242"/>
                      </a:cubicBezTo>
                      <a:cubicBezTo>
                        <a:pt x="388" y="242"/>
                        <a:pt x="388" y="242"/>
                        <a:pt x="388" y="242"/>
                      </a:cubicBezTo>
                      <a:cubicBezTo>
                        <a:pt x="418" y="244"/>
                        <a:pt x="418" y="244"/>
                        <a:pt x="418" y="244"/>
                      </a:cubicBezTo>
                      <a:cubicBezTo>
                        <a:pt x="428" y="245"/>
                        <a:pt x="436" y="238"/>
                        <a:pt x="437" y="228"/>
                      </a:cubicBezTo>
                      <a:cubicBezTo>
                        <a:pt x="438" y="219"/>
                        <a:pt x="430" y="210"/>
                        <a:pt x="421" y="210"/>
                      </a:cubicBezTo>
                      <a:cubicBezTo>
                        <a:pt x="391" y="207"/>
                        <a:pt x="391" y="207"/>
                        <a:pt x="391" y="207"/>
                      </a:cubicBezTo>
                      <a:cubicBezTo>
                        <a:pt x="390" y="207"/>
                        <a:pt x="389" y="207"/>
                        <a:pt x="388" y="207"/>
                      </a:cubicBezTo>
                      <a:cubicBezTo>
                        <a:pt x="385" y="184"/>
                        <a:pt x="378" y="160"/>
                        <a:pt x="366" y="138"/>
                      </a:cubicBezTo>
                      <a:cubicBezTo>
                        <a:pt x="363" y="133"/>
                        <a:pt x="360" y="129"/>
                        <a:pt x="357" y="125"/>
                      </a:cubicBezTo>
                      <a:cubicBezTo>
                        <a:pt x="379" y="109"/>
                        <a:pt x="379" y="109"/>
                        <a:pt x="379" y="109"/>
                      </a:cubicBezTo>
                      <a:cubicBezTo>
                        <a:pt x="387" y="104"/>
                        <a:pt x="389" y="93"/>
                        <a:pt x="384" y="85"/>
                      </a:cubicBezTo>
                      <a:close/>
                      <a:moveTo>
                        <a:pt x="260" y="304"/>
                      </a:moveTo>
                      <a:cubicBezTo>
                        <a:pt x="219" y="328"/>
                        <a:pt x="166" y="313"/>
                        <a:pt x="142" y="271"/>
                      </a:cubicBezTo>
                      <a:cubicBezTo>
                        <a:pt x="118" y="230"/>
                        <a:pt x="133" y="177"/>
                        <a:pt x="175" y="153"/>
                      </a:cubicBezTo>
                      <a:cubicBezTo>
                        <a:pt x="216" y="130"/>
                        <a:pt x="269" y="144"/>
                        <a:pt x="293" y="186"/>
                      </a:cubicBezTo>
                      <a:cubicBezTo>
                        <a:pt x="317" y="227"/>
                        <a:pt x="302" y="280"/>
                        <a:pt x="260" y="3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grpSp>
        </p:grpSp>
        <p:grpSp>
          <p:nvGrpSpPr>
            <p:cNvPr id="3" name="Group 2">
              <a:extLst>
                <a:ext uri="{FF2B5EF4-FFF2-40B4-BE49-F238E27FC236}">
                  <a16:creationId xmlns:a16="http://schemas.microsoft.com/office/drawing/2014/main" id="{FFFF784F-F9BC-4CCC-8EE4-3F60F01B6D96}"/>
                </a:ext>
              </a:extLst>
            </p:cNvPr>
            <p:cNvGrpSpPr/>
            <p:nvPr/>
          </p:nvGrpSpPr>
          <p:grpSpPr>
            <a:xfrm>
              <a:off x="5943511" y="2925769"/>
              <a:ext cx="2626782" cy="804961"/>
              <a:chOff x="6086946" y="3690492"/>
              <a:chExt cx="2626782" cy="804961"/>
            </a:xfrm>
          </p:grpSpPr>
          <p:sp>
            <p:nvSpPr>
              <p:cNvPr id="22" name="Rectangle 21">
                <a:extLst>
                  <a:ext uri="{FF2B5EF4-FFF2-40B4-BE49-F238E27FC236}">
                    <a16:creationId xmlns:a16="http://schemas.microsoft.com/office/drawing/2014/main" id="{C9DEC994-3872-4F44-9FD7-16F5EE38AC48}"/>
                  </a:ext>
                </a:extLst>
              </p:cNvPr>
              <p:cNvSpPr/>
              <p:nvPr/>
            </p:nvSpPr>
            <p:spPr>
              <a:xfrm>
                <a:off x="6430178" y="3690492"/>
                <a:ext cx="2283550" cy="804961"/>
              </a:xfrm>
              <a:prstGeom prst="rect">
                <a:avLst/>
              </a:prstGeom>
              <a:solidFill>
                <a:schemeClr val="accent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b="1">
                    <a:latin typeface="+mj-lt"/>
                  </a:rPr>
                  <a:t>3. Improving </a:t>
                </a:r>
              </a:p>
              <a:p>
                <a:pPr algn="ctr"/>
                <a:r>
                  <a:rPr lang="en-AU" sz="1200" b="1">
                    <a:latin typeface="+mj-lt"/>
                  </a:rPr>
                  <a:t>Learning and </a:t>
                </a:r>
              </a:p>
              <a:p>
                <a:pPr algn="ctr"/>
                <a:r>
                  <a:rPr lang="en-AU" sz="1200" b="1">
                    <a:latin typeface="+mj-lt"/>
                  </a:rPr>
                  <a:t>Engagement</a:t>
                </a:r>
              </a:p>
            </p:txBody>
          </p:sp>
          <p:sp>
            <p:nvSpPr>
              <p:cNvPr id="26" name="Oval 25">
                <a:extLst>
                  <a:ext uri="{FF2B5EF4-FFF2-40B4-BE49-F238E27FC236}">
                    <a16:creationId xmlns:a16="http://schemas.microsoft.com/office/drawing/2014/main" id="{8E071B0A-0A91-40FA-B6A3-7EED4BBF6B9C}"/>
                  </a:ext>
                </a:extLst>
              </p:cNvPr>
              <p:cNvSpPr/>
              <p:nvPr/>
            </p:nvSpPr>
            <p:spPr>
              <a:xfrm>
                <a:off x="6086946" y="3765555"/>
                <a:ext cx="678610" cy="654834"/>
              </a:xfrm>
              <a:prstGeom prst="ellipse">
                <a:avLst/>
              </a:prstGeom>
              <a:solidFill>
                <a:schemeClr val="accent2"/>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AU" sz="1200"/>
              </a:p>
            </p:txBody>
          </p:sp>
          <p:grpSp>
            <p:nvGrpSpPr>
              <p:cNvPr id="51" name="Group 5">
                <a:extLst>
                  <a:ext uri="{FF2B5EF4-FFF2-40B4-BE49-F238E27FC236}">
                    <a16:creationId xmlns:a16="http://schemas.microsoft.com/office/drawing/2014/main" id="{9DFF7845-FF84-4C9D-9D31-9C0AACDF9051}"/>
                  </a:ext>
                </a:extLst>
              </p:cNvPr>
              <p:cNvGrpSpPr>
                <a:grpSpLocks noChangeAspect="1"/>
              </p:cNvGrpSpPr>
              <p:nvPr/>
            </p:nvGrpSpPr>
            <p:grpSpPr bwMode="auto">
              <a:xfrm>
                <a:off x="6216052" y="3878525"/>
                <a:ext cx="443671" cy="437642"/>
                <a:chOff x="4305" y="3583"/>
                <a:chExt cx="515" cy="508"/>
              </a:xfrm>
              <a:solidFill>
                <a:schemeClr val="bg1"/>
              </a:solidFill>
            </p:grpSpPr>
            <p:sp>
              <p:nvSpPr>
                <p:cNvPr id="52" name="Freeform 6">
                  <a:extLst>
                    <a:ext uri="{FF2B5EF4-FFF2-40B4-BE49-F238E27FC236}">
                      <a16:creationId xmlns:a16="http://schemas.microsoft.com/office/drawing/2014/main" id="{811E7B1D-DD0C-4AEF-8056-A31566D71147}"/>
                    </a:ext>
                  </a:extLst>
                </p:cNvPr>
                <p:cNvSpPr>
                  <a:spLocks/>
                </p:cNvSpPr>
                <p:nvPr/>
              </p:nvSpPr>
              <p:spPr bwMode="auto">
                <a:xfrm>
                  <a:off x="4418" y="3772"/>
                  <a:ext cx="209" cy="208"/>
                </a:xfrm>
                <a:custGeom>
                  <a:avLst/>
                  <a:gdLst>
                    <a:gd name="T0" fmla="*/ 549 w 572"/>
                    <a:gd name="T1" fmla="*/ 175 h 572"/>
                    <a:gd name="T2" fmla="*/ 444 w 572"/>
                    <a:gd name="T3" fmla="*/ 236 h 572"/>
                    <a:gd name="T4" fmla="*/ 452 w 572"/>
                    <a:gd name="T5" fmla="*/ 286 h 572"/>
                    <a:gd name="T6" fmla="*/ 286 w 572"/>
                    <a:gd name="T7" fmla="*/ 452 h 572"/>
                    <a:gd name="T8" fmla="*/ 120 w 572"/>
                    <a:gd name="T9" fmla="*/ 286 h 572"/>
                    <a:gd name="T10" fmla="*/ 286 w 572"/>
                    <a:gd name="T11" fmla="*/ 120 h 572"/>
                    <a:gd name="T12" fmla="*/ 325 w 572"/>
                    <a:gd name="T13" fmla="*/ 125 h 572"/>
                    <a:gd name="T14" fmla="*/ 374 w 572"/>
                    <a:gd name="T15" fmla="*/ 14 h 572"/>
                    <a:gd name="T16" fmla="*/ 286 w 572"/>
                    <a:gd name="T17" fmla="*/ 0 h 572"/>
                    <a:gd name="T18" fmla="*/ 0 w 572"/>
                    <a:gd name="T19" fmla="*/ 286 h 572"/>
                    <a:gd name="T20" fmla="*/ 286 w 572"/>
                    <a:gd name="T21" fmla="*/ 572 h 572"/>
                    <a:gd name="T22" fmla="*/ 572 w 572"/>
                    <a:gd name="T23" fmla="*/ 286 h 572"/>
                    <a:gd name="T24" fmla="*/ 549 w 572"/>
                    <a:gd name="T25" fmla="*/ 175 h 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2" h="572">
                      <a:moveTo>
                        <a:pt x="549" y="175"/>
                      </a:moveTo>
                      <a:cubicBezTo>
                        <a:pt x="514" y="195"/>
                        <a:pt x="478" y="213"/>
                        <a:pt x="444" y="236"/>
                      </a:cubicBezTo>
                      <a:cubicBezTo>
                        <a:pt x="449" y="252"/>
                        <a:pt x="452" y="269"/>
                        <a:pt x="452" y="286"/>
                      </a:cubicBezTo>
                      <a:cubicBezTo>
                        <a:pt x="452" y="378"/>
                        <a:pt x="378" y="452"/>
                        <a:pt x="286" y="452"/>
                      </a:cubicBezTo>
                      <a:cubicBezTo>
                        <a:pt x="194" y="452"/>
                        <a:pt x="120" y="378"/>
                        <a:pt x="120" y="286"/>
                      </a:cubicBezTo>
                      <a:cubicBezTo>
                        <a:pt x="120" y="194"/>
                        <a:pt x="194" y="120"/>
                        <a:pt x="286" y="120"/>
                      </a:cubicBezTo>
                      <a:cubicBezTo>
                        <a:pt x="299" y="120"/>
                        <a:pt x="312" y="122"/>
                        <a:pt x="325" y="125"/>
                      </a:cubicBezTo>
                      <a:cubicBezTo>
                        <a:pt x="343" y="88"/>
                        <a:pt x="359" y="52"/>
                        <a:pt x="374" y="14"/>
                      </a:cubicBezTo>
                      <a:cubicBezTo>
                        <a:pt x="346" y="5"/>
                        <a:pt x="317" y="0"/>
                        <a:pt x="286" y="0"/>
                      </a:cubicBezTo>
                      <a:cubicBezTo>
                        <a:pt x="128" y="0"/>
                        <a:pt x="0" y="128"/>
                        <a:pt x="0" y="286"/>
                      </a:cubicBezTo>
                      <a:cubicBezTo>
                        <a:pt x="0" y="444"/>
                        <a:pt x="128" y="572"/>
                        <a:pt x="286" y="572"/>
                      </a:cubicBezTo>
                      <a:cubicBezTo>
                        <a:pt x="444" y="572"/>
                        <a:pt x="572" y="444"/>
                        <a:pt x="572" y="286"/>
                      </a:cubicBezTo>
                      <a:cubicBezTo>
                        <a:pt x="572" y="247"/>
                        <a:pt x="564" y="209"/>
                        <a:pt x="549" y="1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sp>
              <p:nvSpPr>
                <p:cNvPr id="53" name="Freeform 7">
                  <a:extLst>
                    <a:ext uri="{FF2B5EF4-FFF2-40B4-BE49-F238E27FC236}">
                      <a16:creationId xmlns:a16="http://schemas.microsoft.com/office/drawing/2014/main" id="{E6670831-C444-42F2-9882-3220F1FB85DD}"/>
                    </a:ext>
                  </a:extLst>
                </p:cNvPr>
                <p:cNvSpPr>
                  <a:spLocks/>
                </p:cNvSpPr>
                <p:nvPr/>
              </p:nvSpPr>
              <p:spPr bwMode="auto">
                <a:xfrm>
                  <a:off x="4305" y="3661"/>
                  <a:ext cx="430" cy="430"/>
                </a:xfrm>
                <a:custGeom>
                  <a:avLst/>
                  <a:gdLst>
                    <a:gd name="T0" fmla="*/ 1072 w 1180"/>
                    <a:gd name="T1" fmla="*/ 250 h 1180"/>
                    <a:gd name="T2" fmla="*/ 986 w 1180"/>
                    <a:gd name="T3" fmla="*/ 337 h 1180"/>
                    <a:gd name="T4" fmla="*/ 1060 w 1180"/>
                    <a:gd name="T5" fmla="*/ 590 h 1180"/>
                    <a:gd name="T6" fmla="*/ 590 w 1180"/>
                    <a:gd name="T7" fmla="*/ 1060 h 1180"/>
                    <a:gd name="T8" fmla="*/ 120 w 1180"/>
                    <a:gd name="T9" fmla="*/ 590 h 1180"/>
                    <a:gd name="T10" fmla="*/ 590 w 1180"/>
                    <a:gd name="T11" fmla="*/ 120 h 1180"/>
                    <a:gd name="T12" fmla="*/ 854 w 1180"/>
                    <a:gd name="T13" fmla="*/ 201 h 1180"/>
                    <a:gd name="T14" fmla="*/ 935 w 1180"/>
                    <a:gd name="T15" fmla="*/ 112 h 1180"/>
                    <a:gd name="T16" fmla="*/ 590 w 1180"/>
                    <a:gd name="T17" fmla="*/ 0 h 1180"/>
                    <a:gd name="T18" fmla="*/ 0 w 1180"/>
                    <a:gd name="T19" fmla="*/ 590 h 1180"/>
                    <a:gd name="T20" fmla="*/ 590 w 1180"/>
                    <a:gd name="T21" fmla="*/ 1180 h 1180"/>
                    <a:gd name="T22" fmla="*/ 1180 w 1180"/>
                    <a:gd name="T23" fmla="*/ 590 h 1180"/>
                    <a:gd name="T24" fmla="*/ 1072 w 1180"/>
                    <a:gd name="T25" fmla="*/ 250 h 1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80" h="1180">
                      <a:moveTo>
                        <a:pt x="1072" y="250"/>
                      </a:moveTo>
                      <a:cubicBezTo>
                        <a:pt x="1042" y="278"/>
                        <a:pt x="1013" y="307"/>
                        <a:pt x="986" y="337"/>
                      </a:cubicBezTo>
                      <a:cubicBezTo>
                        <a:pt x="1033" y="410"/>
                        <a:pt x="1060" y="497"/>
                        <a:pt x="1060" y="590"/>
                      </a:cubicBezTo>
                      <a:cubicBezTo>
                        <a:pt x="1060" y="849"/>
                        <a:pt x="849" y="1060"/>
                        <a:pt x="590" y="1060"/>
                      </a:cubicBezTo>
                      <a:cubicBezTo>
                        <a:pt x="331" y="1060"/>
                        <a:pt x="120" y="849"/>
                        <a:pt x="120" y="590"/>
                      </a:cubicBezTo>
                      <a:cubicBezTo>
                        <a:pt x="120" y="331"/>
                        <a:pt x="331" y="120"/>
                        <a:pt x="590" y="120"/>
                      </a:cubicBezTo>
                      <a:cubicBezTo>
                        <a:pt x="688" y="120"/>
                        <a:pt x="779" y="150"/>
                        <a:pt x="854" y="201"/>
                      </a:cubicBezTo>
                      <a:cubicBezTo>
                        <a:pt x="882" y="173"/>
                        <a:pt x="907" y="140"/>
                        <a:pt x="935" y="112"/>
                      </a:cubicBezTo>
                      <a:cubicBezTo>
                        <a:pt x="838" y="41"/>
                        <a:pt x="719" y="0"/>
                        <a:pt x="590" y="0"/>
                      </a:cubicBezTo>
                      <a:cubicBezTo>
                        <a:pt x="265" y="0"/>
                        <a:pt x="0" y="265"/>
                        <a:pt x="0" y="590"/>
                      </a:cubicBezTo>
                      <a:cubicBezTo>
                        <a:pt x="0" y="915"/>
                        <a:pt x="265" y="1180"/>
                        <a:pt x="590" y="1180"/>
                      </a:cubicBezTo>
                      <a:cubicBezTo>
                        <a:pt x="915" y="1180"/>
                        <a:pt x="1180" y="915"/>
                        <a:pt x="1180" y="590"/>
                      </a:cubicBezTo>
                      <a:cubicBezTo>
                        <a:pt x="1180" y="464"/>
                        <a:pt x="1140" y="347"/>
                        <a:pt x="1072" y="25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sp>
              <p:nvSpPr>
                <p:cNvPr id="54" name="Freeform 8">
                  <a:extLst>
                    <a:ext uri="{FF2B5EF4-FFF2-40B4-BE49-F238E27FC236}">
                      <a16:creationId xmlns:a16="http://schemas.microsoft.com/office/drawing/2014/main" id="{21B48C07-B744-41BB-820C-A223982C47AE}"/>
                    </a:ext>
                  </a:extLst>
                </p:cNvPr>
                <p:cNvSpPr>
                  <a:spLocks/>
                </p:cNvSpPr>
                <p:nvPr/>
              </p:nvSpPr>
              <p:spPr bwMode="auto">
                <a:xfrm>
                  <a:off x="4514" y="3583"/>
                  <a:ext cx="306" cy="304"/>
                </a:xfrm>
                <a:custGeom>
                  <a:avLst/>
                  <a:gdLst>
                    <a:gd name="T0" fmla="*/ 451 w 840"/>
                    <a:gd name="T1" fmla="*/ 329 h 836"/>
                    <a:gd name="T2" fmla="*/ 167 w 840"/>
                    <a:gd name="T3" fmla="*/ 559 h 836"/>
                    <a:gd name="T4" fmla="*/ 106 w 840"/>
                    <a:gd name="T5" fmla="*/ 675 h 836"/>
                    <a:gd name="T6" fmla="*/ 6 w 840"/>
                    <a:gd name="T7" fmla="*/ 802 h 836"/>
                    <a:gd name="T8" fmla="*/ 0 w 840"/>
                    <a:gd name="T9" fmla="*/ 836 h 836"/>
                    <a:gd name="T10" fmla="*/ 33 w 840"/>
                    <a:gd name="T11" fmla="*/ 828 h 836"/>
                    <a:gd name="T12" fmla="*/ 155 w 840"/>
                    <a:gd name="T13" fmla="*/ 721 h 836"/>
                    <a:gd name="T14" fmla="*/ 278 w 840"/>
                    <a:gd name="T15" fmla="*/ 661 h 836"/>
                    <a:gd name="T16" fmla="*/ 499 w 840"/>
                    <a:gd name="T17" fmla="*/ 380 h 836"/>
                    <a:gd name="T18" fmla="*/ 697 w 840"/>
                    <a:gd name="T19" fmla="*/ 380 h 836"/>
                    <a:gd name="T20" fmla="*/ 840 w 840"/>
                    <a:gd name="T21" fmla="*/ 238 h 836"/>
                    <a:gd name="T22" fmla="*/ 660 w 840"/>
                    <a:gd name="T23" fmla="*/ 182 h 836"/>
                    <a:gd name="T24" fmla="*/ 613 w 840"/>
                    <a:gd name="T25" fmla="*/ 0 h 836"/>
                    <a:gd name="T26" fmla="*/ 436 w 840"/>
                    <a:gd name="T27" fmla="*/ 172 h 836"/>
                    <a:gd name="T28" fmla="*/ 451 w 840"/>
                    <a:gd name="T29" fmla="*/ 329 h 8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40" h="836">
                      <a:moveTo>
                        <a:pt x="451" y="329"/>
                      </a:moveTo>
                      <a:cubicBezTo>
                        <a:pt x="167" y="559"/>
                        <a:pt x="167" y="559"/>
                        <a:pt x="167" y="559"/>
                      </a:cubicBezTo>
                      <a:cubicBezTo>
                        <a:pt x="167" y="559"/>
                        <a:pt x="100" y="606"/>
                        <a:pt x="106" y="675"/>
                      </a:cubicBezTo>
                      <a:cubicBezTo>
                        <a:pt x="6" y="802"/>
                        <a:pt x="6" y="802"/>
                        <a:pt x="6" y="802"/>
                      </a:cubicBezTo>
                      <a:cubicBezTo>
                        <a:pt x="0" y="836"/>
                        <a:pt x="0" y="836"/>
                        <a:pt x="0" y="836"/>
                      </a:cubicBezTo>
                      <a:cubicBezTo>
                        <a:pt x="33" y="828"/>
                        <a:pt x="33" y="828"/>
                        <a:pt x="33" y="828"/>
                      </a:cubicBezTo>
                      <a:cubicBezTo>
                        <a:pt x="155" y="721"/>
                        <a:pt x="155" y="721"/>
                        <a:pt x="155" y="721"/>
                      </a:cubicBezTo>
                      <a:cubicBezTo>
                        <a:pt x="155" y="721"/>
                        <a:pt x="215" y="742"/>
                        <a:pt x="278" y="661"/>
                      </a:cubicBezTo>
                      <a:cubicBezTo>
                        <a:pt x="278" y="661"/>
                        <a:pt x="430" y="492"/>
                        <a:pt x="499" y="380"/>
                      </a:cubicBezTo>
                      <a:cubicBezTo>
                        <a:pt x="697" y="380"/>
                        <a:pt x="697" y="380"/>
                        <a:pt x="697" y="380"/>
                      </a:cubicBezTo>
                      <a:cubicBezTo>
                        <a:pt x="840" y="238"/>
                        <a:pt x="840" y="238"/>
                        <a:pt x="840" y="238"/>
                      </a:cubicBezTo>
                      <a:cubicBezTo>
                        <a:pt x="660" y="182"/>
                        <a:pt x="660" y="182"/>
                        <a:pt x="660" y="182"/>
                      </a:cubicBezTo>
                      <a:cubicBezTo>
                        <a:pt x="613" y="0"/>
                        <a:pt x="613" y="0"/>
                        <a:pt x="613" y="0"/>
                      </a:cubicBezTo>
                      <a:cubicBezTo>
                        <a:pt x="436" y="172"/>
                        <a:pt x="436" y="172"/>
                        <a:pt x="436" y="172"/>
                      </a:cubicBezTo>
                      <a:lnTo>
                        <a:pt x="451"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grpSp>
        </p:grpSp>
        <p:grpSp>
          <p:nvGrpSpPr>
            <p:cNvPr id="4" name="Group 3">
              <a:extLst>
                <a:ext uri="{FF2B5EF4-FFF2-40B4-BE49-F238E27FC236}">
                  <a16:creationId xmlns:a16="http://schemas.microsoft.com/office/drawing/2014/main" id="{B07A0352-A495-44B2-8C79-901F4BDD6BCF}"/>
                </a:ext>
              </a:extLst>
            </p:cNvPr>
            <p:cNvGrpSpPr/>
            <p:nvPr/>
          </p:nvGrpSpPr>
          <p:grpSpPr>
            <a:xfrm>
              <a:off x="3168056" y="2925769"/>
              <a:ext cx="2622855" cy="804961"/>
              <a:chOff x="3311491" y="3660521"/>
              <a:chExt cx="2622855" cy="804961"/>
            </a:xfrm>
          </p:grpSpPr>
          <p:sp>
            <p:nvSpPr>
              <p:cNvPr id="21" name="Rectangle 20">
                <a:extLst>
                  <a:ext uri="{FF2B5EF4-FFF2-40B4-BE49-F238E27FC236}">
                    <a16:creationId xmlns:a16="http://schemas.microsoft.com/office/drawing/2014/main" id="{2EB554EB-04C3-46F7-BBAE-8F8863AB85A2}"/>
                  </a:ext>
                </a:extLst>
              </p:cNvPr>
              <p:cNvSpPr/>
              <p:nvPr/>
            </p:nvSpPr>
            <p:spPr>
              <a:xfrm>
                <a:off x="3650796" y="3660521"/>
                <a:ext cx="2283550" cy="804961"/>
              </a:xfrm>
              <a:prstGeom prst="rect">
                <a:avLst/>
              </a:prstGeom>
              <a:solidFill>
                <a:schemeClr val="accent3"/>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lIns="144000" tIns="45720" rIns="91440" bIns="45720" rtlCol="0" anchor="ctr"/>
              <a:lstStyle/>
              <a:p>
                <a:pPr algn="ctr"/>
                <a:r>
                  <a:rPr lang="en-AU" sz="1200" b="1">
                    <a:latin typeface="+mj-lt"/>
                  </a:rPr>
                  <a:t> 2. Developing Your </a:t>
                </a:r>
              </a:p>
              <a:p>
                <a:pPr algn="ctr"/>
                <a:r>
                  <a:rPr lang="en-AU" sz="1200" b="1">
                    <a:latin typeface="+mj-lt"/>
                  </a:rPr>
                  <a:t>Confidence</a:t>
                </a:r>
              </a:p>
            </p:txBody>
          </p:sp>
          <p:sp>
            <p:nvSpPr>
              <p:cNvPr id="25" name="Oval 24">
                <a:extLst>
                  <a:ext uri="{FF2B5EF4-FFF2-40B4-BE49-F238E27FC236}">
                    <a16:creationId xmlns:a16="http://schemas.microsoft.com/office/drawing/2014/main" id="{2A1FF65E-16A4-490F-B757-B7BE38BA6BBF}"/>
                  </a:ext>
                </a:extLst>
              </p:cNvPr>
              <p:cNvSpPr/>
              <p:nvPr/>
            </p:nvSpPr>
            <p:spPr>
              <a:xfrm>
                <a:off x="3311491" y="3735584"/>
                <a:ext cx="678610" cy="654834"/>
              </a:xfrm>
              <a:prstGeom prst="ellipse">
                <a:avLst/>
              </a:prstGeom>
              <a:solidFill>
                <a:schemeClr val="accent3"/>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AU" sz="1200"/>
              </a:p>
            </p:txBody>
          </p:sp>
          <p:sp>
            <p:nvSpPr>
              <p:cNvPr id="55" name="Freeform 20">
                <a:extLst>
                  <a:ext uri="{FF2B5EF4-FFF2-40B4-BE49-F238E27FC236}">
                    <a16:creationId xmlns:a16="http://schemas.microsoft.com/office/drawing/2014/main" id="{6269A0D9-BDD4-4CCB-B497-35EA36A70977}"/>
                  </a:ext>
                </a:extLst>
              </p:cNvPr>
              <p:cNvSpPr>
                <a:spLocks/>
              </p:cNvSpPr>
              <p:nvPr/>
            </p:nvSpPr>
            <p:spPr bwMode="auto">
              <a:xfrm>
                <a:off x="3492755" y="3843782"/>
                <a:ext cx="323883" cy="397328"/>
              </a:xfrm>
              <a:custGeom>
                <a:avLst/>
                <a:gdLst>
                  <a:gd name="T0" fmla="*/ 1 w 100"/>
                  <a:gd name="T1" fmla="*/ 75 h 123"/>
                  <a:gd name="T2" fmla="*/ 10 w 100"/>
                  <a:gd name="T3" fmla="*/ 67 h 123"/>
                  <a:gd name="T4" fmla="*/ 23 w 100"/>
                  <a:gd name="T5" fmla="*/ 69 h 123"/>
                  <a:gd name="T6" fmla="*/ 23 w 100"/>
                  <a:gd name="T7" fmla="*/ 68 h 123"/>
                  <a:gd name="T8" fmla="*/ 13 w 100"/>
                  <a:gd name="T9" fmla="*/ 67 h 123"/>
                  <a:gd name="T10" fmla="*/ 6 w 100"/>
                  <a:gd name="T11" fmla="*/ 58 h 123"/>
                  <a:gd name="T12" fmla="*/ 15 w 100"/>
                  <a:gd name="T13" fmla="*/ 50 h 123"/>
                  <a:gd name="T14" fmla="*/ 49 w 100"/>
                  <a:gd name="T15" fmla="*/ 54 h 123"/>
                  <a:gd name="T16" fmla="*/ 54 w 100"/>
                  <a:gd name="T17" fmla="*/ 54 h 123"/>
                  <a:gd name="T18" fmla="*/ 52 w 100"/>
                  <a:gd name="T19" fmla="*/ 25 h 123"/>
                  <a:gd name="T20" fmla="*/ 72 w 100"/>
                  <a:gd name="T21" fmla="*/ 9 h 123"/>
                  <a:gd name="T22" fmla="*/ 73 w 100"/>
                  <a:gd name="T23" fmla="*/ 34 h 123"/>
                  <a:gd name="T24" fmla="*/ 90 w 100"/>
                  <a:gd name="T25" fmla="*/ 69 h 123"/>
                  <a:gd name="T26" fmla="*/ 100 w 100"/>
                  <a:gd name="T27" fmla="*/ 75 h 123"/>
                  <a:gd name="T28" fmla="*/ 100 w 100"/>
                  <a:gd name="T29" fmla="*/ 118 h 123"/>
                  <a:gd name="T30" fmla="*/ 60 w 100"/>
                  <a:gd name="T31" fmla="*/ 123 h 123"/>
                  <a:gd name="T32" fmla="*/ 34 w 100"/>
                  <a:gd name="T33" fmla="*/ 121 h 123"/>
                  <a:gd name="T34" fmla="*/ 13 w 100"/>
                  <a:gd name="T35" fmla="*/ 119 h 123"/>
                  <a:gd name="T36" fmla="*/ 7 w 100"/>
                  <a:gd name="T37" fmla="*/ 109 h 123"/>
                  <a:gd name="T38" fmla="*/ 12 w 100"/>
                  <a:gd name="T39" fmla="*/ 102 h 123"/>
                  <a:gd name="T40" fmla="*/ 10 w 100"/>
                  <a:gd name="T41" fmla="*/ 102 h 123"/>
                  <a:gd name="T42" fmla="*/ 3 w 100"/>
                  <a:gd name="T43" fmla="*/ 92 h 123"/>
                  <a:gd name="T44" fmla="*/ 10 w 100"/>
                  <a:gd name="T45" fmla="*/ 85 h 123"/>
                  <a:gd name="T46" fmla="*/ 9 w 100"/>
                  <a:gd name="T47" fmla="*/ 85 h 123"/>
                  <a:gd name="T48" fmla="*/ 1 w 100"/>
                  <a:gd name="T49" fmla="*/ 75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0" h="123">
                    <a:moveTo>
                      <a:pt x="1" y="75"/>
                    </a:moveTo>
                    <a:cubicBezTo>
                      <a:pt x="1" y="70"/>
                      <a:pt x="6" y="67"/>
                      <a:pt x="10" y="67"/>
                    </a:cubicBezTo>
                    <a:cubicBezTo>
                      <a:pt x="23" y="69"/>
                      <a:pt x="23" y="69"/>
                      <a:pt x="23" y="69"/>
                    </a:cubicBezTo>
                    <a:cubicBezTo>
                      <a:pt x="23" y="68"/>
                      <a:pt x="23" y="68"/>
                      <a:pt x="23" y="68"/>
                    </a:cubicBezTo>
                    <a:cubicBezTo>
                      <a:pt x="13" y="67"/>
                      <a:pt x="13" y="67"/>
                      <a:pt x="13" y="67"/>
                    </a:cubicBezTo>
                    <a:cubicBezTo>
                      <a:pt x="9" y="67"/>
                      <a:pt x="6" y="63"/>
                      <a:pt x="6" y="58"/>
                    </a:cubicBezTo>
                    <a:cubicBezTo>
                      <a:pt x="7" y="53"/>
                      <a:pt x="11" y="50"/>
                      <a:pt x="15" y="50"/>
                    </a:cubicBezTo>
                    <a:cubicBezTo>
                      <a:pt x="49" y="54"/>
                      <a:pt x="49" y="54"/>
                      <a:pt x="49" y="54"/>
                    </a:cubicBezTo>
                    <a:cubicBezTo>
                      <a:pt x="54" y="54"/>
                      <a:pt x="54" y="54"/>
                      <a:pt x="54" y="54"/>
                    </a:cubicBezTo>
                    <a:cubicBezTo>
                      <a:pt x="54" y="54"/>
                      <a:pt x="47" y="50"/>
                      <a:pt x="52" y="25"/>
                    </a:cubicBezTo>
                    <a:cubicBezTo>
                      <a:pt x="58" y="0"/>
                      <a:pt x="72" y="9"/>
                      <a:pt x="72" y="9"/>
                    </a:cubicBezTo>
                    <a:cubicBezTo>
                      <a:pt x="72" y="9"/>
                      <a:pt x="72" y="31"/>
                      <a:pt x="73" y="34"/>
                    </a:cubicBezTo>
                    <a:cubicBezTo>
                      <a:pt x="73" y="37"/>
                      <a:pt x="90" y="69"/>
                      <a:pt x="90" y="69"/>
                    </a:cubicBezTo>
                    <a:cubicBezTo>
                      <a:pt x="90" y="71"/>
                      <a:pt x="100" y="73"/>
                      <a:pt x="100" y="75"/>
                    </a:cubicBezTo>
                    <a:cubicBezTo>
                      <a:pt x="100" y="89"/>
                      <a:pt x="100" y="102"/>
                      <a:pt x="100" y="118"/>
                    </a:cubicBezTo>
                    <a:cubicBezTo>
                      <a:pt x="89" y="115"/>
                      <a:pt x="83" y="123"/>
                      <a:pt x="60" y="123"/>
                    </a:cubicBezTo>
                    <a:cubicBezTo>
                      <a:pt x="52" y="123"/>
                      <a:pt x="42" y="122"/>
                      <a:pt x="34" y="121"/>
                    </a:cubicBezTo>
                    <a:cubicBezTo>
                      <a:pt x="13" y="119"/>
                      <a:pt x="13" y="119"/>
                      <a:pt x="13" y="119"/>
                    </a:cubicBezTo>
                    <a:cubicBezTo>
                      <a:pt x="9" y="118"/>
                      <a:pt x="7" y="114"/>
                      <a:pt x="7" y="109"/>
                    </a:cubicBezTo>
                    <a:cubicBezTo>
                      <a:pt x="8" y="106"/>
                      <a:pt x="10" y="103"/>
                      <a:pt x="12" y="102"/>
                    </a:cubicBezTo>
                    <a:cubicBezTo>
                      <a:pt x="10" y="102"/>
                      <a:pt x="10" y="102"/>
                      <a:pt x="10" y="102"/>
                    </a:cubicBezTo>
                    <a:cubicBezTo>
                      <a:pt x="6" y="101"/>
                      <a:pt x="2" y="97"/>
                      <a:pt x="3" y="92"/>
                    </a:cubicBezTo>
                    <a:cubicBezTo>
                      <a:pt x="3" y="88"/>
                      <a:pt x="6" y="85"/>
                      <a:pt x="10" y="85"/>
                    </a:cubicBezTo>
                    <a:cubicBezTo>
                      <a:pt x="9" y="85"/>
                      <a:pt x="9" y="85"/>
                      <a:pt x="9" y="85"/>
                    </a:cubicBezTo>
                    <a:cubicBezTo>
                      <a:pt x="4" y="84"/>
                      <a:pt x="0" y="80"/>
                      <a:pt x="1" y="75"/>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sz="1200"/>
              </a:p>
            </p:txBody>
          </p:sp>
        </p:grpSp>
        <p:grpSp>
          <p:nvGrpSpPr>
            <p:cNvPr id="8" name="Group 7">
              <a:extLst>
                <a:ext uri="{FF2B5EF4-FFF2-40B4-BE49-F238E27FC236}">
                  <a16:creationId xmlns:a16="http://schemas.microsoft.com/office/drawing/2014/main" id="{47AE68A9-C552-4A9D-BA1B-84D1221BA714}"/>
                </a:ext>
              </a:extLst>
            </p:cNvPr>
            <p:cNvGrpSpPr/>
            <p:nvPr/>
          </p:nvGrpSpPr>
          <p:grpSpPr>
            <a:xfrm>
              <a:off x="703939" y="3925709"/>
              <a:ext cx="7849725" cy="1777451"/>
              <a:chOff x="703939" y="3925709"/>
              <a:chExt cx="7849725" cy="1777451"/>
            </a:xfrm>
          </p:grpSpPr>
          <p:sp>
            <p:nvSpPr>
              <p:cNvPr id="2" name="Rectangle 1">
                <a:extLst>
                  <a:ext uri="{FF2B5EF4-FFF2-40B4-BE49-F238E27FC236}">
                    <a16:creationId xmlns:a16="http://schemas.microsoft.com/office/drawing/2014/main" id="{1ABB395E-C5D9-4ABC-8DA5-FFC9C8BC0064}"/>
                  </a:ext>
                </a:extLst>
              </p:cNvPr>
              <p:cNvSpPr/>
              <p:nvPr/>
            </p:nvSpPr>
            <p:spPr>
              <a:xfrm>
                <a:off x="703939" y="3928631"/>
                <a:ext cx="2111546" cy="276999"/>
              </a:xfrm>
              <a:prstGeom prst="rect">
                <a:avLst/>
              </a:prstGeom>
              <a:solidFill>
                <a:schemeClr val="bg1"/>
              </a:solidFill>
            </p:spPr>
            <p:txBody>
              <a:bodyPr wrap="square">
                <a:spAutoFit/>
              </a:bodyPr>
              <a:lstStyle/>
              <a:p>
                <a:pPr>
                  <a:spcAft>
                    <a:spcPts val="600"/>
                  </a:spcAft>
                </a:pPr>
                <a:r>
                  <a:rPr lang="en-AU" sz="1200" b="1">
                    <a:solidFill>
                      <a:schemeClr val="accent1"/>
                    </a:solidFill>
                    <a:latin typeface="VIC" panose="00000500000000000000" pitchFamily="2" charset="0"/>
                  </a:rPr>
                  <a:t>1. Invite participants </a:t>
                </a:r>
              </a:p>
            </p:txBody>
          </p:sp>
          <p:sp>
            <p:nvSpPr>
              <p:cNvPr id="7" name="Rectangle 6">
                <a:extLst>
                  <a:ext uri="{FF2B5EF4-FFF2-40B4-BE49-F238E27FC236}">
                    <a16:creationId xmlns:a16="http://schemas.microsoft.com/office/drawing/2014/main" id="{9E4A372B-8E03-41B0-AA55-9A6E938D7432}"/>
                  </a:ext>
                </a:extLst>
              </p:cNvPr>
              <p:cNvSpPr/>
              <p:nvPr/>
            </p:nvSpPr>
            <p:spPr>
              <a:xfrm>
                <a:off x="703940" y="4227473"/>
                <a:ext cx="2245331" cy="646331"/>
              </a:xfrm>
              <a:prstGeom prst="rect">
                <a:avLst/>
              </a:prstGeom>
              <a:solidFill>
                <a:schemeClr val="bg1"/>
              </a:solidFill>
            </p:spPr>
            <p:txBody>
              <a:bodyPr wrap="square" lIns="91440" tIns="45720" rIns="91440" bIns="45720" anchor="t">
                <a:spAutoFit/>
              </a:bodyPr>
              <a:lstStyle/>
              <a:p>
                <a:pPr>
                  <a:spcAft>
                    <a:spcPts val="600"/>
                  </a:spcAft>
                </a:pPr>
                <a:r>
                  <a:rPr lang="en-AU" sz="1200" b="1">
                    <a:solidFill>
                      <a:schemeClr val="accent1"/>
                    </a:solidFill>
                    <a:latin typeface="VIC"/>
                  </a:rPr>
                  <a:t>2. Have foundations in place to support team learning</a:t>
                </a:r>
                <a:endParaRPr lang="en-AU" sz="1200" b="1">
                  <a:solidFill>
                    <a:schemeClr val="accent1"/>
                  </a:solidFill>
                  <a:latin typeface="VIC" panose="00000500000000000000" pitchFamily="2" charset="0"/>
                </a:endParaRPr>
              </a:p>
            </p:txBody>
          </p:sp>
          <p:sp>
            <p:nvSpPr>
              <p:cNvPr id="10" name="Rectangle 9">
                <a:extLst>
                  <a:ext uri="{FF2B5EF4-FFF2-40B4-BE49-F238E27FC236}">
                    <a16:creationId xmlns:a16="http://schemas.microsoft.com/office/drawing/2014/main" id="{0CA6238A-6829-4992-B0E2-DC804BBBC806}"/>
                  </a:ext>
                </a:extLst>
              </p:cNvPr>
              <p:cNvSpPr/>
              <p:nvPr/>
            </p:nvSpPr>
            <p:spPr>
              <a:xfrm>
                <a:off x="703939" y="4930645"/>
                <a:ext cx="2295677" cy="461665"/>
              </a:xfrm>
              <a:prstGeom prst="rect">
                <a:avLst/>
              </a:prstGeom>
              <a:solidFill>
                <a:schemeClr val="bg1"/>
              </a:solidFill>
            </p:spPr>
            <p:txBody>
              <a:bodyPr wrap="square" lIns="91440" tIns="45720" rIns="91440" bIns="45720" anchor="t">
                <a:spAutoFit/>
              </a:bodyPr>
              <a:lstStyle/>
              <a:p>
                <a:pPr>
                  <a:spcAft>
                    <a:spcPts val="600"/>
                  </a:spcAft>
                </a:pPr>
                <a:r>
                  <a:rPr lang="en-AU" sz="1200" b="1">
                    <a:solidFill>
                      <a:schemeClr val="accent1"/>
                    </a:solidFill>
                    <a:latin typeface="VIC"/>
                  </a:rPr>
                  <a:t>3. Select the space, materials and roles</a:t>
                </a:r>
              </a:p>
            </p:txBody>
          </p:sp>
          <p:sp>
            <p:nvSpPr>
              <p:cNvPr id="11" name="Rectangle 10">
                <a:extLst>
                  <a:ext uri="{FF2B5EF4-FFF2-40B4-BE49-F238E27FC236}">
                    <a16:creationId xmlns:a16="http://schemas.microsoft.com/office/drawing/2014/main" id="{18328CDF-B54C-4F7A-B971-9AB9BD4D5449}"/>
                  </a:ext>
                </a:extLst>
              </p:cNvPr>
              <p:cNvSpPr/>
              <p:nvPr/>
            </p:nvSpPr>
            <p:spPr>
              <a:xfrm>
                <a:off x="3470834" y="3925709"/>
                <a:ext cx="2324486" cy="461665"/>
              </a:xfrm>
              <a:prstGeom prst="rect">
                <a:avLst/>
              </a:prstGeom>
              <a:solidFill>
                <a:schemeClr val="bg1"/>
              </a:solidFill>
            </p:spPr>
            <p:txBody>
              <a:bodyPr wrap="square" lIns="91440" tIns="45720" rIns="91440" bIns="45720" anchor="t">
                <a:spAutoFit/>
              </a:bodyPr>
              <a:lstStyle/>
              <a:p>
                <a:pPr>
                  <a:spcAft>
                    <a:spcPts val="600"/>
                  </a:spcAft>
                </a:pPr>
                <a:r>
                  <a:rPr lang="en-AU" sz="1200" b="1">
                    <a:solidFill>
                      <a:schemeClr val="accent3"/>
                    </a:solidFill>
                    <a:latin typeface="VIC"/>
                  </a:rPr>
                  <a:t>4. Make it relevant to your organisation</a:t>
                </a:r>
              </a:p>
            </p:txBody>
          </p:sp>
          <p:sp>
            <p:nvSpPr>
              <p:cNvPr id="12" name="Rectangle 11">
                <a:extLst>
                  <a:ext uri="{FF2B5EF4-FFF2-40B4-BE49-F238E27FC236}">
                    <a16:creationId xmlns:a16="http://schemas.microsoft.com/office/drawing/2014/main" id="{5CA2F278-EFE4-4A7B-B270-2D02FF759D69}"/>
                  </a:ext>
                </a:extLst>
              </p:cNvPr>
              <p:cNvSpPr/>
              <p:nvPr/>
            </p:nvSpPr>
            <p:spPr>
              <a:xfrm>
                <a:off x="3470834" y="4414557"/>
                <a:ext cx="2317240" cy="646331"/>
              </a:xfrm>
              <a:prstGeom prst="rect">
                <a:avLst/>
              </a:prstGeom>
              <a:solidFill>
                <a:schemeClr val="bg1"/>
              </a:solidFill>
            </p:spPr>
            <p:txBody>
              <a:bodyPr wrap="square" lIns="91440" tIns="45720" rIns="91440" bIns="45720" anchor="t">
                <a:spAutoFit/>
              </a:bodyPr>
              <a:lstStyle/>
              <a:p>
                <a:pPr>
                  <a:spcAft>
                    <a:spcPts val="600"/>
                  </a:spcAft>
                </a:pPr>
                <a:r>
                  <a:rPr lang="en-AU" sz="1200" b="1">
                    <a:solidFill>
                      <a:schemeClr val="accent3"/>
                    </a:solidFill>
                    <a:latin typeface="VIC"/>
                  </a:rPr>
                  <a:t>5. </a:t>
                </a:r>
                <a:r>
                  <a:rPr lang="en-AU" sz="1200" b="1">
                    <a:solidFill>
                      <a:schemeClr val="accent3"/>
                    </a:solidFill>
                    <a:latin typeface="VIC"/>
                    <a:ea typeface="+mn-lt"/>
                    <a:cs typeface="+mn-lt"/>
                  </a:rPr>
                  <a:t>Know where the relevant resources are for your organisation</a:t>
                </a:r>
              </a:p>
            </p:txBody>
          </p:sp>
          <p:sp>
            <p:nvSpPr>
              <p:cNvPr id="13" name="Rectangle 12">
                <a:extLst>
                  <a:ext uri="{FF2B5EF4-FFF2-40B4-BE49-F238E27FC236}">
                    <a16:creationId xmlns:a16="http://schemas.microsoft.com/office/drawing/2014/main" id="{46AA4481-F29F-4BB0-B489-E663ADCA774E}"/>
                  </a:ext>
                </a:extLst>
              </p:cNvPr>
              <p:cNvSpPr/>
              <p:nvPr/>
            </p:nvSpPr>
            <p:spPr>
              <a:xfrm>
                <a:off x="3470834" y="5084479"/>
                <a:ext cx="2421357" cy="276999"/>
              </a:xfrm>
              <a:prstGeom prst="rect">
                <a:avLst/>
              </a:prstGeom>
              <a:solidFill>
                <a:schemeClr val="bg1"/>
              </a:solidFill>
            </p:spPr>
            <p:txBody>
              <a:bodyPr wrap="square" lIns="91440" tIns="45720" rIns="91440" bIns="45720" anchor="t">
                <a:spAutoFit/>
              </a:bodyPr>
              <a:lstStyle/>
              <a:p>
                <a:pPr>
                  <a:spcAft>
                    <a:spcPts val="600"/>
                  </a:spcAft>
                </a:pPr>
                <a:r>
                  <a:rPr lang="en-AU" sz="1200" b="1">
                    <a:solidFill>
                      <a:schemeClr val="accent3"/>
                    </a:solidFill>
                    <a:latin typeface="VIC"/>
                  </a:rPr>
                  <a:t>6. Be clear on your objectives</a:t>
                </a:r>
                <a:endParaRPr lang="en-AU" sz="1200">
                  <a:solidFill>
                    <a:schemeClr val="accent3"/>
                  </a:solidFill>
                </a:endParaRPr>
              </a:p>
            </p:txBody>
          </p:sp>
          <p:sp>
            <p:nvSpPr>
              <p:cNvPr id="14" name="Rectangle 13">
                <a:extLst>
                  <a:ext uri="{FF2B5EF4-FFF2-40B4-BE49-F238E27FC236}">
                    <a16:creationId xmlns:a16="http://schemas.microsoft.com/office/drawing/2014/main" id="{2B550883-1A86-4D0E-A492-66DD90B3023B}"/>
                  </a:ext>
                </a:extLst>
              </p:cNvPr>
              <p:cNvSpPr/>
              <p:nvPr/>
            </p:nvSpPr>
            <p:spPr>
              <a:xfrm>
                <a:off x="3489763" y="5426161"/>
                <a:ext cx="1471099" cy="276999"/>
              </a:xfrm>
              <a:prstGeom prst="rect">
                <a:avLst/>
              </a:prstGeom>
              <a:solidFill>
                <a:schemeClr val="bg1"/>
              </a:solidFill>
            </p:spPr>
            <p:txBody>
              <a:bodyPr wrap="square" lIns="91440" tIns="45720" rIns="91440" bIns="45720" anchor="t">
                <a:spAutoFit/>
              </a:bodyPr>
              <a:lstStyle/>
              <a:p>
                <a:pPr>
                  <a:spcAft>
                    <a:spcPts val="600"/>
                  </a:spcAft>
                </a:pPr>
                <a:r>
                  <a:rPr lang="en-AU" sz="1200" b="1">
                    <a:solidFill>
                      <a:schemeClr val="accent3"/>
                    </a:solidFill>
                    <a:latin typeface="VIC"/>
                  </a:rPr>
                  <a:t>7. Practise</a:t>
                </a:r>
                <a:endParaRPr lang="en-AU" sz="1200"/>
              </a:p>
            </p:txBody>
          </p:sp>
          <p:sp>
            <p:nvSpPr>
              <p:cNvPr id="15" name="Rectangle 14">
                <a:extLst>
                  <a:ext uri="{FF2B5EF4-FFF2-40B4-BE49-F238E27FC236}">
                    <a16:creationId xmlns:a16="http://schemas.microsoft.com/office/drawing/2014/main" id="{8F8087C0-51D9-4DF0-9D96-1B669738A2B6}"/>
                  </a:ext>
                </a:extLst>
              </p:cNvPr>
              <p:cNvSpPr/>
              <p:nvPr/>
            </p:nvSpPr>
            <p:spPr>
              <a:xfrm>
                <a:off x="6212508" y="3928854"/>
                <a:ext cx="2326205" cy="646331"/>
              </a:xfrm>
              <a:prstGeom prst="rect">
                <a:avLst/>
              </a:prstGeom>
              <a:solidFill>
                <a:schemeClr val="bg1"/>
              </a:solidFill>
            </p:spPr>
            <p:txBody>
              <a:bodyPr wrap="square">
                <a:spAutoFit/>
              </a:bodyPr>
              <a:lstStyle/>
              <a:p>
                <a:pPr>
                  <a:spcAft>
                    <a:spcPts val="600"/>
                  </a:spcAft>
                </a:pPr>
                <a:r>
                  <a:rPr lang="en-AU" sz="1200" b="1">
                    <a:solidFill>
                      <a:schemeClr val="accent2"/>
                    </a:solidFill>
                    <a:latin typeface="VIC" panose="00000500000000000000" pitchFamily="2" charset="0"/>
                  </a:rPr>
                  <a:t>8. Develop activities and platforms to support learning</a:t>
                </a:r>
              </a:p>
            </p:txBody>
          </p:sp>
          <p:sp>
            <p:nvSpPr>
              <p:cNvPr id="16" name="Rectangle 15">
                <a:extLst>
                  <a:ext uri="{FF2B5EF4-FFF2-40B4-BE49-F238E27FC236}">
                    <a16:creationId xmlns:a16="http://schemas.microsoft.com/office/drawing/2014/main" id="{2BCCBE3D-6B7C-4BD6-ADB5-76CC4E11AC61}"/>
                  </a:ext>
                </a:extLst>
              </p:cNvPr>
              <p:cNvSpPr/>
              <p:nvPr/>
            </p:nvSpPr>
            <p:spPr>
              <a:xfrm>
                <a:off x="6211947" y="4507203"/>
                <a:ext cx="2324486" cy="461665"/>
              </a:xfrm>
              <a:prstGeom prst="rect">
                <a:avLst/>
              </a:prstGeom>
              <a:solidFill>
                <a:schemeClr val="bg1"/>
              </a:solidFill>
            </p:spPr>
            <p:txBody>
              <a:bodyPr wrap="square" lIns="91440" tIns="45720" rIns="91440" bIns="45720" anchor="t">
                <a:spAutoFit/>
              </a:bodyPr>
              <a:lstStyle/>
              <a:p>
                <a:pPr>
                  <a:spcAft>
                    <a:spcPts val="600"/>
                  </a:spcAft>
                </a:pPr>
                <a:r>
                  <a:rPr lang="en-AU" sz="1200" b="1">
                    <a:solidFill>
                      <a:schemeClr val="accent2"/>
                    </a:solidFill>
                    <a:latin typeface="VIC"/>
                  </a:rPr>
                  <a:t>9. Foster psychological safety in the session</a:t>
                </a:r>
              </a:p>
            </p:txBody>
          </p:sp>
          <p:sp>
            <p:nvSpPr>
              <p:cNvPr id="17" name="Rectangle 16">
                <a:extLst>
                  <a:ext uri="{FF2B5EF4-FFF2-40B4-BE49-F238E27FC236}">
                    <a16:creationId xmlns:a16="http://schemas.microsoft.com/office/drawing/2014/main" id="{17863766-0EE1-4D6D-9F58-C90901FEF4B9}"/>
                  </a:ext>
                </a:extLst>
              </p:cNvPr>
              <p:cNvSpPr/>
              <p:nvPr/>
            </p:nvSpPr>
            <p:spPr>
              <a:xfrm>
                <a:off x="6195060" y="5110237"/>
                <a:ext cx="2358604" cy="461665"/>
              </a:xfrm>
              <a:prstGeom prst="rect">
                <a:avLst/>
              </a:prstGeom>
              <a:solidFill>
                <a:schemeClr val="bg1"/>
              </a:solidFill>
            </p:spPr>
            <p:txBody>
              <a:bodyPr wrap="square">
                <a:spAutoFit/>
              </a:bodyPr>
              <a:lstStyle/>
              <a:p>
                <a:pPr>
                  <a:spcAft>
                    <a:spcPts val="600"/>
                  </a:spcAft>
                </a:pPr>
                <a:r>
                  <a:rPr lang="en-AU" sz="1200" b="1">
                    <a:solidFill>
                      <a:schemeClr val="accent2"/>
                    </a:solidFill>
                    <a:latin typeface="VIC" panose="00000500000000000000" pitchFamily="2" charset="0"/>
                  </a:rPr>
                  <a:t>10. Increase collaboration and learning opportunities</a:t>
                </a:r>
                <a:endParaRPr lang="en-AU" sz="1200">
                  <a:solidFill>
                    <a:schemeClr val="accent2"/>
                  </a:solidFill>
                </a:endParaRPr>
              </a:p>
            </p:txBody>
          </p:sp>
        </p:grpSp>
      </p:grpSp>
      <p:sp>
        <p:nvSpPr>
          <p:cNvPr id="18" name="Slide Number Placeholder 17">
            <a:extLst>
              <a:ext uri="{FF2B5EF4-FFF2-40B4-BE49-F238E27FC236}">
                <a16:creationId xmlns:a16="http://schemas.microsoft.com/office/drawing/2014/main" id="{3ED6E452-31A8-49B8-814F-28CC935CCE71}"/>
              </a:ext>
            </a:extLst>
          </p:cNvPr>
          <p:cNvSpPr>
            <a:spLocks noGrp="1"/>
          </p:cNvSpPr>
          <p:nvPr>
            <p:ph type="sldNum" sz="quarter" idx="12"/>
          </p:nvPr>
        </p:nvSpPr>
        <p:spPr/>
        <p:txBody>
          <a:bodyPr/>
          <a:lstStyle/>
          <a:p>
            <a:fld id="{636C11FB-B6ED-4826-AA49-B2A0CC68C0B4}" type="slidenum">
              <a:rPr lang="en-AU" smtClean="0"/>
              <a:pPr/>
              <a:t>6</a:t>
            </a:fld>
            <a:endParaRPr lang="en-AU"/>
          </a:p>
        </p:txBody>
      </p:sp>
    </p:spTree>
    <p:extLst>
      <p:ext uri="{BB962C8B-B14F-4D97-AF65-F5344CB8AC3E}">
        <p14:creationId xmlns:p14="http://schemas.microsoft.com/office/powerpoint/2010/main" val="1609356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Rounded Corners 17">
            <a:extLst>
              <a:ext uri="{FF2B5EF4-FFF2-40B4-BE49-F238E27FC236}">
                <a16:creationId xmlns:a16="http://schemas.microsoft.com/office/drawing/2014/main" id="{F56F3614-E3C2-426A-8F55-87AD8DD92E13}"/>
              </a:ext>
            </a:extLst>
          </p:cNvPr>
          <p:cNvSpPr/>
          <p:nvPr/>
        </p:nvSpPr>
        <p:spPr>
          <a:xfrm>
            <a:off x="7135905" y="3464857"/>
            <a:ext cx="1864660" cy="1622613"/>
          </a:xfrm>
          <a:prstGeom prst="round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r>
              <a:rPr lang="en-AU" sz="900" b="1">
                <a:solidFill>
                  <a:schemeClr val="accent3"/>
                </a:solidFill>
                <a:latin typeface="VIC"/>
              </a:rPr>
              <a:t>TIP: </a:t>
            </a:r>
            <a:r>
              <a:rPr lang="en-AU" sz="900">
                <a:solidFill>
                  <a:schemeClr val="tx1"/>
                </a:solidFill>
                <a:latin typeface="VIC"/>
              </a:rPr>
              <a:t>If you don’t have a </a:t>
            </a:r>
            <a:endParaRPr lang="en-US" sz="900">
              <a:solidFill>
                <a:schemeClr val="tx1"/>
              </a:solidFill>
            </a:endParaRPr>
          </a:p>
          <a:p>
            <a:r>
              <a:rPr lang="en-AU" sz="900" dirty="0">
                <a:solidFill>
                  <a:schemeClr val="tx1"/>
                </a:solidFill>
                <a:latin typeface="VIC"/>
              </a:rPr>
              <a:t>Family Violence Specialist Advisor embedded in your organisation, check with your organistational leaders </a:t>
            </a:r>
            <a:r>
              <a:rPr lang="en-AU" sz="900">
                <a:solidFill>
                  <a:schemeClr val="tx1"/>
                </a:solidFill>
                <a:latin typeface="VIC"/>
              </a:rPr>
              <a:t>who this is for your region.</a:t>
            </a:r>
            <a:endParaRPr lang="en-US" sz="900">
              <a:solidFill>
                <a:schemeClr val="tx1"/>
              </a:solidFill>
              <a:latin typeface="VIC Light"/>
            </a:endParaRPr>
          </a:p>
        </p:txBody>
      </p:sp>
      <p:sp>
        <p:nvSpPr>
          <p:cNvPr id="8" name="Rectangle: Rounded Corners 7">
            <a:extLst>
              <a:ext uri="{FF2B5EF4-FFF2-40B4-BE49-F238E27FC236}">
                <a16:creationId xmlns:a16="http://schemas.microsoft.com/office/drawing/2014/main" id="{85C61A52-C84D-47F0-B092-291B2E37044F}"/>
              </a:ext>
            </a:extLst>
          </p:cNvPr>
          <p:cNvSpPr/>
          <p:nvPr/>
        </p:nvSpPr>
        <p:spPr>
          <a:xfrm>
            <a:off x="7144869" y="2417669"/>
            <a:ext cx="1864660" cy="833720"/>
          </a:xfrm>
          <a:prstGeom prst="round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AU" sz="900" b="1" dirty="0">
                <a:solidFill>
                  <a:schemeClr val="accent3"/>
                </a:solidFill>
                <a:latin typeface="VIC"/>
              </a:rPr>
              <a:t>TIP:</a:t>
            </a:r>
            <a:r>
              <a:rPr lang="en-AU" sz="900" dirty="0">
                <a:solidFill>
                  <a:schemeClr val="accent3"/>
                </a:solidFill>
                <a:latin typeface="VIC"/>
              </a:rPr>
              <a:t> </a:t>
            </a:r>
            <a:r>
              <a:rPr lang="en-AU" sz="900" dirty="0">
                <a:latin typeface="VIC"/>
              </a:rPr>
              <a:t> </a:t>
            </a:r>
            <a:r>
              <a:rPr lang="en-AU" sz="900" dirty="0">
                <a:solidFill>
                  <a:schemeClr val="tx1"/>
                </a:solidFill>
                <a:latin typeface="VIC"/>
              </a:rPr>
              <a:t>The more people attending the session, the more time you need to allocate for discussion in each one</a:t>
            </a:r>
            <a:endParaRPr lang="en-US" sz="900" dirty="0">
              <a:solidFill>
                <a:schemeClr val="tx1"/>
              </a:solidFill>
            </a:endParaRPr>
          </a:p>
        </p:txBody>
      </p:sp>
      <p:sp>
        <p:nvSpPr>
          <p:cNvPr id="85" name="Rectangle 84">
            <a:extLst>
              <a:ext uri="{FF2B5EF4-FFF2-40B4-BE49-F238E27FC236}">
                <a16:creationId xmlns:a16="http://schemas.microsoft.com/office/drawing/2014/main" id="{252D4E01-BC74-405F-A301-56382C84DD99}"/>
              </a:ext>
            </a:extLst>
          </p:cNvPr>
          <p:cNvSpPr/>
          <p:nvPr/>
        </p:nvSpPr>
        <p:spPr>
          <a:xfrm>
            <a:off x="7101191" y="-492"/>
            <a:ext cx="2029409" cy="78602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AU" sz="1000"/>
          </a:p>
        </p:txBody>
      </p:sp>
      <p:cxnSp>
        <p:nvCxnSpPr>
          <p:cNvPr id="82" name="Straight Arrow Connector 81">
            <a:extLst>
              <a:ext uri="{FF2B5EF4-FFF2-40B4-BE49-F238E27FC236}">
                <a16:creationId xmlns:a16="http://schemas.microsoft.com/office/drawing/2014/main" id="{D71DA1FD-C449-46E3-83C3-B7B31F8E9D9A}"/>
              </a:ext>
            </a:extLst>
          </p:cNvPr>
          <p:cNvCxnSpPr>
            <a:cxnSpLocks/>
          </p:cNvCxnSpPr>
          <p:nvPr/>
        </p:nvCxnSpPr>
        <p:spPr>
          <a:xfrm>
            <a:off x="585057" y="1198667"/>
            <a:ext cx="8964" cy="4908029"/>
          </a:xfrm>
          <a:prstGeom prst="straightConnector1">
            <a:avLst/>
          </a:prstGeom>
          <a:ln w="38100">
            <a:solidFill>
              <a:schemeClr val="tx2">
                <a:lumMod val="60000"/>
                <a:lumOff val="40000"/>
              </a:schemeClr>
            </a:solidFill>
            <a:prstDash val="sysDot"/>
            <a:tailEnd type="triangle"/>
          </a:ln>
          <a:effectLst/>
        </p:spPr>
        <p:style>
          <a:lnRef idx="2">
            <a:schemeClr val="accent1"/>
          </a:lnRef>
          <a:fillRef idx="0">
            <a:schemeClr val="accent1"/>
          </a:fillRef>
          <a:effectRef idx="1">
            <a:schemeClr val="accent1"/>
          </a:effectRef>
          <a:fontRef idx="minor">
            <a:schemeClr val="tx1"/>
          </a:fontRef>
        </p:style>
      </p:cxnSp>
      <p:sp>
        <p:nvSpPr>
          <p:cNvPr id="6" name="Title 3">
            <a:extLst>
              <a:ext uri="{FF2B5EF4-FFF2-40B4-BE49-F238E27FC236}">
                <a16:creationId xmlns:a16="http://schemas.microsoft.com/office/drawing/2014/main" id="{D101966C-0CB4-4A75-959A-167F54540CEC}"/>
              </a:ext>
            </a:extLst>
          </p:cNvPr>
          <p:cNvSpPr txBox="1">
            <a:spLocks/>
          </p:cNvSpPr>
          <p:nvPr/>
        </p:nvSpPr>
        <p:spPr>
          <a:xfrm>
            <a:off x="143402" y="95588"/>
            <a:ext cx="6819614" cy="590298"/>
          </a:xfrm>
          <a:prstGeom prst="rect">
            <a:avLst/>
          </a:prstGeom>
        </p:spPr>
        <p:txBody>
          <a:bodyPr vert="horz" lIns="0" tIns="0" rIns="0" bIns="0" rtlCol="0" anchor="ctr">
            <a:normAutofit fontScale="92500"/>
          </a:bodyPr>
          <a:lstStyle>
            <a:lvl1pPr eaLnBrk="1" hangingPunct="1">
              <a:defRPr sz="1710" b="1">
                <a:solidFill>
                  <a:schemeClr val="tx2"/>
                </a:solidFill>
                <a:latin typeface="+mj-lt"/>
              </a:defRPr>
            </a:lvl1pPr>
          </a:lstStyle>
          <a:p>
            <a:pPr>
              <a:spcAft>
                <a:spcPts val="338"/>
              </a:spcAft>
            </a:pPr>
            <a:r>
              <a:rPr lang="en-AU" sz="1600">
                <a:solidFill>
                  <a:schemeClr val="accent1"/>
                </a:solidFill>
                <a:latin typeface="VIC"/>
              </a:rPr>
              <a:t>Sorting out logistics means things will run more smoothly on the day, and you’ll be able to focus your attention on your team's learning</a:t>
            </a:r>
          </a:p>
        </p:txBody>
      </p:sp>
      <p:sp>
        <p:nvSpPr>
          <p:cNvPr id="17" name="Rectangle 16">
            <a:extLst>
              <a:ext uri="{FF2B5EF4-FFF2-40B4-BE49-F238E27FC236}">
                <a16:creationId xmlns:a16="http://schemas.microsoft.com/office/drawing/2014/main" id="{1E7FC3C6-01F3-4918-B33B-91EA2ECC06B6}"/>
              </a:ext>
            </a:extLst>
          </p:cNvPr>
          <p:cNvSpPr/>
          <p:nvPr/>
        </p:nvSpPr>
        <p:spPr>
          <a:xfrm>
            <a:off x="2283119" y="961779"/>
            <a:ext cx="4709657" cy="312225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36000" tIns="45720" rIns="36000" bIns="45720" rtlCol="0" anchor="t"/>
          <a:lstStyle/>
          <a:p>
            <a:pPr marL="228600" indent="-228600">
              <a:spcAft>
                <a:spcPts val="600"/>
              </a:spcAft>
              <a:buClr>
                <a:schemeClr val="accent1"/>
              </a:buClr>
              <a:buFont typeface="Wingdings" panose="05000000000000000000" pitchFamily="2" charset="2"/>
              <a:buChar char="q"/>
            </a:pPr>
            <a:r>
              <a:rPr lang="en-AU" sz="1050" b="1" dirty="0">
                <a:solidFill>
                  <a:schemeClr val="accent1"/>
                </a:solidFill>
                <a:latin typeface="VIC"/>
              </a:rPr>
              <a:t>Identify who should participate</a:t>
            </a:r>
            <a:r>
              <a:rPr lang="en-AU" sz="1050" dirty="0">
                <a:solidFill>
                  <a:schemeClr val="tx1"/>
                </a:solidFill>
                <a:latin typeface="VIC"/>
              </a:rPr>
              <a:t> in these family violence information sharing sessions in your team. If team members are from different sectors, they may not all be required to participate in family violence information sharing. You can easily check this at</a:t>
            </a:r>
            <a:r>
              <a:rPr lang="en-AU" sz="1050" dirty="0">
                <a:solidFill>
                  <a:srgbClr val="FF0000"/>
                </a:solidFill>
                <a:latin typeface="VIC"/>
              </a:rPr>
              <a:t> </a:t>
            </a:r>
            <a:r>
              <a:rPr lang="en-AU" sz="1050" dirty="0">
                <a:solidFill>
                  <a:schemeClr val="accent1"/>
                </a:solidFill>
                <a:latin typeface="VIC"/>
                <a:hlinkClick r:id="rId3">
                  <a:extLst>
                    <a:ext uri="{A12FA001-AC4F-418D-AE19-62706E023703}">
                      <ahyp:hlinkClr xmlns="" xmlns:ahyp="http://schemas.microsoft.com/office/drawing/2018/hyperlinkcolor" val="tx"/>
                    </a:ext>
                  </a:extLst>
                </a:hlinkClick>
              </a:rPr>
              <a:t>https://www.vic.gov.au/about-information-sharing-schemes-and-risk-management-framework#list-of-authorised-organisations-and-services</a:t>
            </a:r>
            <a:r>
              <a:rPr lang="en-AU" sz="1050" dirty="0">
                <a:solidFill>
                  <a:schemeClr val="accent1"/>
                </a:solidFill>
                <a:latin typeface="VIC"/>
              </a:rPr>
              <a:t>.</a:t>
            </a:r>
            <a:endParaRPr lang="en-US" sz="1050" dirty="0"/>
          </a:p>
          <a:p>
            <a:pPr marL="228600" indent="-228600">
              <a:spcAft>
                <a:spcPts val="600"/>
              </a:spcAft>
              <a:buClr>
                <a:schemeClr val="accent1"/>
              </a:buClr>
              <a:buFont typeface="Wingdings" panose="05000000000000000000" pitchFamily="2" charset="2"/>
              <a:buChar char="q"/>
            </a:pPr>
            <a:endParaRPr lang="en-AU" sz="1050" dirty="0">
              <a:solidFill>
                <a:schemeClr val="accent1"/>
              </a:solidFill>
              <a:latin typeface="VIC"/>
            </a:endParaRPr>
          </a:p>
          <a:p>
            <a:pPr marL="228600" indent="-228600">
              <a:spcAft>
                <a:spcPts val="600"/>
              </a:spcAft>
              <a:buClr>
                <a:schemeClr val="accent1"/>
              </a:buClr>
              <a:buFont typeface="Wingdings" panose="05000000000000000000" pitchFamily="2" charset="2"/>
              <a:buChar char="q"/>
            </a:pPr>
            <a:r>
              <a:rPr lang="en-AU" sz="1050" b="1" dirty="0">
                <a:solidFill>
                  <a:schemeClr val="accent1"/>
                </a:solidFill>
                <a:latin typeface="VIC"/>
              </a:rPr>
              <a:t>Schedule 1 hour for each session</a:t>
            </a:r>
            <a:r>
              <a:rPr lang="en-AU" sz="1050" dirty="0">
                <a:solidFill>
                  <a:schemeClr val="tx1"/>
                </a:solidFill>
                <a:latin typeface="VIC"/>
              </a:rPr>
              <a:t> into participants’ diaries. Space sessions at least one week apart to allow for content to be absorbed and put into practice. If you can’t find 1 hour, then schedule for the amount of time that works, but remember to adapt the session materials as needed for the time available. You’ll find suggestions for how to do this for each session.</a:t>
            </a:r>
            <a:br>
              <a:rPr lang="en-AU" sz="1050" dirty="0">
                <a:solidFill>
                  <a:schemeClr val="tx1"/>
                </a:solidFill>
                <a:latin typeface="VIC"/>
              </a:rPr>
            </a:br>
            <a:endParaRPr lang="en-AU" sz="1050" dirty="0">
              <a:solidFill>
                <a:schemeClr val="tx1"/>
              </a:solidFill>
              <a:latin typeface="VIC"/>
            </a:endParaRPr>
          </a:p>
          <a:p>
            <a:pPr marL="228600" indent="-228600">
              <a:spcAft>
                <a:spcPts val="600"/>
              </a:spcAft>
              <a:buClr>
                <a:schemeClr val="accent1"/>
              </a:buClr>
              <a:buFont typeface="Wingdings" panose="05000000000000000000" pitchFamily="2" charset="2"/>
              <a:buChar char="q"/>
            </a:pPr>
            <a:r>
              <a:rPr lang="en-AU" sz="1050" b="1" dirty="0">
                <a:solidFill>
                  <a:schemeClr val="accent1"/>
                </a:solidFill>
                <a:latin typeface="VIC"/>
              </a:rPr>
              <a:t>Invite a Family Violence Specialist Advisor</a:t>
            </a:r>
            <a:r>
              <a:rPr lang="en-AU" sz="1050" dirty="0">
                <a:solidFill>
                  <a:schemeClr val="tx1"/>
                </a:solidFill>
                <a:latin typeface="VIC"/>
              </a:rPr>
              <a:t> to the sessions to support with any specialised family violence related questions and to familiarise your team with this contact</a:t>
            </a:r>
            <a:r>
              <a:rPr lang="en-AU" sz="1100" dirty="0">
                <a:solidFill>
                  <a:schemeClr val="tx1"/>
                </a:solidFill>
                <a:latin typeface="VIC"/>
              </a:rPr>
              <a:t>.</a:t>
            </a:r>
          </a:p>
        </p:txBody>
      </p:sp>
      <p:sp>
        <p:nvSpPr>
          <p:cNvPr id="78" name="Rectangle 77">
            <a:extLst>
              <a:ext uri="{FF2B5EF4-FFF2-40B4-BE49-F238E27FC236}">
                <a16:creationId xmlns:a16="http://schemas.microsoft.com/office/drawing/2014/main" id="{30227F17-6862-4DB3-8BC9-0D305C9A2B35}"/>
              </a:ext>
            </a:extLst>
          </p:cNvPr>
          <p:cNvSpPr/>
          <p:nvPr/>
        </p:nvSpPr>
        <p:spPr>
          <a:xfrm>
            <a:off x="309492" y="934418"/>
            <a:ext cx="2012934" cy="307777"/>
          </a:xfrm>
          <a:prstGeom prst="rect">
            <a:avLst/>
          </a:prstGeom>
          <a:solidFill>
            <a:schemeClr val="bg1"/>
          </a:solidFill>
        </p:spPr>
        <p:txBody>
          <a:bodyPr wrap="square">
            <a:spAutoFit/>
          </a:bodyPr>
          <a:lstStyle/>
          <a:p>
            <a:pPr>
              <a:spcAft>
                <a:spcPts val="600"/>
              </a:spcAft>
            </a:pPr>
            <a:r>
              <a:rPr lang="en-AU" sz="1400" b="1">
                <a:solidFill>
                  <a:schemeClr val="accent1"/>
                </a:solidFill>
                <a:latin typeface="VIC" panose="00000500000000000000" pitchFamily="2" charset="0"/>
              </a:rPr>
              <a:t>1. Invite participants </a:t>
            </a:r>
          </a:p>
        </p:txBody>
      </p:sp>
      <p:pic>
        <p:nvPicPr>
          <p:cNvPr id="2" name="Picture 1">
            <a:extLst>
              <a:ext uri="{FF2B5EF4-FFF2-40B4-BE49-F238E27FC236}">
                <a16:creationId xmlns:a16="http://schemas.microsoft.com/office/drawing/2014/main" id="{D7D5CD91-CF02-4D44-9259-D5EE791712C2}"/>
              </a:ext>
            </a:extLst>
          </p:cNvPr>
          <p:cNvPicPr>
            <a:picLocks noChangeAspect="1"/>
          </p:cNvPicPr>
          <p:nvPr/>
        </p:nvPicPr>
        <p:blipFill>
          <a:blip r:embed="rId4"/>
          <a:stretch>
            <a:fillRect/>
          </a:stretch>
        </p:blipFill>
        <p:spPr>
          <a:xfrm>
            <a:off x="7101191" y="89127"/>
            <a:ext cx="1987054" cy="602410"/>
          </a:xfrm>
          <a:prstGeom prst="rect">
            <a:avLst/>
          </a:prstGeom>
        </p:spPr>
      </p:pic>
      <p:sp>
        <p:nvSpPr>
          <p:cNvPr id="11" name="Oval 10">
            <a:extLst>
              <a:ext uri="{FF2B5EF4-FFF2-40B4-BE49-F238E27FC236}">
                <a16:creationId xmlns:a16="http://schemas.microsoft.com/office/drawing/2014/main" id="{DC0C559A-6025-48F6-942F-FC36CC0157D9}"/>
              </a:ext>
            </a:extLst>
          </p:cNvPr>
          <p:cNvSpPr/>
          <p:nvPr/>
        </p:nvSpPr>
        <p:spPr>
          <a:xfrm>
            <a:off x="8677274" y="2390212"/>
            <a:ext cx="358590" cy="340661"/>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00"/>
          </a:p>
        </p:txBody>
      </p:sp>
      <p:pic>
        <p:nvPicPr>
          <p:cNvPr id="10" name="Graphic 10" descr="Lightbulb">
            <a:extLst>
              <a:ext uri="{FF2B5EF4-FFF2-40B4-BE49-F238E27FC236}">
                <a16:creationId xmlns:a16="http://schemas.microsoft.com/office/drawing/2014/main" id="{124D46AB-9963-4A72-A040-B7E416D0FD26}"/>
              </a:ext>
            </a:extLst>
          </p:cNvPr>
          <p:cNvPicPr>
            <a:picLocks noChangeAspect="1"/>
          </p:cNvPicPr>
          <p:nvPr/>
        </p:nvPicPr>
        <p:blipFill>
          <a:blip r:embed="rId5">
            <a:extLst>
              <a:ext uri="{96DAC541-7B7A-43D3-8B79-37D633B846F1}">
                <asvg:svgBlip xmlns="" xmlns:asvg="http://schemas.microsoft.com/office/drawing/2016/SVG/main" r:embed="rId6"/>
              </a:ext>
            </a:extLst>
          </a:blip>
          <a:stretch>
            <a:fillRect/>
          </a:stretch>
        </p:blipFill>
        <p:spPr>
          <a:xfrm>
            <a:off x="8713693" y="2417668"/>
            <a:ext cx="295836" cy="268943"/>
          </a:xfrm>
          <a:prstGeom prst="rect">
            <a:avLst/>
          </a:prstGeom>
        </p:spPr>
      </p:pic>
      <p:sp>
        <p:nvSpPr>
          <p:cNvPr id="22" name="Oval 21">
            <a:extLst>
              <a:ext uri="{FF2B5EF4-FFF2-40B4-BE49-F238E27FC236}">
                <a16:creationId xmlns:a16="http://schemas.microsoft.com/office/drawing/2014/main" id="{D77514AB-D34F-4722-9C08-7DD21E6BE25B}"/>
              </a:ext>
            </a:extLst>
          </p:cNvPr>
          <p:cNvSpPr/>
          <p:nvPr/>
        </p:nvSpPr>
        <p:spPr>
          <a:xfrm>
            <a:off x="8695203" y="3428436"/>
            <a:ext cx="358590" cy="340661"/>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00"/>
          </a:p>
        </p:txBody>
      </p:sp>
      <p:pic>
        <p:nvPicPr>
          <p:cNvPr id="23" name="Graphic 10" descr="Lightbulb">
            <a:extLst>
              <a:ext uri="{FF2B5EF4-FFF2-40B4-BE49-F238E27FC236}">
                <a16:creationId xmlns:a16="http://schemas.microsoft.com/office/drawing/2014/main" id="{33AFB1A4-B19A-4EC3-97F2-B3F45F7046CF}"/>
              </a:ext>
            </a:extLst>
          </p:cNvPr>
          <p:cNvPicPr>
            <a:picLocks noChangeAspect="1"/>
          </p:cNvPicPr>
          <p:nvPr/>
        </p:nvPicPr>
        <p:blipFill>
          <a:blip r:embed="rId5">
            <a:extLst>
              <a:ext uri="{96DAC541-7B7A-43D3-8B79-37D633B846F1}">
                <asvg:svgBlip xmlns="" xmlns:asvg="http://schemas.microsoft.com/office/drawing/2016/SVG/main" r:embed="rId6"/>
              </a:ext>
            </a:extLst>
          </a:blip>
          <a:stretch>
            <a:fillRect/>
          </a:stretch>
        </p:blipFill>
        <p:spPr>
          <a:xfrm>
            <a:off x="8731622" y="3464857"/>
            <a:ext cx="295836" cy="268943"/>
          </a:xfrm>
          <a:prstGeom prst="rect">
            <a:avLst/>
          </a:prstGeom>
        </p:spPr>
      </p:pic>
      <p:sp>
        <p:nvSpPr>
          <p:cNvPr id="3" name="Slide Number Placeholder 2">
            <a:extLst>
              <a:ext uri="{FF2B5EF4-FFF2-40B4-BE49-F238E27FC236}">
                <a16:creationId xmlns:a16="http://schemas.microsoft.com/office/drawing/2014/main" id="{4F510B1F-F462-4F2D-8479-8CBEACF3D361}"/>
              </a:ext>
            </a:extLst>
          </p:cNvPr>
          <p:cNvSpPr>
            <a:spLocks noGrp="1"/>
          </p:cNvSpPr>
          <p:nvPr>
            <p:ph type="sldNum" sz="quarter" idx="12"/>
          </p:nvPr>
        </p:nvSpPr>
        <p:spPr/>
        <p:txBody>
          <a:bodyPr/>
          <a:lstStyle/>
          <a:p>
            <a:fld id="{636C11FB-B6ED-4826-AA49-B2A0CC68C0B4}" type="slidenum">
              <a:rPr lang="en-AU" smtClean="0"/>
              <a:pPr/>
              <a:t>7</a:t>
            </a:fld>
            <a:endParaRPr lang="en-AU"/>
          </a:p>
        </p:txBody>
      </p:sp>
    </p:spTree>
    <p:extLst>
      <p:ext uri="{BB962C8B-B14F-4D97-AF65-F5344CB8AC3E}">
        <p14:creationId xmlns:p14="http://schemas.microsoft.com/office/powerpoint/2010/main" val="1154257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84CF8E9A-5D01-4889-987F-8FBED5E3FBFC}"/>
              </a:ext>
            </a:extLst>
          </p:cNvPr>
          <p:cNvSpPr/>
          <p:nvPr/>
        </p:nvSpPr>
        <p:spPr>
          <a:xfrm>
            <a:off x="7046259" y="3671045"/>
            <a:ext cx="1999128" cy="1004050"/>
          </a:xfrm>
          <a:prstGeom prst="round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Ins="288000" rtlCol="0" anchor="ctr"/>
          <a:lstStyle/>
          <a:p>
            <a:r>
              <a:rPr lang="en-AU" sz="900" b="1">
                <a:solidFill>
                  <a:schemeClr val="accent1"/>
                </a:solidFill>
                <a:latin typeface="VIC"/>
                <a:cs typeface="Segoe UI"/>
              </a:rPr>
              <a:t>TIP:</a:t>
            </a:r>
            <a:r>
              <a:rPr lang="en-AU" sz="900">
                <a:solidFill>
                  <a:schemeClr val="accent1"/>
                </a:solidFill>
                <a:latin typeface="VIC"/>
                <a:cs typeface="Segoe UI"/>
              </a:rPr>
              <a:t> </a:t>
            </a:r>
            <a:r>
              <a:rPr lang="en-AU" sz="900">
                <a:solidFill>
                  <a:schemeClr val="tx1"/>
                </a:solidFill>
                <a:latin typeface="VIC"/>
                <a:cs typeface="Segoe UI"/>
              </a:rPr>
              <a:t>If you’re doing a virtual session, include the link in the invite.</a:t>
            </a:r>
            <a:r>
              <a:rPr lang="en-US" sz="900">
                <a:solidFill>
                  <a:schemeClr val="tx1"/>
                </a:solidFill>
                <a:latin typeface="VIC"/>
                <a:cs typeface="Segoe UI"/>
              </a:rPr>
              <a:t>​ </a:t>
            </a:r>
            <a:r>
              <a:rPr lang="en-AU" sz="900">
                <a:solidFill>
                  <a:schemeClr val="tx1"/>
                </a:solidFill>
                <a:latin typeface="VIC"/>
                <a:cs typeface="Segoe UI"/>
              </a:rPr>
              <a:t>If you’re doing it in person, make sure the room is large enough to host the participants and activities. </a:t>
            </a:r>
            <a:r>
              <a:rPr lang="en-US" sz="900">
                <a:latin typeface="VIC"/>
                <a:cs typeface="Segoe UI"/>
              </a:rPr>
              <a:t>​</a:t>
            </a:r>
            <a:endParaRPr lang="en-US" sz="900"/>
          </a:p>
        </p:txBody>
      </p:sp>
      <p:sp>
        <p:nvSpPr>
          <p:cNvPr id="85" name="Rectangle 84">
            <a:extLst>
              <a:ext uri="{FF2B5EF4-FFF2-40B4-BE49-F238E27FC236}">
                <a16:creationId xmlns:a16="http://schemas.microsoft.com/office/drawing/2014/main" id="{252D4E01-BC74-405F-A301-56382C84DD99}"/>
              </a:ext>
            </a:extLst>
          </p:cNvPr>
          <p:cNvSpPr/>
          <p:nvPr/>
        </p:nvSpPr>
        <p:spPr>
          <a:xfrm>
            <a:off x="7101191" y="-492"/>
            <a:ext cx="2029409" cy="78602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AU" sz="1000"/>
          </a:p>
        </p:txBody>
      </p:sp>
      <p:cxnSp>
        <p:nvCxnSpPr>
          <p:cNvPr id="82" name="Straight Arrow Connector 81">
            <a:extLst>
              <a:ext uri="{FF2B5EF4-FFF2-40B4-BE49-F238E27FC236}">
                <a16:creationId xmlns:a16="http://schemas.microsoft.com/office/drawing/2014/main" id="{D71DA1FD-C449-46E3-83C3-B7B31F8E9D9A}"/>
              </a:ext>
            </a:extLst>
          </p:cNvPr>
          <p:cNvCxnSpPr>
            <a:cxnSpLocks/>
          </p:cNvCxnSpPr>
          <p:nvPr/>
        </p:nvCxnSpPr>
        <p:spPr>
          <a:xfrm>
            <a:off x="934682" y="1772408"/>
            <a:ext cx="0" cy="4361692"/>
          </a:xfrm>
          <a:prstGeom prst="straightConnector1">
            <a:avLst/>
          </a:prstGeom>
          <a:ln w="38100">
            <a:solidFill>
              <a:schemeClr val="tx2">
                <a:lumMod val="60000"/>
                <a:lumOff val="40000"/>
              </a:schemeClr>
            </a:solidFill>
            <a:prstDash val="sysDot"/>
            <a:tailEnd type="triangle"/>
          </a:ln>
          <a:effectLst/>
        </p:spPr>
        <p:style>
          <a:lnRef idx="2">
            <a:schemeClr val="accent1"/>
          </a:lnRef>
          <a:fillRef idx="0">
            <a:schemeClr val="accent1"/>
          </a:fillRef>
          <a:effectRef idx="1">
            <a:schemeClr val="accent1"/>
          </a:effectRef>
          <a:fontRef idx="minor">
            <a:schemeClr val="tx1"/>
          </a:fontRef>
        </p:style>
      </p:cxnSp>
      <p:sp>
        <p:nvSpPr>
          <p:cNvPr id="6" name="Title 3">
            <a:extLst>
              <a:ext uri="{FF2B5EF4-FFF2-40B4-BE49-F238E27FC236}">
                <a16:creationId xmlns:a16="http://schemas.microsoft.com/office/drawing/2014/main" id="{D101966C-0CB4-4A75-959A-167F54540CEC}"/>
              </a:ext>
            </a:extLst>
          </p:cNvPr>
          <p:cNvSpPr txBox="1">
            <a:spLocks/>
          </p:cNvSpPr>
          <p:nvPr/>
        </p:nvSpPr>
        <p:spPr>
          <a:xfrm>
            <a:off x="206154" y="140411"/>
            <a:ext cx="681961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500">
                <a:solidFill>
                  <a:schemeClr val="accent1"/>
                </a:solidFill>
                <a:latin typeface="VIC" panose="00000500000000000000" pitchFamily="2" charset="0"/>
              </a:rPr>
              <a:t>Sorting out logistics means things will run more smoothly on the day, and you’ll be able to focus your attention on other things</a:t>
            </a:r>
          </a:p>
        </p:txBody>
      </p:sp>
      <p:sp>
        <p:nvSpPr>
          <p:cNvPr id="65" name="Rectangle 64">
            <a:extLst>
              <a:ext uri="{FF2B5EF4-FFF2-40B4-BE49-F238E27FC236}">
                <a16:creationId xmlns:a16="http://schemas.microsoft.com/office/drawing/2014/main" id="{081C1E69-0BB1-47F1-8BA5-FF9E98AA0DE1}"/>
              </a:ext>
            </a:extLst>
          </p:cNvPr>
          <p:cNvSpPr/>
          <p:nvPr/>
        </p:nvSpPr>
        <p:spPr>
          <a:xfrm>
            <a:off x="2100386" y="3769658"/>
            <a:ext cx="4883122" cy="2569934"/>
          </a:xfrm>
          <a:prstGeom prst="rect">
            <a:avLst/>
          </a:prstGeom>
        </p:spPr>
        <p:txBody>
          <a:bodyPr wrap="square" lIns="91440" tIns="45720" rIns="91440" bIns="45720" anchor="t">
            <a:spAutoFit/>
          </a:bodyPr>
          <a:lstStyle/>
          <a:p>
            <a:pPr marL="171450" indent="-171450">
              <a:spcAft>
                <a:spcPts val="600"/>
              </a:spcAft>
              <a:buClr>
                <a:schemeClr val="accent1"/>
              </a:buClr>
              <a:buFont typeface="Wingdings" panose="05000000000000000000" pitchFamily="2" charset="2"/>
              <a:buChar char="q"/>
            </a:pPr>
            <a:r>
              <a:rPr lang="en-AU" sz="1050" b="1" dirty="0">
                <a:solidFill>
                  <a:schemeClr val="accent1"/>
                </a:solidFill>
                <a:latin typeface="VIC"/>
              </a:rPr>
              <a:t>Book and organise the ‘room’ for your session. </a:t>
            </a:r>
            <a:r>
              <a:rPr lang="en-AU" sz="1050" b="1" dirty="0">
                <a:latin typeface="VIC"/>
              </a:rPr>
              <a:t/>
            </a:r>
            <a:br>
              <a:rPr lang="en-AU" sz="1050" b="1" dirty="0">
                <a:latin typeface="VIC"/>
              </a:rPr>
            </a:br>
            <a:r>
              <a:rPr lang="en-AU" sz="1050" dirty="0">
                <a:latin typeface="VIC"/>
              </a:rPr>
              <a:t>It could be a physical or virtual one.</a:t>
            </a:r>
            <a:endParaRPr lang="en-US" sz="1050" dirty="0"/>
          </a:p>
          <a:p>
            <a:pPr marL="228600" indent="-228600">
              <a:spcAft>
                <a:spcPts val="600"/>
              </a:spcAft>
              <a:buClr>
                <a:schemeClr val="accent1"/>
              </a:buClr>
              <a:buFont typeface="Wingdings" panose="05000000000000000000" pitchFamily="2" charset="2"/>
              <a:buChar char="q"/>
            </a:pPr>
            <a:endParaRPr lang="en-AU" sz="1050" dirty="0">
              <a:latin typeface="VIC"/>
            </a:endParaRPr>
          </a:p>
          <a:p>
            <a:pPr marL="171450" indent="-171450">
              <a:spcAft>
                <a:spcPts val="600"/>
              </a:spcAft>
              <a:buClr>
                <a:schemeClr val="accent1"/>
              </a:buClr>
              <a:buFont typeface="Wingdings" panose="05000000000000000000" pitchFamily="2" charset="2"/>
              <a:buChar char="q"/>
            </a:pPr>
            <a:r>
              <a:rPr lang="en-AU" sz="1050" b="1" dirty="0">
                <a:solidFill>
                  <a:schemeClr val="accent1"/>
                </a:solidFill>
                <a:latin typeface="VIC"/>
              </a:rPr>
              <a:t>Check you have all the materials needed</a:t>
            </a:r>
            <a:r>
              <a:rPr lang="en-AU" sz="1050" dirty="0">
                <a:latin typeface="VIC"/>
              </a:rPr>
              <a:t> and ensure you are clear on the flow of the session. It is a good idea to give yourself at least 30 minutes before each session to prepare anything you might need on the day.</a:t>
            </a:r>
          </a:p>
          <a:p>
            <a:pPr marL="228600" indent="-228600">
              <a:spcAft>
                <a:spcPts val="600"/>
              </a:spcAft>
              <a:buClr>
                <a:schemeClr val="accent1"/>
              </a:buClr>
              <a:buFont typeface="Wingdings" panose="05000000000000000000" pitchFamily="2" charset="2"/>
              <a:buChar char="q"/>
            </a:pPr>
            <a:endParaRPr lang="en-AU" sz="1050" b="1" dirty="0">
              <a:solidFill>
                <a:schemeClr val="accent1"/>
              </a:solidFill>
              <a:latin typeface="VIC"/>
            </a:endParaRPr>
          </a:p>
          <a:p>
            <a:pPr marL="171450" indent="-171450">
              <a:spcAft>
                <a:spcPts val="600"/>
              </a:spcAft>
              <a:buClr>
                <a:schemeClr val="accent1"/>
              </a:buClr>
              <a:buFont typeface="Wingdings" panose="05000000000000000000" pitchFamily="2" charset="2"/>
              <a:buChar char="q"/>
            </a:pPr>
            <a:r>
              <a:rPr lang="en-AU" sz="1050" b="1" dirty="0">
                <a:solidFill>
                  <a:schemeClr val="accent1"/>
                </a:solidFill>
                <a:latin typeface="VIC"/>
              </a:rPr>
              <a:t>Plan how you will note and record important conversations or actions.</a:t>
            </a:r>
            <a:r>
              <a:rPr lang="en-AU" sz="1050" dirty="0">
                <a:latin typeface="VIC"/>
              </a:rPr>
              <a:t> </a:t>
            </a:r>
            <a:br>
              <a:rPr lang="en-AU" sz="1050" dirty="0">
                <a:latin typeface="VIC"/>
              </a:rPr>
            </a:br>
            <a:r>
              <a:rPr lang="en-AU" sz="1050" dirty="0">
                <a:latin typeface="VIC"/>
              </a:rPr>
              <a:t>Assign someone to observe and take notes on key themes, questions or follow-up actions.</a:t>
            </a:r>
            <a:endParaRPr lang="en-AU" sz="1050" dirty="0"/>
          </a:p>
          <a:p>
            <a:pPr marL="452120">
              <a:spcAft>
                <a:spcPts val="600"/>
              </a:spcAft>
              <a:tabLst>
                <a:tab pos="452438" algn="l"/>
              </a:tabLst>
            </a:pPr>
            <a:endParaRPr lang="en-AU" sz="1000" dirty="0">
              <a:latin typeface="VIC"/>
            </a:endParaRPr>
          </a:p>
        </p:txBody>
      </p:sp>
      <p:sp>
        <p:nvSpPr>
          <p:cNvPr id="80" name="Rectangle 79">
            <a:extLst>
              <a:ext uri="{FF2B5EF4-FFF2-40B4-BE49-F238E27FC236}">
                <a16:creationId xmlns:a16="http://schemas.microsoft.com/office/drawing/2014/main" id="{1B749618-ECAE-4DD3-A732-728A0F94C37A}"/>
              </a:ext>
            </a:extLst>
          </p:cNvPr>
          <p:cNvSpPr/>
          <p:nvPr/>
        </p:nvSpPr>
        <p:spPr>
          <a:xfrm>
            <a:off x="228809" y="3691275"/>
            <a:ext cx="1686077" cy="738664"/>
          </a:xfrm>
          <a:prstGeom prst="rect">
            <a:avLst/>
          </a:prstGeom>
          <a:solidFill>
            <a:schemeClr val="bg1"/>
          </a:solidFill>
        </p:spPr>
        <p:txBody>
          <a:bodyPr wrap="square" lIns="91440" tIns="45720" rIns="91440" bIns="45720" anchor="t">
            <a:spAutoFit/>
          </a:bodyPr>
          <a:lstStyle/>
          <a:p>
            <a:pPr>
              <a:spcAft>
                <a:spcPts val="600"/>
              </a:spcAft>
            </a:pPr>
            <a:r>
              <a:rPr lang="en-AU" sz="1400" b="1">
                <a:solidFill>
                  <a:schemeClr val="accent1"/>
                </a:solidFill>
                <a:latin typeface="VIC"/>
              </a:rPr>
              <a:t>3. Select the space, materials and roles</a:t>
            </a:r>
          </a:p>
        </p:txBody>
      </p:sp>
      <p:pic>
        <p:nvPicPr>
          <p:cNvPr id="2" name="Picture 1">
            <a:extLst>
              <a:ext uri="{FF2B5EF4-FFF2-40B4-BE49-F238E27FC236}">
                <a16:creationId xmlns:a16="http://schemas.microsoft.com/office/drawing/2014/main" id="{D7D5CD91-CF02-4D44-9259-D5EE791712C2}"/>
              </a:ext>
            </a:extLst>
          </p:cNvPr>
          <p:cNvPicPr>
            <a:picLocks noChangeAspect="1"/>
          </p:cNvPicPr>
          <p:nvPr/>
        </p:nvPicPr>
        <p:blipFill>
          <a:blip r:embed="rId3"/>
          <a:stretch>
            <a:fillRect/>
          </a:stretch>
        </p:blipFill>
        <p:spPr>
          <a:xfrm>
            <a:off x="7101191" y="89127"/>
            <a:ext cx="1987054" cy="602410"/>
          </a:xfrm>
          <a:prstGeom prst="rect">
            <a:avLst/>
          </a:prstGeom>
        </p:spPr>
      </p:pic>
      <p:sp>
        <p:nvSpPr>
          <p:cNvPr id="4" name="Oval 3">
            <a:extLst>
              <a:ext uri="{FF2B5EF4-FFF2-40B4-BE49-F238E27FC236}">
                <a16:creationId xmlns:a16="http://schemas.microsoft.com/office/drawing/2014/main" id="{ECC276B7-FED8-459F-88F1-2451A8DA9F74}"/>
              </a:ext>
            </a:extLst>
          </p:cNvPr>
          <p:cNvSpPr/>
          <p:nvPr/>
        </p:nvSpPr>
        <p:spPr>
          <a:xfrm>
            <a:off x="8695203" y="3607731"/>
            <a:ext cx="358590" cy="340661"/>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00"/>
          </a:p>
        </p:txBody>
      </p:sp>
      <p:pic>
        <p:nvPicPr>
          <p:cNvPr id="7" name="Graphic 10" descr="Lightbulb">
            <a:extLst>
              <a:ext uri="{FF2B5EF4-FFF2-40B4-BE49-F238E27FC236}">
                <a16:creationId xmlns:a16="http://schemas.microsoft.com/office/drawing/2014/main" id="{05A62CC0-6B72-4A5B-8ED0-4AE918B2CD0C}"/>
              </a:ext>
            </a:extLst>
          </p:cNvPr>
          <p:cNvPicPr>
            <a:picLocks noChangeAspect="1"/>
          </p:cNvPicPr>
          <p:nvPr/>
        </p:nvPicPr>
        <p:blipFill>
          <a:blip r:embed="rId4">
            <a:extLst>
              <a:ext uri="{96DAC541-7B7A-43D3-8B79-37D633B846F1}">
                <asvg:svgBlip xmlns="" xmlns:asvg="http://schemas.microsoft.com/office/drawing/2016/SVG/main" r:embed="rId5"/>
              </a:ext>
            </a:extLst>
          </a:blip>
          <a:stretch>
            <a:fillRect/>
          </a:stretch>
        </p:blipFill>
        <p:spPr>
          <a:xfrm>
            <a:off x="8731622" y="3635187"/>
            <a:ext cx="295836" cy="268943"/>
          </a:xfrm>
          <a:prstGeom prst="rect">
            <a:avLst/>
          </a:prstGeom>
        </p:spPr>
      </p:pic>
      <p:sp>
        <p:nvSpPr>
          <p:cNvPr id="11" name="Rectangle: Rounded Corners 10">
            <a:extLst>
              <a:ext uri="{FF2B5EF4-FFF2-40B4-BE49-F238E27FC236}">
                <a16:creationId xmlns:a16="http://schemas.microsoft.com/office/drawing/2014/main" id="{6C2015BD-B035-4B1F-9DB5-F9B2DAA5D7D8}"/>
              </a:ext>
            </a:extLst>
          </p:cNvPr>
          <p:cNvSpPr/>
          <p:nvPr/>
        </p:nvSpPr>
        <p:spPr>
          <a:xfrm>
            <a:off x="7055224" y="5295899"/>
            <a:ext cx="2008093" cy="788896"/>
          </a:xfrm>
          <a:prstGeom prst="round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AU" sz="900" b="1">
                <a:solidFill>
                  <a:schemeClr val="accent1"/>
                </a:solidFill>
                <a:latin typeface="VIC"/>
                <a:cs typeface="Segoe UI"/>
              </a:rPr>
              <a:t>TIP:</a:t>
            </a:r>
            <a:r>
              <a:rPr lang="en-AU" sz="900">
                <a:solidFill>
                  <a:schemeClr val="accent1"/>
                </a:solidFill>
                <a:latin typeface="VIC"/>
                <a:cs typeface="Segoe UI"/>
              </a:rPr>
              <a:t>  </a:t>
            </a:r>
            <a:r>
              <a:rPr lang="en-US" sz="900">
                <a:latin typeface="VIC"/>
                <a:cs typeface="Segoe UI"/>
              </a:rPr>
              <a:t>​</a:t>
            </a:r>
            <a:r>
              <a:rPr lang="en-AU" sz="900">
                <a:solidFill>
                  <a:schemeClr val="tx1"/>
                </a:solidFill>
                <a:latin typeface="VIC"/>
                <a:cs typeface="Segoe UI"/>
              </a:rPr>
              <a:t>For virtual sessions, consider using notes in the comments or chat sections to capture participants’ ideas or questions. </a:t>
            </a:r>
            <a:endParaRPr lang="en-US" sz="900">
              <a:solidFill>
                <a:schemeClr val="tx1"/>
              </a:solidFill>
            </a:endParaRPr>
          </a:p>
        </p:txBody>
      </p:sp>
      <p:sp>
        <p:nvSpPr>
          <p:cNvPr id="25" name="Oval 24">
            <a:extLst>
              <a:ext uri="{FF2B5EF4-FFF2-40B4-BE49-F238E27FC236}">
                <a16:creationId xmlns:a16="http://schemas.microsoft.com/office/drawing/2014/main" id="{9F6F6705-0876-4420-B337-79D92695152E}"/>
              </a:ext>
            </a:extLst>
          </p:cNvPr>
          <p:cNvSpPr/>
          <p:nvPr/>
        </p:nvSpPr>
        <p:spPr>
          <a:xfrm>
            <a:off x="8713132" y="5232584"/>
            <a:ext cx="358590" cy="340661"/>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00"/>
          </a:p>
        </p:txBody>
      </p:sp>
      <p:pic>
        <p:nvPicPr>
          <p:cNvPr id="26" name="Graphic 10" descr="Lightbulb">
            <a:extLst>
              <a:ext uri="{FF2B5EF4-FFF2-40B4-BE49-F238E27FC236}">
                <a16:creationId xmlns:a16="http://schemas.microsoft.com/office/drawing/2014/main" id="{775512C3-CE69-4484-AA2D-F06D19BC019C}"/>
              </a:ext>
            </a:extLst>
          </p:cNvPr>
          <p:cNvPicPr>
            <a:picLocks noChangeAspect="1"/>
          </p:cNvPicPr>
          <p:nvPr/>
        </p:nvPicPr>
        <p:blipFill>
          <a:blip r:embed="rId4">
            <a:extLst>
              <a:ext uri="{96DAC541-7B7A-43D3-8B79-37D633B846F1}">
                <asvg:svgBlip xmlns="" xmlns:asvg="http://schemas.microsoft.com/office/drawing/2016/SVG/main" r:embed="rId5"/>
              </a:ext>
            </a:extLst>
          </a:blip>
          <a:stretch>
            <a:fillRect/>
          </a:stretch>
        </p:blipFill>
        <p:spPr>
          <a:xfrm>
            <a:off x="8740586" y="5269005"/>
            <a:ext cx="295836" cy="268943"/>
          </a:xfrm>
          <a:prstGeom prst="rect">
            <a:avLst/>
          </a:prstGeom>
        </p:spPr>
      </p:pic>
      <p:sp>
        <p:nvSpPr>
          <p:cNvPr id="14" name="Rectangle: Rounded Corners 13">
            <a:extLst>
              <a:ext uri="{FF2B5EF4-FFF2-40B4-BE49-F238E27FC236}">
                <a16:creationId xmlns:a16="http://schemas.microsoft.com/office/drawing/2014/main" id="{861489A3-6FB2-4203-8339-4868E7CEA6A9}"/>
              </a:ext>
            </a:extLst>
          </p:cNvPr>
          <p:cNvSpPr/>
          <p:nvPr/>
        </p:nvSpPr>
        <p:spPr>
          <a:xfrm>
            <a:off x="7046257" y="2456853"/>
            <a:ext cx="1999129" cy="702642"/>
          </a:xfrm>
          <a:prstGeom prst="round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Ins="216000" rtlCol="0" anchor="ctr"/>
          <a:lstStyle/>
          <a:p>
            <a:r>
              <a:rPr lang="en-AU" sz="900" b="1">
                <a:solidFill>
                  <a:schemeClr val="accent1"/>
                </a:solidFill>
                <a:latin typeface="VIC"/>
              </a:rPr>
              <a:t>TIP:</a:t>
            </a:r>
            <a:r>
              <a:rPr lang="en-AU" sz="900">
                <a:solidFill>
                  <a:schemeClr val="accent1"/>
                </a:solidFill>
                <a:latin typeface="VIC"/>
              </a:rPr>
              <a:t> </a:t>
            </a:r>
            <a:r>
              <a:rPr lang="en-AU" sz="900">
                <a:solidFill>
                  <a:schemeClr val="tx1"/>
                </a:solidFill>
                <a:latin typeface="VIC"/>
              </a:rPr>
              <a:t>If staff did training over a year ago, encourage them to do it again.</a:t>
            </a:r>
            <a:endParaRPr lang="en-US" sz="900">
              <a:solidFill>
                <a:schemeClr val="tx1"/>
              </a:solidFill>
              <a:latin typeface="VIC"/>
            </a:endParaRPr>
          </a:p>
        </p:txBody>
      </p:sp>
      <p:sp>
        <p:nvSpPr>
          <p:cNvPr id="16" name="Rectangle 15">
            <a:extLst>
              <a:ext uri="{FF2B5EF4-FFF2-40B4-BE49-F238E27FC236}">
                <a16:creationId xmlns:a16="http://schemas.microsoft.com/office/drawing/2014/main" id="{36EAB58C-684A-4098-B6D3-E1BA4F4E5B35}"/>
              </a:ext>
            </a:extLst>
          </p:cNvPr>
          <p:cNvSpPr/>
          <p:nvPr/>
        </p:nvSpPr>
        <p:spPr>
          <a:xfrm>
            <a:off x="2067286" y="907968"/>
            <a:ext cx="4928252" cy="2177519"/>
          </a:xfrm>
          <a:prstGeom prst="rect">
            <a:avLst/>
          </a:prstGeom>
        </p:spPr>
        <p:txBody>
          <a:bodyPr wrap="square" lIns="91440" tIns="45720" rIns="91440" bIns="45720" anchor="t">
            <a:spAutoFit/>
          </a:bodyPr>
          <a:lstStyle/>
          <a:p>
            <a:pPr marL="228600" indent="-228600">
              <a:spcAft>
                <a:spcPts val="600"/>
              </a:spcAft>
              <a:buFont typeface="Wingdings,Sans-Serif" panose="05000000000000000000" pitchFamily="2" charset="2"/>
              <a:buChar char="q"/>
            </a:pPr>
            <a:r>
              <a:rPr lang="en-AU" sz="1050" b="1">
                <a:solidFill>
                  <a:schemeClr val="accent1"/>
                </a:solidFill>
                <a:latin typeface="+mj-lt"/>
                <a:ea typeface="+mn-lt"/>
                <a:cs typeface="+mn-lt"/>
              </a:rPr>
              <a:t>Communicate with your team about the overall goals</a:t>
            </a:r>
            <a:r>
              <a:rPr lang="en-AU" sz="1050">
                <a:latin typeface="+mj-lt"/>
                <a:ea typeface="+mn-lt"/>
                <a:cs typeface="+mn-lt"/>
              </a:rPr>
              <a:t> of the sessions before scheduling them. </a:t>
            </a:r>
            <a:endParaRPr lang="en-US" sz="1050">
              <a:latin typeface="+mj-lt"/>
            </a:endParaRPr>
          </a:p>
          <a:p>
            <a:pPr marL="228600" indent="-228600">
              <a:spcAft>
                <a:spcPts val="600"/>
              </a:spcAft>
              <a:buFont typeface="Wingdings,Sans-Serif" panose="05000000000000000000" pitchFamily="2" charset="2"/>
              <a:buChar char="q"/>
            </a:pPr>
            <a:endParaRPr lang="en-AU" sz="1050">
              <a:solidFill>
                <a:srgbClr val="000000"/>
              </a:solidFill>
              <a:latin typeface="VIC Light"/>
              <a:ea typeface="+mn-lt"/>
              <a:cs typeface="+mn-lt"/>
            </a:endParaRPr>
          </a:p>
          <a:p>
            <a:pPr marL="228600" indent="-228600">
              <a:spcAft>
                <a:spcPts val="600"/>
              </a:spcAft>
              <a:buFont typeface="Wingdings,Sans-Serif" panose="05000000000000000000" pitchFamily="2" charset="2"/>
              <a:buChar char="q"/>
            </a:pPr>
            <a:r>
              <a:rPr lang="en-AU" sz="1050" b="1">
                <a:solidFill>
                  <a:schemeClr val="accent1"/>
                </a:solidFill>
                <a:latin typeface="VIC"/>
                <a:ea typeface="+mn-lt"/>
                <a:cs typeface="+mn-lt"/>
              </a:rPr>
              <a:t>Check</a:t>
            </a:r>
            <a:r>
              <a:rPr lang="en-AU" sz="1050" b="1">
                <a:solidFill>
                  <a:schemeClr val="accent1"/>
                </a:solidFill>
                <a:latin typeface="VIC"/>
              </a:rPr>
              <a:t> for policies and procedures already in place</a:t>
            </a:r>
            <a:r>
              <a:rPr lang="en-AU" sz="1050">
                <a:latin typeface="VIC"/>
              </a:rPr>
              <a:t> that can support participants to better implement their family violence information sharing. (E.g. Do you already have policies around record keeping for family violence information sharing?)</a:t>
            </a:r>
            <a:endParaRPr lang="en-AU" sz="1050" b="1">
              <a:solidFill>
                <a:srgbClr val="000000"/>
              </a:solidFill>
              <a:latin typeface="VIC"/>
            </a:endParaRPr>
          </a:p>
          <a:p>
            <a:pPr marL="228600" indent="-228600">
              <a:spcAft>
                <a:spcPts val="600"/>
              </a:spcAft>
              <a:buFont typeface="Wingdings,Sans-Serif" panose="05000000000000000000" pitchFamily="2" charset="2"/>
              <a:buChar char="q"/>
            </a:pPr>
            <a:endParaRPr lang="en-AU" sz="1050">
              <a:solidFill>
                <a:srgbClr val="000000"/>
              </a:solidFill>
              <a:latin typeface="VIC"/>
            </a:endParaRPr>
          </a:p>
          <a:p>
            <a:pPr marL="228600" indent="-228600">
              <a:spcAft>
                <a:spcPts val="600"/>
              </a:spcAft>
              <a:buFont typeface="Wingdings,Sans-Serif" panose="05000000000000000000" pitchFamily="2" charset="2"/>
              <a:buChar char="q"/>
            </a:pPr>
            <a:r>
              <a:rPr lang="en-AU" sz="1050" b="1">
                <a:solidFill>
                  <a:schemeClr val="accent1"/>
                </a:solidFill>
                <a:latin typeface="VIC"/>
              </a:rPr>
              <a:t>Remind staff to complete the online training module.</a:t>
            </a:r>
            <a:r>
              <a:rPr lang="en-AU" sz="1050">
                <a:latin typeface="VIC"/>
              </a:rPr>
              <a:t> </a:t>
            </a:r>
            <a:br>
              <a:rPr lang="en-AU" sz="1050">
                <a:latin typeface="VIC"/>
              </a:rPr>
            </a:br>
            <a:r>
              <a:rPr lang="en-AU" sz="1050">
                <a:latin typeface="VIC"/>
              </a:rPr>
              <a:t>You can find the module at </a:t>
            </a:r>
            <a:r>
              <a:rPr lang="en-AU" sz="1050">
                <a:solidFill>
                  <a:schemeClr val="accent1"/>
                </a:solidFill>
                <a:latin typeface="VIC"/>
                <a:hlinkClick r:id="rId6">
                  <a:extLst>
                    <a:ext uri="{A12FA001-AC4F-418D-AE19-62706E023703}">
                      <ahyp:hlinkClr xmlns="" xmlns:ahyp="http://schemas.microsoft.com/office/drawing/2018/hyperlinkcolor" val="tx"/>
                    </a:ext>
                  </a:extLst>
                </a:hlinkClick>
              </a:rPr>
              <a:t>https://elearn.childlink.com.au/login/index.php</a:t>
            </a:r>
            <a:r>
              <a:rPr lang="en-AU" sz="1050">
                <a:solidFill>
                  <a:schemeClr val="accent1"/>
                </a:solidFill>
                <a:latin typeface="VIC"/>
              </a:rPr>
              <a:t> </a:t>
            </a:r>
            <a:endParaRPr lang="en-AU" sz="1050" b="1">
              <a:solidFill>
                <a:schemeClr val="accent1"/>
              </a:solidFill>
              <a:latin typeface="VIC"/>
            </a:endParaRPr>
          </a:p>
        </p:txBody>
      </p:sp>
      <p:sp>
        <p:nvSpPr>
          <p:cNvPr id="20" name="Rectangle 19">
            <a:extLst>
              <a:ext uri="{FF2B5EF4-FFF2-40B4-BE49-F238E27FC236}">
                <a16:creationId xmlns:a16="http://schemas.microsoft.com/office/drawing/2014/main" id="{06C17595-9BD9-4E9E-869F-76B6F4B881F9}"/>
              </a:ext>
            </a:extLst>
          </p:cNvPr>
          <p:cNvSpPr/>
          <p:nvPr/>
        </p:nvSpPr>
        <p:spPr>
          <a:xfrm>
            <a:off x="201916" y="910532"/>
            <a:ext cx="1904671" cy="954107"/>
          </a:xfrm>
          <a:prstGeom prst="rect">
            <a:avLst/>
          </a:prstGeom>
          <a:solidFill>
            <a:schemeClr val="bg1"/>
          </a:solidFill>
        </p:spPr>
        <p:txBody>
          <a:bodyPr wrap="square" lIns="91440" tIns="45720" rIns="91440" bIns="45720" anchor="t">
            <a:spAutoFit/>
          </a:bodyPr>
          <a:lstStyle/>
          <a:p>
            <a:pPr>
              <a:spcAft>
                <a:spcPts val="600"/>
              </a:spcAft>
            </a:pPr>
            <a:r>
              <a:rPr lang="en-AU" sz="1400" b="1">
                <a:solidFill>
                  <a:schemeClr val="accent1"/>
                </a:solidFill>
                <a:latin typeface="VIC"/>
              </a:rPr>
              <a:t>2. Have foundations in place to support team learning</a:t>
            </a:r>
          </a:p>
        </p:txBody>
      </p:sp>
      <p:sp>
        <p:nvSpPr>
          <p:cNvPr id="22" name="Oval 21">
            <a:extLst>
              <a:ext uri="{FF2B5EF4-FFF2-40B4-BE49-F238E27FC236}">
                <a16:creationId xmlns:a16="http://schemas.microsoft.com/office/drawing/2014/main" id="{18EC54AA-4CC0-43F8-91C4-26852C250D21}"/>
              </a:ext>
            </a:extLst>
          </p:cNvPr>
          <p:cNvSpPr/>
          <p:nvPr/>
        </p:nvSpPr>
        <p:spPr>
          <a:xfrm>
            <a:off x="8713132" y="2339749"/>
            <a:ext cx="358590" cy="340661"/>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00"/>
          </a:p>
        </p:txBody>
      </p:sp>
      <p:pic>
        <p:nvPicPr>
          <p:cNvPr id="24" name="Graphic 10" descr="Lightbulb">
            <a:extLst>
              <a:ext uri="{FF2B5EF4-FFF2-40B4-BE49-F238E27FC236}">
                <a16:creationId xmlns:a16="http://schemas.microsoft.com/office/drawing/2014/main" id="{7173BA48-A398-49F2-A03E-6F8504573FC7}"/>
              </a:ext>
            </a:extLst>
          </p:cNvPr>
          <p:cNvPicPr>
            <a:picLocks noChangeAspect="1"/>
          </p:cNvPicPr>
          <p:nvPr/>
        </p:nvPicPr>
        <p:blipFill>
          <a:blip r:embed="rId4">
            <a:extLst>
              <a:ext uri="{96DAC541-7B7A-43D3-8B79-37D633B846F1}">
                <asvg:svgBlip xmlns="" xmlns:asvg="http://schemas.microsoft.com/office/drawing/2016/SVG/main" r:embed="rId5"/>
              </a:ext>
            </a:extLst>
          </a:blip>
          <a:stretch>
            <a:fillRect/>
          </a:stretch>
        </p:blipFill>
        <p:spPr>
          <a:xfrm>
            <a:off x="8740587" y="2376170"/>
            <a:ext cx="295836" cy="268943"/>
          </a:xfrm>
          <a:prstGeom prst="rect">
            <a:avLst/>
          </a:prstGeom>
        </p:spPr>
      </p:pic>
      <p:sp>
        <p:nvSpPr>
          <p:cNvPr id="3" name="Slide Number Placeholder 2">
            <a:extLst>
              <a:ext uri="{FF2B5EF4-FFF2-40B4-BE49-F238E27FC236}">
                <a16:creationId xmlns:a16="http://schemas.microsoft.com/office/drawing/2014/main" id="{1A620B27-0099-4FE0-A45D-E789B27CDF77}"/>
              </a:ext>
            </a:extLst>
          </p:cNvPr>
          <p:cNvSpPr>
            <a:spLocks noGrp="1"/>
          </p:cNvSpPr>
          <p:nvPr>
            <p:ph type="sldNum" sz="quarter" idx="12"/>
          </p:nvPr>
        </p:nvSpPr>
        <p:spPr/>
        <p:txBody>
          <a:bodyPr/>
          <a:lstStyle/>
          <a:p>
            <a:fld id="{636C11FB-B6ED-4826-AA49-B2A0CC68C0B4}" type="slidenum">
              <a:rPr lang="en-AU" smtClean="0"/>
              <a:pPr/>
              <a:t>8</a:t>
            </a:fld>
            <a:endParaRPr lang="en-AU"/>
          </a:p>
        </p:txBody>
      </p:sp>
    </p:spTree>
    <p:extLst>
      <p:ext uri="{BB962C8B-B14F-4D97-AF65-F5344CB8AC3E}">
        <p14:creationId xmlns:p14="http://schemas.microsoft.com/office/powerpoint/2010/main" val="2826250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C166262-61AE-4AE2-9F3F-C90A075D6ACF}"/>
              </a:ext>
            </a:extLst>
          </p:cNvPr>
          <p:cNvSpPr/>
          <p:nvPr/>
        </p:nvSpPr>
        <p:spPr>
          <a:xfrm>
            <a:off x="7114591" y="0"/>
            <a:ext cx="2029409" cy="786024"/>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AU" sz="1000"/>
          </a:p>
        </p:txBody>
      </p:sp>
      <p:sp>
        <p:nvSpPr>
          <p:cNvPr id="6" name="Title 3">
            <a:extLst>
              <a:ext uri="{FF2B5EF4-FFF2-40B4-BE49-F238E27FC236}">
                <a16:creationId xmlns:a16="http://schemas.microsoft.com/office/drawing/2014/main" id="{D101966C-0CB4-4A75-959A-167F54540CEC}"/>
              </a:ext>
            </a:extLst>
          </p:cNvPr>
          <p:cNvSpPr txBox="1">
            <a:spLocks/>
          </p:cNvSpPr>
          <p:nvPr/>
        </p:nvSpPr>
        <p:spPr>
          <a:xfrm>
            <a:off x="224084" y="95588"/>
            <a:ext cx="6550673" cy="599262"/>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500">
                <a:solidFill>
                  <a:srgbClr val="87189D"/>
                </a:solidFill>
                <a:latin typeface="VIC"/>
              </a:rPr>
              <a:t>There are things you can do to be more confident when facilitating the sessions</a:t>
            </a:r>
            <a:endParaRPr lang="en-AU" sz="1500">
              <a:solidFill>
                <a:srgbClr val="87189D"/>
              </a:solidFill>
              <a:latin typeface="VIC" panose="00000500000000000000" pitchFamily="2" charset="0"/>
            </a:endParaRPr>
          </a:p>
        </p:txBody>
      </p:sp>
      <p:sp>
        <p:nvSpPr>
          <p:cNvPr id="64" name="Rectangle 63">
            <a:extLst>
              <a:ext uri="{FF2B5EF4-FFF2-40B4-BE49-F238E27FC236}">
                <a16:creationId xmlns:a16="http://schemas.microsoft.com/office/drawing/2014/main" id="{A6139C91-958B-45AF-87C2-EF028F298EB5}"/>
              </a:ext>
            </a:extLst>
          </p:cNvPr>
          <p:cNvSpPr/>
          <p:nvPr/>
        </p:nvSpPr>
        <p:spPr>
          <a:xfrm>
            <a:off x="2074968" y="1066575"/>
            <a:ext cx="5309474" cy="1862048"/>
          </a:xfrm>
          <a:prstGeom prst="rect">
            <a:avLst/>
          </a:prstGeom>
        </p:spPr>
        <p:txBody>
          <a:bodyPr wrap="square" lIns="91440" tIns="45720" rIns="91440" bIns="45720" anchor="t">
            <a:spAutoFit/>
          </a:bodyPr>
          <a:lstStyle/>
          <a:p>
            <a:pPr marL="228600" indent="-228600">
              <a:spcAft>
                <a:spcPts val="600"/>
              </a:spcAft>
              <a:buClr>
                <a:schemeClr val="accent3"/>
              </a:buClr>
              <a:buFont typeface="Wingdings" panose="05000000000000000000" pitchFamily="2" charset="2"/>
              <a:buChar char="q"/>
            </a:pPr>
            <a:r>
              <a:rPr lang="en-AU" sz="1050" b="1" dirty="0">
                <a:solidFill>
                  <a:schemeClr val="accent3"/>
                </a:solidFill>
                <a:latin typeface="VIC"/>
              </a:rPr>
              <a:t>Provide additional examples relevant to your organisation</a:t>
            </a:r>
            <a:r>
              <a:rPr lang="en-AU" sz="1050" dirty="0">
                <a:latin typeface="VIC"/>
              </a:rPr>
              <a:t> so the content is more relevant for your staff – you can think about these as you read through the materials for each session.</a:t>
            </a:r>
          </a:p>
          <a:p>
            <a:pPr marL="228600" indent="-228600">
              <a:spcAft>
                <a:spcPts val="600"/>
              </a:spcAft>
              <a:buClr>
                <a:schemeClr val="accent3"/>
              </a:buClr>
              <a:buFont typeface="Wingdings" panose="05000000000000000000" pitchFamily="2" charset="2"/>
              <a:buChar char="q"/>
            </a:pPr>
            <a:endParaRPr lang="en-AU" sz="1050" dirty="0">
              <a:latin typeface="VIC"/>
            </a:endParaRPr>
          </a:p>
          <a:p>
            <a:pPr marL="228600" indent="-228600">
              <a:spcAft>
                <a:spcPts val="600"/>
              </a:spcAft>
              <a:buClr>
                <a:schemeClr val="accent3"/>
              </a:buClr>
              <a:buFont typeface="Wingdings" panose="05000000000000000000" pitchFamily="2" charset="2"/>
              <a:buChar char="q"/>
            </a:pPr>
            <a:r>
              <a:rPr lang="en-AU" sz="1050" b="1" dirty="0">
                <a:solidFill>
                  <a:schemeClr val="accent3"/>
                </a:solidFill>
                <a:latin typeface="VIC"/>
              </a:rPr>
              <a:t>If your organisation has someone leading family violence information sharing and MARAM changes, work with that person</a:t>
            </a:r>
            <a:r>
              <a:rPr lang="en-AU" sz="1050" dirty="0">
                <a:latin typeface="VIC"/>
              </a:rPr>
              <a:t> to add specific organisation resources that complement the public resources already provided in the materials for each session. You will need to adapt the content for some of the sessions based on your organisation’s processes and policies (E.g. the activity in Session 5 must be based on your individual organisation’s process). Start putting these in place now.</a:t>
            </a:r>
            <a:endParaRPr lang="en-AU" sz="1050" dirty="0">
              <a:latin typeface="VIC" panose="00000500000000000000" pitchFamily="2" charset="0"/>
            </a:endParaRPr>
          </a:p>
        </p:txBody>
      </p:sp>
      <p:cxnSp>
        <p:nvCxnSpPr>
          <p:cNvPr id="20" name="Straight Arrow Connector 19">
            <a:extLst>
              <a:ext uri="{FF2B5EF4-FFF2-40B4-BE49-F238E27FC236}">
                <a16:creationId xmlns:a16="http://schemas.microsoft.com/office/drawing/2014/main" id="{A427B67D-A422-41A9-9CBE-8A285A7B4B5A}"/>
              </a:ext>
            </a:extLst>
          </p:cNvPr>
          <p:cNvCxnSpPr>
            <a:cxnSpLocks/>
          </p:cNvCxnSpPr>
          <p:nvPr/>
        </p:nvCxnSpPr>
        <p:spPr>
          <a:xfrm>
            <a:off x="678271" y="1657742"/>
            <a:ext cx="0" cy="4764057"/>
          </a:xfrm>
          <a:prstGeom prst="straightConnector1">
            <a:avLst/>
          </a:prstGeom>
          <a:ln w="38100">
            <a:solidFill>
              <a:schemeClr val="tx2">
                <a:lumMod val="60000"/>
                <a:lumOff val="40000"/>
              </a:schemeClr>
            </a:solidFill>
            <a:prstDash val="sysDot"/>
            <a:tailEnd type="triangle"/>
          </a:ln>
          <a:effectLst/>
        </p:spPr>
        <p:style>
          <a:lnRef idx="2">
            <a:schemeClr val="accent1"/>
          </a:lnRef>
          <a:fillRef idx="0">
            <a:schemeClr val="accent1"/>
          </a:fillRef>
          <a:effectRef idx="1">
            <a:schemeClr val="accent1"/>
          </a:effectRef>
          <a:fontRef idx="minor">
            <a:schemeClr val="tx1"/>
          </a:fontRef>
        </p:style>
      </p:cxnSp>
      <p:sp>
        <p:nvSpPr>
          <p:cNvPr id="21" name="Rectangle 20">
            <a:extLst>
              <a:ext uri="{FF2B5EF4-FFF2-40B4-BE49-F238E27FC236}">
                <a16:creationId xmlns:a16="http://schemas.microsoft.com/office/drawing/2014/main" id="{A2C9CB26-A082-41D5-86A4-BCE73D4D4F89}"/>
              </a:ext>
            </a:extLst>
          </p:cNvPr>
          <p:cNvSpPr/>
          <p:nvPr/>
        </p:nvSpPr>
        <p:spPr>
          <a:xfrm>
            <a:off x="198716" y="1065968"/>
            <a:ext cx="1544557" cy="738664"/>
          </a:xfrm>
          <a:prstGeom prst="rect">
            <a:avLst/>
          </a:prstGeom>
          <a:solidFill>
            <a:schemeClr val="bg1"/>
          </a:solidFill>
        </p:spPr>
        <p:txBody>
          <a:bodyPr wrap="square">
            <a:spAutoFit/>
          </a:bodyPr>
          <a:lstStyle/>
          <a:p>
            <a:pPr>
              <a:spcAft>
                <a:spcPts val="600"/>
              </a:spcAft>
            </a:pPr>
            <a:r>
              <a:rPr lang="en-AU" sz="1400" b="1">
                <a:solidFill>
                  <a:schemeClr val="accent3"/>
                </a:solidFill>
                <a:latin typeface="VIC" panose="00000500000000000000" pitchFamily="2" charset="0"/>
              </a:rPr>
              <a:t>4. Make it relevant to your organisation</a:t>
            </a:r>
          </a:p>
        </p:txBody>
      </p:sp>
      <p:sp>
        <p:nvSpPr>
          <p:cNvPr id="22" name="Rectangle 21">
            <a:extLst>
              <a:ext uri="{FF2B5EF4-FFF2-40B4-BE49-F238E27FC236}">
                <a16:creationId xmlns:a16="http://schemas.microsoft.com/office/drawing/2014/main" id="{B280565E-7A21-4270-AB40-2FE42187BF19}"/>
              </a:ext>
            </a:extLst>
          </p:cNvPr>
          <p:cNvSpPr/>
          <p:nvPr/>
        </p:nvSpPr>
        <p:spPr>
          <a:xfrm>
            <a:off x="135963" y="3733238"/>
            <a:ext cx="1939003" cy="954107"/>
          </a:xfrm>
          <a:prstGeom prst="rect">
            <a:avLst/>
          </a:prstGeom>
          <a:solidFill>
            <a:schemeClr val="bg1"/>
          </a:solidFill>
        </p:spPr>
        <p:txBody>
          <a:bodyPr wrap="square" lIns="91440" tIns="45720" rIns="91440" bIns="45720" anchor="t">
            <a:spAutoFit/>
          </a:bodyPr>
          <a:lstStyle/>
          <a:p>
            <a:r>
              <a:rPr lang="en-AU" sz="1400" b="1">
                <a:solidFill>
                  <a:schemeClr val="accent3"/>
                </a:solidFill>
                <a:latin typeface="VIC" panose="00000500000000000000" pitchFamily="2" charset="0"/>
              </a:rPr>
              <a:t>5. Know where the relevant resources are for your </a:t>
            </a:r>
          </a:p>
          <a:p>
            <a:r>
              <a:rPr lang="en-AU" sz="1400" b="1">
                <a:solidFill>
                  <a:schemeClr val="accent3"/>
                </a:solidFill>
                <a:latin typeface="VIC" panose="00000500000000000000" pitchFamily="2" charset="0"/>
              </a:rPr>
              <a:t>organisation</a:t>
            </a:r>
          </a:p>
        </p:txBody>
      </p:sp>
      <p:sp>
        <p:nvSpPr>
          <p:cNvPr id="25" name="Rectangle 24">
            <a:extLst>
              <a:ext uri="{FF2B5EF4-FFF2-40B4-BE49-F238E27FC236}">
                <a16:creationId xmlns:a16="http://schemas.microsoft.com/office/drawing/2014/main" id="{89109B73-F46C-4D78-AA0B-2196EAAEFDCA}"/>
              </a:ext>
            </a:extLst>
          </p:cNvPr>
          <p:cNvSpPr/>
          <p:nvPr/>
        </p:nvSpPr>
        <p:spPr>
          <a:xfrm>
            <a:off x="2101862" y="3759434"/>
            <a:ext cx="5094321" cy="2177519"/>
          </a:xfrm>
          <a:prstGeom prst="rect">
            <a:avLst/>
          </a:prstGeom>
        </p:spPr>
        <p:txBody>
          <a:bodyPr wrap="square" lIns="91440" tIns="45720" rIns="91440" bIns="45720" anchor="t">
            <a:spAutoFit/>
          </a:bodyPr>
          <a:lstStyle/>
          <a:p>
            <a:pPr marL="228600" indent="-228600">
              <a:spcAft>
                <a:spcPts val="600"/>
              </a:spcAft>
              <a:buClr>
                <a:schemeClr val="accent3"/>
              </a:buClr>
              <a:buFont typeface="Wingdings" panose="05000000000000000000" pitchFamily="2" charset="2"/>
              <a:buChar char="q"/>
            </a:pPr>
            <a:r>
              <a:rPr lang="en-AU" sz="1050" b="1" dirty="0">
                <a:solidFill>
                  <a:schemeClr val="accent3"/>
                </a:solidFill>
                <a:latin typeface="VIC"/>
              </a:rPr>
              <a:t>Highlight any questions you have when you first read the content.</a:t>
            </a:r>
            <a:r>
              <a:rPr lang="en-AU" sz="1050" dirty="0">
                <a:latin typeface="VIC"/>
              </a:rPr>
              <a:t> Seek out the answers from other Team leaders, or the person leading family violence information sharing and MARAM changes ahead of the session. Chances are, participants will also have the same questions.</a:t>
            </a:r>
            <a:endParaRPr lang="en-AU" sz="1050" dirty="0">
              <a:latin typeface="VIC" panose="00000500000000000000" pitchFamily="2" charset="0"/>
            </a:endParaRPr>
          </a:p>
          <a:p>
            <a:pPr marL="228600" indent="-228600">
              <a:spcAft>
                <a:spcPts val="600"/>
              </a:spcAft>
              <a:buClr>
                <a:schemeClr val="accent3"/>
              </a:buClr>
              <a:buFont typeface="Wingdings" panose="05000000000000000000" pitchFamily="2" charset="2"/>
              <a:buChar char="q"/>
            </a:pPr>
            <a:endParaRPr lang="en-AU" sz="1050" dirty="0">
              <a:latin typeface="VIC"/>
            </a:endParaRPr>
          </a:p>
          <a:p>
            <a:pPr marL="228600" indent="-228600">
              <a:spcAft>
                <a:spcPts val="600"/>
              </a:spcAft>
              <a:buClr>
                <a:schemeClr val="accent3"/>
              </a:buClr>
              <a:buFont typeface="Wingdings" panose="05000000000000000000" pitchFamily="2" charset="2"/>
              <a:buChar char="q"/>
            </a:pPr>
            <a:r>
              <a:rPr lang="en-AU" sz="1050" b="1" dirty="0">
                <a:solidFill>
                  <a:schemeClr val="accent3"/>
                </a:solidFill>
                <a:latin typeface="VIC"/>
              </a:rPr>
              <a:t>Get familiar with the resources available to your team</a:t>
            </a:r>
            <a:r>
              <a:rPr lang="en-AU" sz="1050" dirty="0">
                <a:latin typeface="VIC"/>
              </a:rPr>
              <a:t>. Even if you don’t have all the answers, you can direct participants to the resources listed in each session’s materials. </a:t>
            </a:r>
          </a:p>
          <a:p>
            <a:pPr marL="228600" indent="-228600">
              <a:spcAft>
                <a:spcPts val="600"/>
              </a:spcAft>
              <a:buClr>
                <a:schemeClr val="accent3"/>
              </a:buClr>
              <a:buFont typeface="Wingdings" panose="05000000000000000000" pitchFamily="2" charset="2"/>
              <a:buChar char="q"/>
            </a:pPr>
            <a:endParaRPr lang="en-AU" sz="1050" dirty="0">
              <a:latin typeface="VIC" panose="00000500000000000000" pitchFamily="2" charset="0"/>
            </a:endParaRPr>
          </a:p>
          <a:p>
            <a:pPr marL="228600" indent="-228600">
              <a:spcAft>
                <a:spcPts val="600"/>
              </a:spcAft>
              <a:buClr>
                <a:schemeClr val="accent3"/>
              </a:buClr>
              <a:buFont typeface="Wingdings" panose="05000000000000000000" pitchFamily="2" charset="2"/>
              <a:buChar char="q"/>
            </a:pPr>
            <a:r>
              <a:rPr lang="en-AU" sz="1050" dirty="0">
                <a:latin typeface="VIC"/>
              </a:rPr>
              <a:t>If you’re asked any questions during the sessions and </a:t>
            </a:r>
            <a:r>
              <a:rPr lang="en-AU" sz="1050" b="1" dirty="0">
                <a:solidFill>
                  <a:schemeClr val="accent3"/>
                </a:solidFill>
                <a:latin typeface="VIC"/>
              </a:rPr>
              <a:t>you don’t know the answer</a:t>
            </a:r>
            <a:r>
              <a:rPr lang="en-AU" sz="1050" dirty="0">
                <a:latin typeface="VIC"/>
              </a:rPr>
              <a:t>, make sure you follow up afterwards.</a:t>
            </a:r>
          </a:p>
        </p:txBody>
      </p:sp>
      <p:sp>
        <p:nvSpPr>
          <p:cNvPr id="28" name="Rectangle 27">
            <a:extLst>
              <a:ext uri="{FF2B5EF4-FFF2-40B4-BE49-F238E27FC236}">
                <a16:creationId xmlns:a16="http://schemas.microsoft.com/office/drawing/2014/main" id="{BF45B82F-9982-4627-9101-8803955159C6}"/>
              </a:ext>
            </a:extLst>
          </p:cNvPr>
          <p:cNvSpPr/>
          <p:nvPr/>
        </p:nvSpPr>
        <p:spPr>
          <a:xfrm>
            <a:off x="7353301" y="0"/>
            <a:ext cx="1781174" cy="781049"/>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AU" sz="1000"/>
          </a:p>
        </p:txBody>
      </p:sp>
      <p:pic>
        <p:nvPicPr>
          <p:cNvPr id="3" name="Picture 2">
            <a:extLst>
              <a:ext uri="{FF2B5EF4-FFF2-40B4-BE49-F238E27FC236}">
                <a16:creationId xmlns:a16="http://schemas.microsoft.com/office/drawing/2014/main" id="{2C7FD5DC-C2D8-46DB-AD4F-B9F10116910E}"/>
              </a:ext>
            </a:extLst>
          </p:cNvPr>
          <p:cNvPicPr>
            <a:picLocks noChangeAspect="1"/>
          </p:cNvPicPr>
          <p:nvPr/>
        </p:nvPicPr>
        <p:blipFill>
          <a:blip r:embed="rId3"/>
          <a:stretch>
            <a:fillRect/>
          </a:stretch>
        </p:blipFill>
        <p:spPr>
          <a:xfrm>
            <a:off x="7106552" y="83584"/>
            <a:ext cx="1947169" cy="601200"/>
          </a:xfrm>
          <a:prstGeom prst="rect">
            <a:avLst/>
          </a:prstGeom>
        </p:spPr>
      </p:pic>
      <p:sp>
        <p:nvSpPr>
          <p:cNvPr id="2" name="Slide Number Placeholder 1">
            <a:extLst>
              <a:ext uri="{FF2B5EF4-FFF2-40B4-BE49-F238E27FC236}">
                <a16:creationId xmlns:a16="http://schemas.microsoft.com/office/drawing/2014/main" id="{62A45855-4D7E-4942-9D83-8AE0A9E07900}"/>
              </a:ext>
            </a:extLst>
          </p:cNvPr>
          <p:cNvSpPr>
            <a:spLocks noGrp="1"/>
          </p:cNvSpPr>
          <p:nvPr>
            <p:ph type="sldNum" sz="quarter" idx="12"/>
          </p:nvPr>
        </p:nvSpPr>
        <p:spPr/>
        <p:txBody>
          <a:bodyPr/>
          <a:lstStyle/>
          <a:p>
            <a:fld id="{636C11FB-B6ED-4826-AA49-B2A0CC68C0B4}" type="slidenum">
              <a:rPr lang="en-AU" smtClean="0"/>
              <a:pPr/>
              <a:t>9</a:t>
            </a:fld>
            <a:endParaRPr lang="en-AU"/>
          </a:p>
        </p:txBody>
      </p:sp>
    </p:spTree>
    <p:extLst>
      <p:ext uri="{BB962C8B-B14F-4D97-AF65-F5344CB8AC3E}">
        <p14:creationId xmlns:p14="http://schemas.microsoft.com/office/powerpoint/2010/main" val="3674522518"/>
      </p:ext>
    </p:extLst>
  </p:cSld>
  <p:clrMapOvr>
    <a:masterClrMapping/>
  </p:clrMapOvr>
</p:sld>
</file>

<file path=ppt/theme/theme1.xml><?xml version="1.0" encoding="utf-8"?>
<a:theme xmlns:a="http://schemas.openxmlformats.org/drawingml/2006/main" name="1_Office Theme">
  <a:themeElements>
    <a:clrScheme name="DPC PPT 2017">
      <a:dk1>
        <a:sysClr val="windowText" lastClr="000000"/>
      </a:dk1>
      <a:lt1>
        <a:sysClr val="window" lastClr="FFFFFF"/>
      </a:lt1>
      <a:dk2>
        <a:srgbClr val="53565A"/>
      </a:dk2>
      <a:lt2>
        <a:srgbClr val="FFFFFF"/>
      </a:lt2>
      <a:accent1>
        <a:srgbClr val="0072CE"/>
      </a:accent1>
      <a:accent2>
        <a:srgbClr val="009CA6"/>
      </a:accent2>
      <a:accent3>
        <a:srgbClr val="87189D"/>
      </a:accent3>
      <a:accent4>
        <a:srgbClr val="E35205"/>
      </a:accent4>
      <a:accent5>
        <a:srgbClr val="007B4B"/>
      </a:accent5>
      <a:accent6>
        <a:srgbClr val="AF272F"/>
      </a:accent6>
      <a:hlink>
        <a:srgbClr val="0072CE"/>
      </a:hlink>
      <a:folHlink>
        <a:srgbClr val="87189D"/>
      </a:folHlink>
    </a:clrScheme>
    <a:fontScheme name="BI Unit VIC font">
      <a:majorFont>
        <a:latin typeface="VIC"/>
        <a:ea typeface=""/>
        <a:cs typeface=""/>
      </a:majorFont>
      <a:minorFont>
        <a:latin typeface="VIC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effectLst/>
      </a:spPr>
      <a:bodyPr rtlCol="0" anchor="ctr"/>
      <a:lstStyle>
        <a:defPPr algn="l">
          <a:defRPr sz="1000" dirty="0"/>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Kelly A4 print PPT.potx" id="{1FFAFA2C-26CE-46BC-AE29-F3358A1AABE6}" vid="{FEB580A3-2608-4312-8F36-FB22C400B4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6FD86B706D8841BD5EA62EDA67A849" ma:contentTypeVersion="10" ma:contentTypeDescription="Create a new document." ma:contentTypeScope="" ma:versionID="92920d1cc0e7931fcfdb67a31dbb5112">
  <xsd:schema xmlns:xsd="http://www.w3.org/2001/XMLSchema" xmlns:xs="http://www.w3.org/2001/XMLSchema" xmlns:p="http://schemas.microsoft.com/office/2006/metadata/properties" xmlns:ns2="cf8aecac-2894-4ec0-95c5-4dc85e909f79" xmlns:ns3="c8a0d977-2638-48f4-87c2-ee762ca21d02" targetNamespace="http://schemas.microsoft.com/office/2006/metadata/properties" ma:root="true" ma:fieldsID="06f7cf317be01cebdc0bc17f5ad36ea9" ns2:_="" ns3:_="">
    <xsd:import namespace="cf8aecac-2894-4ec0-95c5-4dc85e909f79"/>
    <xsd:import namespace="c8a0d977-2638-48f4-87c2-ee762ca21d0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8aecac-2894-4ec0-95c5-4dc85e909f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a0d977-2638-48f4-87c2-ee762ca21d0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c8a0d977-2638-48f4-87c2-ee762ca21d02">
      <UserInfo>
        <DisplayName>Kate Phillips (DPC)</DisplayName>
        <AccountId>33</AccountId>
        <AccountType/>
      </UserInfo>
      <UserInfo>
        <DisplayName>Robyn Miller (DPC)</DisplayName>
        <AccountId>38</AccountId>
        <AccountType/>
      </UserInfo>
      <UserInfo>
        <DisplayName>Kerry O'Brien (DPC)</DisplayName>
        <AccountId>27</AccountId>
        <AccountType/>
      </UserInfo>
      <UserInfo>
        <DisplayName>Juliet Reardon (DPC)</DisplayName>
        <AccountId>41</AccountId>
        <AccountType/>
      </UserInfo>
      <UserInfo>
        <DisplayName>Tim Hannan (DPC)</DisplayName>
        <AccountId>24</AccountId>
        <AccountType/>
      </UserInfo>
      <UserInfo>
        <DisplayName>Fiona Grinwald (DPC)</DisplayName>
        <AccountId>37</AccountId>
        <AccountType/>
      </UserInfo>
      <UserInfo>
        <DisplayName>Sam Hannah-Rankin (DPC)</DisplayName>
        <AccountId>22</AccountId>
        <AccountType/>
      </UserInfo>
      <UserInfo>
        <DisplayName>Gwen Cruise (DPC)</DisplayName>
        <AccountId>35</AccountId>
        <AccountType/>
      </UserInfo>
      <UserInfo>
        <DisplayName>Jenny Liao (DPC)</DisplayName>
        <AccountId>19</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BB0198-05EF-45CE-BE12-4BB494A0FA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8aecac-2894-4ec0-95c5-4dc85e909f79"/>
    <ds:schemaRef ds:uri="c8a0d977-2638-48f4-87c2-ee762ca21d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3C2D8F7-919F-45E3-991D-278EB87A907A}">
  <ds:schemaRefs>
    <ds:schemaRef ds:uri="c8a0d977-2638-48f4-87c2-ee762ca21d02"/>
    <ds:schemaRef ds:uri="http://purl.org/dc/terms/"/>
    <ds:schemaRef ds:uri="http://schemas.openxmlformats.org/package/2006/metadata/core-properties"/>
    <ds:schemaRef ds:uri="http://purl.org/dc/dcmitype/"/>
    <ds:schemaRef ds:uri="cf8aecac-2894-4ec0-95c5-4dc85e909f79"/>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AB12DC20-D6ED-4FE1-BEFF-2B8D36160E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64</TotalTime>
  <Words>2583</Words>
  <Application>Microsoft Office PowerPoint</Application>
  <PresentationFormat>On-screen Show (4:3)</PresentationFormat>
  <Paragraphs>192</Paragraphs>
  <Slides>14</Slides>
  <Notes>13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Arial Black</vt:lpstr>
      <vt:lpstr>Calibri</vt:lpstr>
      <vt:lpstr>Segoe UI</vt:lpstr>
      <vt:lpstr>Times New Roman</vt:lpstr>
      <vt:lpstr>VIC</vt:lpstr>
      <vt:lpstr>VIC Light</vt:lpstr>
      <vt:lpstr>VIC SemiBold</vt:lpstr>
      <vt:lpstr>Wingdings</vt:lpstr>
      <vt:lpstr>Wingdings,Sans-Serif</vt:lpstr>
      <vt:lpstr>1_Office Theme</vt:lpstr>
      <vt:lpstr>Family Violence Information Sharing Setting up successful sessions with your team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Victorian Temperature Check: micro-surveys</dc:title>
  <dc:creator>Chiara Varazzani</dc:creator>
  <cp:lastModifiedBy>Julia Daly</cp:lastModifiedBy>
  <cp:revision>36</cp:revision>
  <dcterms:created xsi:type="dcterms:W3CDTF">2020-03-29T01:13:30Z</dcterms:created>
  <dcterms:modified xsi:type="dcterms:W3CDTF">2021-03-25T00:32:19Z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0x010100D06FD86B706D8841BD5EA62EDA67A849</vt:lpwstr>
  </property>
  <property fmtid="{D5CDD505-2E9C-101B-9397-08002B2CF9AE}" pid="3" name="ComplianceAssetId">
    <vt:lpwstr/>
  </property>
  <property fmtid="{D5CDD505-2E9C-101B-9397-08002B2CF9AE}" pid="4" name="SharedWithUsers">
    <vt:lpwstr>33;#Kate Phillips (DPC);#38;#Robyn Miller (DPC);#27;#Kerry O'Brien (DPC);#41;#Juliet Reardon (DPC);#24;#Tim Hannan (DPC);#37;#Fiona Grinwald (DPC);#22;#Sam Hannah-Rankin (DPC)</vt:lpwstr>
  </property>
  <property fmtid="{D5CDD505-2E9C-101B-9397-08002B2CF9AE}" pid="5" name="MSIP_Label_43e64453-338c-4f93-8a4d-0039a0a41f2a_Enabled">
    <vt:lpwstr>True</vt:lpwstr>
  </property>
  <property fmtid="{D5CDD505-2E9C-101B-9397-08002B2CF9AE}" pid="6" name="MSIP_Label_43e64453-338c-4f93-8a4d-0039a0a41f2a_SiteId">
    <vt:lpwstr>c0e0601f-0fac-449c-9c88-a104c4eb9f28</vt:lpwstr>
  </property>
  <property fmtid="{D5CDD505-2E9C-101B-9397-08002B2CF9AE}" pid="7" name="MSIP_Label_43e64453-338c-4f93-8a4d-0039a0a41f2a_Owner">
    <vt:lpwstr>Megan.Taylor@familysafety.vic.gov.au</vt:lpwstr>
  </property>
  <property fmtid="{D5CDD505-2E9C-101B-9397-08002B2CF9AE}" pid="8" name="MSIP_Label_43e64453-338c-4f93-8a4d-0039a0a41f2a_SetDate">
    <vt:lpwstr>2020-10-13T03:57:47.5072007Z</vt:lpwstr>
  </property>
  <property fmtid="{D5CDD505-2E9C-101B-9397-08002B2CF9AE}" pid="9" name="MSIP_Label_43e64453-338c-4f93-8a4d-0039a0a41f2a_Name">
    <vt:lpwstr>OFFICIAL</vt:lpwstr>
  </property>
  <property fmtid="{D5CDD505-2E9C-101B-9397-08002B2CF9AE}" pid="10" name="MSIP_Label_43e64453-338c-4f93-8a4d-0039a0a41f2a_Application">
    <vt:lpwstr>Microsoft Azure Information Protection</vt:lpwstr>
  </property>
  <property fmtid="{D5CDD505-2E9C-101B-9397-08002B2CF9AE}" pid="11" name="MSIP_Label_43e64453-338c-4f93-8a4d-0039a0a41f2a_ActionId">
    <vt:lpwstr>768d5a57-7a09-4841-a11b-02eb8692ce3e</vt:lpwstr>
  </property>
  <property fmtid="{D5CDD505-2E9C-101B-9397-08002B2CF9AE}" pid="12" name="MSIP_Label_43e64453-338c-4f93-8a4d-0039a0a41f2a_Extended_MSFT_Method">
    <vt:lpwstr>Automatic</vt:lpwstr>
  </property>
  <property fmtid="{D5CDD505-2E9C-101B-9397-08002B2CF9AE}" pid="13" name="MSIP_Label_7158ebbd-6c5e-441f-bfc9-4eb8c11e3978_Enabled">
    <vt:lpwstr>True</vt:lpwstr>
  </property>
  <property fmtid="{D5CDD505-2E9C-101B-9397-08002B2CF9AE}" pid="14" name="MSIP_Label_7158ebbd-6c5e-441f-bfc9-4eb8c11e3978_SiteId">
    <vt:lpwstr>722ea0be-3e1c-4b11-ad6f-9401d6856e24</vt:lpwstr>
  </property>
  <property fmtid="{D5CDD505-2E9C-101B-9397-08002B2CF9AE}" pid="15" name="MSIP_Label_7158ebbd-6c5e-441f-bfc9-4eb8c11e3978_Owner">
    <vt:lpwstr>jenny.liao@dpc.vic.gov.au</vt:lpwstr>
  </property>
  <property fmtid="{D5CDD505-2E9C-101B-9397-08002B2CF9AE}" pid="16" name="MSIP_Label_7158ebbd-6c5e-441f-bfc9-4eb8c11e3978_SetDate">
    <vt:lpwstr>2020-03-29T02:39:57.8335998Z</vt:lpwstr>
  </property>
  <property fmtid="{D5CDD505-2E9C-101B-9397-08002B2CF9AE}" pid="17" name="MSIP_Label_7158ebbd-6c5e-441f-bfc9-4eb8c11e3978_Name">
    <vt:lpwstr>OFFICIAL</vt:lpwstr>
  </property>
  <property fmtid="{D5CDD505-2E9C-101B-9397-08002B2CF9AE}" pid="18" name="MSIP_Label_7158ebbd-6c5e-441f-bfc9-4eb8c11e3978_Application">
    <vt:lpwstr>Microsoft Azure Information Protection</vt:lpwstr>
  </property>
  <property fmtid="{D5CDD505-2E9C-101B-9397-08002B2CF9AE}" pid="19" name="MSIP_Label_7158ebbd-6c5e-441f-bfc9-4eb8c11e3978_Extended_MSFT_Method">
    <vt:lpwstr>Manual</vt:lpwstr>
  </property>
  <property fmtid="{D5CDD505-2E9C-101B-9397-08002B2CF9AE}" pid="20" name="Sensitivity">
    <vt:lpwstr>OFFICIAL OFFICIAL</vt:lpwstr>
  </property>
</Properties>
</file>